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375" r:id="rId2"/>
    <p:sldId id="444" r:id="rId3"/>
    <p:sldId id="450" r:id="rId4"/>
    <p:sldId id="405" r:id="rId5"/>
    <p:sldId id="412" r:id="rId6"/>
    <p:sldId id="406" r:id="rId7"/>
    <p:sldId id="409" r:id="rId8"/>
    <p:sldId id="407" r:id="rId9"/>
    <p:sldId id="448" r:id="rId10"/>
    <p:sldId id="413" r:id="rId11"/>
    <p:sldId id="440" r:id="rId12"/>
    <p:sldId id="453" r:id="rId13"/>
    <p:sldId id="457" r:id="rId14"/>
    <p:sldId id="456" r:id="rId15"/>
    <p:sldId id="455" r:id="rId16"/>
    <p:sldId id="454" r:id="rId17"/>
    <p:sldId id="433" r:id="rId18"/>
    <p:sldId id="437" r:id="rId19"/>
    <p:sldId id="422" r:id="rId20"/>
    <p:sldId id="423" r:id="rId21"/>
    <p:sldId id="439" r:id="rId22"/>
    <p:sldId id="429" r:id="rId23"/>
    <p:sldId id="414" r:id="rId24"/>
    <p:sldId id="415" r:id="rId25"/>
  </p:sldIdLst>
  <p:sldSz cx="12192000" cy="6858000"/>
  <p:notesSz cx="6858000" cy="9144000"/>
  <p:embeddedFontLst>
    <p:embeddedFont>
      <p:font typeface="Calibri Light" panose="020F0302020204030204" pitchFamily="34" charset="0"/>
      <p:regular r:id="rId27"/>
      <p:italic r:id="rId28"/>
    </p:embeddedFont>
    <p:embeddedFont>
      <p:font typeface=".VnTime" panose="020B720000000000000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9Slide02 Tieu de rat dai 01" panose="020B0604020202020204" charset="0"/>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000"/>
    <a:srgbClr val="F56108"/>
    <a:srgbClr val="84DBFF"/>
    <a:srgbClr val="FFFFFF"/>
    <a:srgbClr val="1C7E82"/>
    <a:srgbClr val="1E7F83"/>
    <a:srgbClr val="E02300"/>
    <a:srgbClr val="FD9A17"/>
    <a:srgbClr val="A0A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016" autoAdjust="0"/>
  </p:normalViewPr>
  <p:slideViewPr>
    <p:cSldViewPr>
      <p:cViewPr varScale="1">
        <p:scale>
          <a:sx n="78" d="100"/>
          <a:sy n="78" d="100"/>
        </p:scale>
        <p:origin x="850"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3-18T07:00:27.218"/>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0 4396,'0'0,"33"0,-33 0,34-25,-34 25,0-24,0 24,0-24,0 24,33 0,-33-25,0 1,32 24,-32-25,33 25,-33-25,34 25,-34-25,33 2,-33 23,0 0,0-25,0 25,0-25,0 0,0 25,0-24,33 24,-33-24,0-1,34 25,-34-24,0 24,32-25,-32 25,0-25,0 1,33 24,-33-24,0 24,33-25,-33 25,0-25,0 0,34 25,-34-23,0 23,0-25,33 25,-33-49,32 49,-32-25,33 1,1-1,-34 25,33-24,-33-1,33 0,-33 25,32-24,-32 24,0-24,34 24,-34-25,0 0,33 25,-33-24,33 0,-33 24,0-25,0 25,0-25,0 1,0 24,34-25,-34 1,0-1,32 25,-32-24,33-1,-33 0,0 25,0-23,0-2,0 25,0-25,33 0,-33 1,34 24,-34-25,33 1,-33-1,0 25,32-24,-32-1,0 0,0 2,33 23,-33-50,0 50,0-25,0 25,0-24,34 24,-34-24,0-1,0 25,0-25,33 25,-33-24,0-1,33 1,-33 0,0 24,32-25,-32 25,0-25,0 0,0 25,0-23,0-2,0 25,0-25,0 25,0-49,0 49,34-24,-34-1,0 1,0 24,0-25,0 25,0 0,0-25,0 25,0-24,0 24,0-24,0 24,0-25,0 25,33-25,-33 0,33 25,-33-23,0 23,34 0,-34 0,32 0,-32 0,33 0,-33 0,0 0,0 0,33 0,-33 0,0 0,0 0,34 0,-34 0,33 0,-33 23,32-23,-32 0,0 0,33 0,-33 0,0 0,0 0,0 0,0 0,0 0,0 0,0 0,0 0,0 0,0 0,34 0,-34 25,33-25,-33 25,33-25,-33 25,0-25,0 0,0 0,0 0,0 0,0 24,0-24,0 0,0 0,0 0,0 24,0-24,0 0,0 0,0 0,0 0,0 25,32-25,-32 25,34-25,-1 24,0 1,-33-25,34 0,-34 0,33 0,-33 0,32 0,1-25,-33 1,0 24,34-25,-34 0,0 25,0-24,33 24,-33-24,0 24,0-25,0 25,0-25,0 0,0 25,0-23,0-2,0 25,0-25,0 25,0-24,0 24,0-25,0 0,0 25,0-24,0 24,0-24,0 24,0-25,33 0,-33 25,0-25,0 25,0-23,0 23,32-25,-32 0,34 25,-34 0,33-24,-33 24,33-25,1 25,-34 0,32-24,-32 24,33 0,-33 0,33 0,1 0,-34 0,33 24,-33-24,32 25,-32-25,33 24,-33-24,0 25,34 0,-34-25,0 23,0-23,0 25,0-25,0 25,0 0,0-25,0 24,0-24,0 24,0-24,0 25,0 0,0-25,0 24,0-24,0 25,0-25,0 25,0-2,0-23,0 25,0-25,0 0,0 25,0-25,0 25,0-25,33 24,-33-24,33 24,-33-24,32 0,-32 0,0 0,0 0,34 0,-34 0,33 0,-33 0,33 0,-33 0,34 0,-2 0,-32 0,33 0,-33-24,33 24,-33-24,34 24,-1-25,-33 25,32-25,-32 0,33 25,-33-23,34 23,-1-25,-33 25,33-25,-33 1,32-1,-32 25,0-25,0 1,0 24,0-24,0 24,0-25,0 25,0-25,0 0,0 25,0-23,0 23,0-25,0 0,0 1,0-1,0 25,0-24,0-1,0 25,0-24,0 24,0-25,0 25,0-25,0 1,0 24,0-24,0 24,0-25,0 25,0-25,0 1,0 24,0-24,0-1,34 25,-34-25,33 25,-33 0,33 0,-33 25,34-25,-1 25,-33-25,32 24,-32-24,0 24,0 1,33-25,-33 25,0-25,0 48,0-48,34 25,-34 0,0-25,33 24,-33 1,0-1,33-24,-33 25,0-1,0-24,32 25,-32-25,0 25,0-25,34 0,-34 23,33-23,-33 25,33-25,-33 0,34 0,-2 0,-32 0,33 0,-33 0,33 0,-33 0,34 0,-1 0,-33 0,32-25,1 2,1 23,-34-25,33 0,-33 25,33-24,-33 24,32-25,1 25,-33-24,0-1,0 25,0-24,0-1,0 0,0 25,0-24,0 24,0-24,0 24,0-25,0 0,0 25,0-24,0 24,0-24,0 24,0-25,0 0,0 25,0-24,0 24,0-25,0 25,0-24,0-1,0 25,0-24,0 24,0 0,34-25,-34 25,33-25,-33 2,0 23,33-25,-33 0,32 0,-32-23,0 23,34 0,-1-24,0 49,-33-49,0 25,0-1,0 25,0-25,0 1,0 24,0-24,0-1,0 25,0-25,0 25,0-24,0 24,0-49,0 24,0 1,0 24,0-25,0 25,0-25,0 25,0-23,0-2,0 25,0-25,0 25,0-25,0 1,0 0,34-26,-2 26,-32-25,33 25,0-1,-33 0,0 25,0-25,0 2,34 23,-34-25,33 25,-33-25,0 25,0-25,0 25,0-24,0 24,0-24,0 24,0-25,0 1,32 24,-32 0,33-25,-33 0,0 25,0 0,34-24,-34 24,33-24,-33 24,33 0,-33-25,32 25,2 0,-34 0,33 0,-33 0,33 0,-33 0,34 0,-34 0,0 0,0 0,0 0,0 0,0 0,0 0,0 0,0 0,0 25,0-25,0 0,0 24,0-24,0 24,0-24,0 25,0 0,0-1,0-24,0 25,0-25,0 24,0 0,0-24,0 25,0-25,0 25,0-25,0 25,0-2,0-23,0 25,0-25,0 25,33-25,-33 25,0-1,0-24,0 24,0-24,32 25,-32-25,0 24,0-24,0 25,33 0,-33-25,0 24,0-24,0 24,34-24,-34 25,0 0,0-25,33 25,-33-25,0 23,33-23,-33 25,0 0,0-25,32 24,-32 1,34-1,-34-24,33 25,0-25,-33 24,34-24,-34 25,0-25,32 0,-32 25,0-25,0 0,0 0,0 0,0 0,0 0,0 0,0 0,0 0,33 0,-33 0,0 0,0 0,0 0,0 0,33 0,-33 24,34-24,-34 0,33 0,-33 0,0 24,32-24,-32 0,0 0,0 0,0 25,33-25,-33 25,0-25,0 0,0 24,34 1,-34-25,33 24,-33 1,0-25,0 0,0 0,33 0,-33 0,32 0,35 0,-67 0,33 0,-33-25,34 1,-2 24,-32 0,0-25,0 25,0-24,0-1,0 25,0 0,0-25,0 1,0 24,0-24,0 24,33-50,-33 50,33-24,-33 24,34-25,-1 25,-33 0,0-24,0 24,0-25,0 1,32 24,-32-25,33 25,-33-25,34 25,-34-23,0-2,0 25,33-25,-33 25,33-25,-33 25,32-48,2 48,-34-25,0 25,0 0,0-25,0 25,0-24,0-1,33 25,-33-24,0 24,33-24,-33-1,34 25,-34-25,0 25,33 0,-33 0,32 0,-32 0,33 0,-33 0,0 0,0 0,0 0,0 0,0 0,0 0,0 0,0 25,0-25,0 0,0 0,0 0,0 25,0-25,0 24,0 0,0 1,0-25,0 24,0 1,34 0,-34 23,33-23,0 0,-33 0,32-2,2 2,-34-25,33 25,-33-1,0-24,0 25,0-25,0 0,0 0,0 0,0 24,33-24,-33 25,0-25,34 24,-34-24,32 25,-32 0,33-25,-33 24,33-24,1 0,-34 24,33-24,-33 0,0 0,0 0,32 0,-32 0,0 0,0 0,0 0,0 0,33 0,-33 0,34 0,-34 25,33-25,-33 0,33 0,-1 0,-32 0,34 25,32-25,-66 24,34 1,-2-25,-32 0,33 24,-33-24,33 0,-33 0,34 0,-34 0,33 0,-1 0,-32-24,0 24,33 0,-33-25,34 25,-34-24,0-1,33 25,-33 0,0-25,0 25,0-24,0 0,0 24,0-25,0 0,0 25,0-24,0 24,0-25,0 25,33-24,-33-1,32 25,-32-24,34 24,-34 0,0-25,0 25,33 0,34 0,-67 0,33 0,-33 0,32 0,-32 0,33 0,1 0,-34 0,33 0,-33 0,33 0,-33 0,0 0,0 0,32 0,-32 25,0-25,0 24,34-24,-34 25,0-25,0 24,0 1,0-25,0 24,0-24,0 25,0 0,0-1,0-24,0 24,0-24,0 25,0 0,0-1,0-24,33 25,-33-1,33 1,-33-25,0 0,0 0,0 24,34-24,-34 0,0 0,0 0,0 0,32 0,-32 25,0-25,0 0,0 0,0 0,0 0,0 0,0 0,33 0,-33 0,0-25,0 25,33 0,-33-24,0 24,34-25,-34 25,0-24,0 24,0-25,0 25,0-24,0 24,33-25,-33 25,32-25,-32 25,33-24,-33 24,34 0,-1-24,-33 24,33-25,-33 25,32-25,-32 25,0-24,0 24,34-25,-34 1,33 24,-33-25,0 25,0-24,0 24,0-25,0 0,33 25,-33-23,0 23,0-25,0 25,0-25,0 0,34 25,-34-24,0 24,0-24,0 24,0-25,0 0,0 25,0-24,32 24,-32-25,0 25,0-24,33 0,-33 24,0 0,0-25,0 0,33 25,-33-25,0 25,34-23,-34 23,0 0,0-25,0 0,33 25,-33-25,0 25,0 0,32 0,-32 0,0 25,0-25,0 25,0-25,0 25,0-25,0 23,0 2,0-25,0 25,0-25,0 25,0-25,0 24,0 0,0-24,0 25,0-1,0 1,0 0,0-25,0 24,0-24,0 24,0-24,0 0,0 25,0-25,0 25,0-25,0 25,0-25,0 23,0 2,0-25,0 25,0-25,33 24,-33-24,0 25,0-1,34-24,-34 25,33-25,-33 24,33-24,-33 25,0 0,0-25,0 0,0 24,32-24,-32 24,34-24,-34 25,33-25,-33 25,33-1,1-24,-34 25,33-25,-33 24,32-24,-32 0,0 0,0 0,33 0,-33 25,34-25,-34 24,66 1,-66 0,32-25,-32 24,0-24,0 24,34 1,-34-25,0 25,33-25,-33 0,0 0,0 0,33 0,1 25,-34-25,32 0,1 0,-33 23,33 2,-33-25,67 49,-67-49,32 25,-32-25,0 24,0 1,0-25,0 24,0-24,0 25,0-25,0 25,0-1,0-24,0 24,0-24,0 0,0 25,0-25,0 0,0 0,0 0,0 0,0 0,33 0,-33 0,34 0,-34 0,33 0,-33 0,33 0,-1 0,-32 0,34 0,-34 0,33-25,-33 25,33-24,1 24,-34-24,0 24,0-25,0 25,32-25,-32 1,33 24,-33-25,33 25,-33-24,34 24,-1 0,-33-25,0 25,32-24,-32 24,0-25,0 25,0-25,0 2,33 23,-33-25,0 25,34-25,-34 0,33 25,-33 0,33 0,-33 0,32 0,2 0,-1 25,-33-25,33 0,1 0,-34 0,0 0,32 0,-32 25,33-25,-33 0,0 0,0 0,0 0,0 0,0 0,0 0,0 48,33-23,1 49,-34-50,33 1,0-1,-33-24,0 25,0 0,0-25,0 24,0-24,0 24,0-24,0 25,0 0,0-25,0 24,0-24,0 24,0 1,0 0,0 24,0-25,0-24,0 25,0-1,0-24,0 25,0-25,0 25,0-25,0 48,0-48,32 25,-32-25,0 25,0-25,0 0,0 24,34-24,-34 24,0-24,0 0,0 0,0 0,0 0,33 0,-33 25,33-25,-33 25,0-25,0 0,34 0,-34 24,32-24,-32 25,33-25,-33 0,0 0,0 25,33-25,-33 0,0 0,0 23,34-23,-34 25,33-25,-33 25,0-25,0 0,0 0,0 25,32-25,1 24,-33-24,34 49,-1-49,32 49,-31-49,32 25,-32-1,-2-24,-32 0,33 0,-33 24,33-24,-33 25,34-25,-34 25,0-25,33 25,-33-2,0-23,0 25,0-25,0 25,0-25,0 25,0-1,0 0,0-24,0 25,0-1,0 1,0-25,0 25,0-25,0 24,0-24,0 0,0 24,0-24,0 25,0-25,32 50,-32-50,0 23,0-23,33 25,-33-25,34 25,-34-1,33-24,-33 25,33-25,-1 24,-32-24,34 25,-34-25,33 0,-33 0,33 0,1 0,-34 0,32 0,-32 0,33 0,-33 0,0 0,33 0,-33 24,34-24,-34 0,0 0,0 0,33 0,-33 0,33 0,-33 0,32 0,-32 0,67 0,-67 25,33-25,0 0,-1 0,-32 25,34-25,-34 0,33 0,-33 0,33 0,1 0,-34 0,32 0,-32 0,33 0,0 0,1 25,-34-25,33 0,-33 0,32 0,1 0,-33 0,34 0,-34 0,33 23,0-23,-1 0,-32 0,34 25,32-25,-32 25,-2-1,-32-24,33 0,-33 25,67-25,-67 24,33-24,-33 0,32 25,1-25,1 49,-1-24,32-1,-31 0,32 1,-66-25,0 0,0 0,0 25,34-25,-34 24,32-24,-32 24,33-24,-33 0,33 0,-33 0,0 0,34 0,-34 0,33 0,-33 0,65 0,-31 0,-1 0,0 0,33 0,-33 0,0 0,1 0,-34 0,33 0,-1 0,-32 0,33 0,-33 0,34 0,-1 0,0 0,-33 0,32 0,2-24,-1 24,34 0,-35 0,1-24,0 24,1-25,-1 25,-33-25,32 25,-32-24,33 24,-33-24,0 24,34-25,-34 0,33 25,-33 0,33 0,-33-24,0 24,32 0,-32 0,34-25,-34 25,33 0,-33-24,33 24,1-25,-34 1,32 24,-32-25,33 25,-33-25,33 25,1-23,-34 23,33-25,0 25,-1-25,-32 25,34-25,-34 25,33 0,-33-24,0 24,33-25,-33 1,34 24,-34-25,32 25,-32 0,0-24,0 24,33-25,-33 0,33 25,-33-23,0 23,34 0,-34-25,0 25,33-25,-33 0,32 25,-32 0,33-24,-33 24,34 0,-1-24,-33 24,33 0,33 0,-33 0,34 24,-2 0,2-24,-34 0,-1 0,-32 0,0 0,0 0,0 0,0 0,33 0,-33 0,34 0,-34 0,33 0,-33 0,0-24,0 24,33 0,-33 0,0-24,0 24,32 0,-32 0,0-25,0 25,34 0,-34-25,0 25,33-24,-33 24,33 0,-33-25,34 25,-34 0,32 0,1 0,-33-24,33 24,-33 0,34 0,-34 0,33 0,0 0,-33-24,32 24,-32-25,34 25,-34 0,33 0,0-25,-33 25,34 0,-34-25,32 25,-32 0,33 0,0 0,-33 0,34 0,-34 0,33 0,-33 0,32 0,1 0,34 25,-67-25,33 25,-33-25,32 0,-32 25,34-25,-1 0,-33 0,0 0,0 0,33 0,-33 24,0-24,0 0,0 24,0-24,0 0,0 25,34-25,-34 24,0-24,0 0,0 0,0 0,0 25,32-25,-32 0,33 0,-33 0,33 0,-33 0,34 0,-1 0,-33 25,65-1,-65 0,0-24,0 25,0-25,34 0,-34 0,33 0,-33 0,33 0,-33 0,32 0,2 0,-34 0,33 0,-33 0,33 0,-33 0,34 25,-2-25,-32 25,33-25,-33 0,0 0,0 23,33-23,-33 25,34-25,-34 25,0-25,0 0,0 0,0 0,0 0,33 0,-33 24,33-24,-33 0,0 0,0 25,32-25,-32 24,34-24,-34 0,33 0,-33 0,0 0,0 0,33 0,-33 0,34 0,-34 0,0 0,32 0,1 0,-33 0,33 0,1 0,-34 0,33 0,-33 0,65 0,-65 0,34 0,-34 0,33 0,-33 0,33 0,-33 0,0 0,0 0,0 0,0 0,32 25,-32-25,34 24,-34-24,0 0,0 0,0 25,0-25,0 0,0 0,0 0,33 0</inkml:trace>
  <inkml:trace contextRef="#ctx0" brushRef="#br0" timeOffset="52297">17759 3120,'0'0,"34"0,-34 0,0 0,0 0,33 0,-33 0,33 0,-33 0,34 0,-34 25,32-25,1 25,-33-25,33 25,-33-25,34 23,-34-23,0 0,0 0,33 0,-33 0,0 0,32 0,-32 25,33-25,-33 0,34 0,-34 0,33 25,0-25,-33 0,32 24,-32-24,34 0,-34 0,0 0,0 0,33 25,-33-25,33 0,-33 0,34 24,-2-24,-32 25,33-25,34 49,-34-24,-1-25,-32 24,33-24,-33 24,0-24,0 25,34-25,-34 49,33-49,-33 24,33-24,-33 25,0 0,34-25,-34 24,0 1,32-1,1 1,0-1,1 26,-1-50,-33 23,0-23,0 25,32 0,-32-25,33 25,-33-25,0 24,0-24,0 0,0 0,34 0,-34 24,33-24,-33 25,33-25,-33 25,66-1,-66-24,0 25,0-25,33 0,-33 24,33-24,-33 24,34-24,-34 0,32 0,1 25,0-25,-33 25,34-25,-1 0,-33 0,32 0,-32 0,0 0,33 0,-33 25,33-25,-33 23,34-23,-34 0,0 0,0 25,33 0,-33-25,32 25,-32-1,0-24,0 25,33 23,-33-48,34 25,-34-25,0 50,0-27,0 2,0 25,0-26,33 25,0 0,-1 0,-32-25,0 1,0-25,0 25,34 0,-34-2,33 2,0 0,1-25,-2 25,-32-1,0-24,33 0,-33 0,33 24,1 1,32-1,-66-24,32 25,-32 0,0-25,34 24,-1 0,-33-24,33 50,1-50,-34 25,0-2,32 2,-32 0,33 24,0-24,-33-1,34 0,-34-24,0 25,0 0,0 23,33-23,-33 0,32-1,1-24,-33 25,0-25,0 24,0 1,34 24,-34-49,0 25,0-25,0 24,0-24,0 49,0-49,33 49,-33-25,0-24,33 25,-33 0,0-25,0 24,32 25,2-24,32 24,-66-24,66-2,-66 2,33-25,0 50,-33-26,67 25,-67-24,65-1,-65-24,0 25,34-25,-34 25,0-2,33 2,-33 0,33-25,-33 25,0-1,0 0,32-24,-32 50,0-50,0 24,0 1,0-25,34 48,-34-48,0 25,0 0,0 0,0 48,0-48,33 23,0 1,-33 25,34-50,-2 1,-32 25,33-27,-33 2,0-25,0 25,0-25,0 24,0 1,0-1,0-24,0 25,0 24,0-24,0 0,0 23,0-23,0-25,0 24,0 1,0-1,33 1,-33 24,0-24,34-1,-1 25,-33-24,0-25,32 48,-32-23,0 0,33 24,1-25,-34 1,0-1,0 1,0-25,0 25,0-1,33 0,-33 26,0-50,0 24,0-24,0 24,0 1,0 0,0-1,0 1,0-25,0 24,0 25,0-49,0 25,0-25,0 48,0-48,0 25,0-25,0 25,0 0,0-1,0 1,0-25,0 49,0-49,0 24,0 1,33 0,1 23,-34-23,0 0,0-1,32 0,-32 1,0-25,0 25,0-1,0-24,0 25,0-25,33 24,-33-24,0 0,0 24,0 1,0 0,0-25,0 25,0-2,0 2,0 0,0 48,0-48,0 24,0-24,0-1,0 0,0 1,0 0,0 0,33-2,-33 27,34-50,-1 24,-33 1,32-25,-32 25,33-25,-33 24,34-24,-1 24,-33 1,33-25,-33 25,32 0,2-25,-34 48,33-48,-33 0,0 0,0 25,33 24,-33-25,34 1,-34-25,0 24,0-24,0 25,0 0,0-1,0-24,0 24,0-24,0 25,0 0,0-25,0 0,0 24,0 0,0-24,0 25,0 0,0-25,0 24,32 1,1-1,0 1,-33-25,0 49,0-49,34 48,-34-23,33-25,-1 25,-32 0,0-25,0 24,0-24,0 24,0-24,0 25,33 0,1 24,-1-49,-33 24,33 0,-33 1,32-25,2 25,-1 24,34 0,31 49,34-24,-32-1,-1 1,-32-1,31 1,-31-25,-34 24,-1-48,2 0,-34-25,-34 0,34 0,-32 0,-1 0,33 24,0-24,-33 25,33-1,-34 1,34-25,0 24,-33-24,1 50,32-26,0 0,-33 26,33-50,0 24,-34-24,1 0,33 25,-33-1,1 1,32-1,-34-24,34 0,0 0,-33 0,0 0,33 0,-34-24,34-1,-33 25,33-24,0 24,-32 0,-1-25,-1 1,34 24,-66-25,34 0,-35 1,34 0,-1 24,2-25,-1 0,0 1,-66-25,-1 24,1 1,33-1,0 0,0 25,66 0,-34 0,34 0,-33 0,33 0,-32 0,-1 0,33 0,0 0,-67 0,-32 0,-1 0,35 0,32 0,-1 0,34 0,34 0,-34 0,0 0,0 0,33 0,-33 25,32-25,-32 0,33 0,-33 0,0 0,0 0,0 0,0 25,0-25,34 0,-34 0,0 0,33 0,-33 24,33-24,1 25,-2-1,1 1,0-25,-33 24,0 1,0-25,0 25,0-25,0 24,0-24,0 24,34 1,-34 0,0-25,33 24,-33-24,0 25,0-25,0 0,0 24,32-24,-32 25,33-25,-33 0,0 0,0 0,0 24,0-24,0 25,0-25,0 25,0-25,34 24,-34 0,0-24,0 25,0-25,0 25,0-1,33 0,-33-24,0 50,33-50,-33 24,0-24,0 25,0-25,0 24,0 1,32-1,-32-24,34 25,-34-25,33 0,-33 0,0 25,33 23,-33-23,0 0,34-25,-34 24,0-24,32 24,-32-24,0 25,0 0,0-25,0 0,0 24,0-24,0 25,0-25,0 24,0-24,0 25,0-1,-32-24,32 25,-34-25,34 0,-33 0,0 0,-1 0,2 0,-1 0,0 0,33 0,-34-25,1 25,1-24,-1-1,-1 25,34 0,-33 0,-66-24,-1 24,2-25,31 25,2-24,31 24,-32 0,32 0,2 0,32 0,-33 0,33 24,-33-24,33 25,-34-25,34 0,-33 24,33-24,-65 25,65 24,-34-24,1 23,33-48,0 25,-33-25,33 25,0-25,-32 0,32 0,32 0,-32 0,-32 0,-2 0,34 0,-33 49,33-25,-33 25,33-49,-34 25,2 0,32-2,0-23,-33 25,0-25,33 0,-34 0,34 0,-33 0,-66 0,1 0,-2 0,34 0,0 0,66 0,-34 0,34 0,-33 0,0 0,33 0,-99 0,0 0,33 0,-1 0,35 0,-1 0,-1 0,34 0,-33 0,-32 0,-35 0,35 0,-2 0,0 0,35 0,-1 0,33 0,-67 0,-31 0,-2 0,1 0,-1 0,35 0,31 0,1 0,0 0,1 0,-68-25,34 25,0 0,-1 0,35 0,-1 0,33 0,-34 0,-64 0,-36 0,36 0,-1 0,32-23,34 23,0 0,1 0,-2 0,1 0,-99 0,32 0,1 0,-1 0,100 0,-32-25,32 25,-100-25,-32 1,-33-1,33 1,32-1,35 25,-2 0,34-24,-33-26,-34 25,2 2,-2-2,68 25,-2-25,34 25,-33 0,0 0,-66-24,-1-1,1 1,33-1,0 25,33-24,0 24,33 0,-66 0,-34-25,2 25,-34-25,32 1,1 24,99 0,-33 0,33 0,-100 0,-32-24,33 24,-1 0,1-25,33 25,34 0,32 0,-67 0,-65 0,0 0,32-25,1 25,-1 0,68-24,-1 24,0-24,33 24,-67 0,-32 0,-33 0,32 0,-32 0,34 0,31 0,0 0,67 0,-32 0,32 0,-100 0,-32 0,34-25,-68 25,1-25,32 1,34 24,66-25,0 25,-66 0,-33 0,-1 0,-33 0,34 0,34 0,64 0,34-24,-66 24,-100-25,34 1,-33-1,-34 0,67 1,0 0,66 24,66 0,-34 0,-31-25,-134 0,-33 1,2 0,96-1,69 0,32 25</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3-18T07:01:53.656"/>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3377 0,'0'0,"-34"0,1 0,33 0,-33 0,33 0,-33 25,33-25,0 25,-32-25,32 25,-34-25,34 0,0 24,-33-24,33 0,0 25,0-25,0 25,0-25,-33 25,33-25,0 25,0-1,-34-24,34 25,-32-25,32 25,0-25,-33 25,33 0,0-25,-33 0,33 0,0 24,0-24,-34 25,1-25,33 25,0-25,-32 0,32 0,-33 25,33-25,-34 25,34-25,-33 49,0-49,33 25,-32-25,32 25,-34-25,34 49,-33-49,0 25,33-25,-33 0,1 0,32 25,0-25,-34 25,34 0,0-1,0-24,0 25,0-25,0 50,0-50,0 25,0-25,0 24,0-24,0 25,0-25,0 25,0 0,0-25,0 25,0-25,-33 49,33-49,-67 0,67 0,-32 25,-1-25,0 0,33 0,-34 0,34 0,-33 0,33 0,0 25,0-25,-32 25,32-25,0 25,-33-25,33 24,0 1,0 0,0-25,0 25,0 0,0-25,0 24,0-24,0 25,0-25,0 25,0 0,0 0,0-25,-34 24,34-24,0 25,-33 0,33-25,0 25,-33-25,0 25,33-25,0 24,-32 1,-2-25,34 25,-33-25,0 25,33-25,0 25,-34-1,2-24,32 25,-33-25,0 25,33 0,-34 0,1-1,33-24,-32 25,32 0,-33 25,-1-26,1 0,33 26,0-50,-33 0,33 0,0 25,-32-25,32 24,-34 1,1 0,33 25,-33-25,0-1,1 26,32-25,-34 0,1 24,33-49,0 25,-33 0,33 0,0-25,0 49,0-49,-34 25,34 0,-32 0,-1 24,0 26,33-26,-34 26,1-1,1 0,32 1,-33-26,-1 1,1 0,33-25,-33 24,33-24,-32 0,32-25,-33 0,-1 0,34 25,-33-25,33 24,-33 26,-1-50,34 50,-32-50,32 24,-33-24,0 25,33-25,-34 25,34 0,0-25,-33 25,33-25,-32 24,32 1,-33 0,-1 25,1-1,33 1,-33-1,1 26,-2-1,34-24,-66-1,66 1,-33 0,1-1,-2 1,34-25,0 24,0-49,-33 25,33-25,-33 50,33-25,0-1,-34 1,34 0,0 0,-32 0,32-25,0 49,0-24,0 0,0 0,0-1,0 1,0-25,0 25,0-25,0 25,0-25,0 25,0-1,0-24,0 25,0-25,0 25,0-25,0 0,0 0,0 0,32 0,-32 0,34 0,-34 0,33 0,-33 0,33 0,1 0,-2 0,34 0,1 0,-35 0,1 0,0 0,1 0,-1 0,32 0,2 0,-2 0,2 0,-67 0,33 0,34-25,-35 25,1 0,34-25,-34 25,-1-24,1 24,1-25,-34 25,33 0,0-25,-1 0,2 25,-34 0,33 0,-33-25,0 25,33 0,-33-24,34 24,-34-25,32 25,-32-25,33 25,0 0,34-25,-35 25,1 0,0-25,-33 25,67-24,-35-1,1 25,34 0,-34-25,-1 25,2-25,-34 0,33 25,-33-24,67 24,-67-25,32 0,34 25,-33-25,34 25,-67-25,0 25,32-24,-32-1,33 25,1-50,32 50,-34-50,2 50,-1-24,0-1,1 0,-34 25,32-25,-32 0,0 25,0 0,33-24,-33-1,33 0,34 0,-35 0,1 1,0 24,1-50,-1 50,-1-25,-32 0,33 25,-33-24,0-1,34 25,-34-25,33 25,0-25,-1 0,-32 25,34-24,-1-1,0 0,1 0,-2 0,-32 25,33-24,-33 24,33-25,-33 25,33-25,1 0,-34 25,0-25,32 25,-32-24,33 24,-33-25,0 25,0-25,0 0,0 25,0-25,0 25,0-24,0-1,33 0,-33 25,0-25,0 25,0-25,34 1,-1-1,32 0,-31 0,-1 0,0 25,-33 0,34-25,-2 25,1-24,-33 24,33-25,0 25,1-25,-34 0,32 25,-32 0,0-25,0 25,33-24,0-1,-33 25,0 0,34-25,-1 25,-33 0,32 0,1 0,-33 0,34 0,-34 25,33-25,-33 0,33 0,-1 0,-32 25,34-25,-34 0,33 0,-33 0,33 0,-33 0,0 0,34 0,-34 24,32-24,-32 25,0-25,0 25,0-25,0 25,0 0,0-1,0-24,0 25,0 0,0 0,0-25,0 25,0-25,0 25,0-1,0 1,0 0,0 0,0-25,0 25,0-25,0 24,0 1,0-25,0 25,0-25,0 25,0-25,0 25,0-1,0-24,0 25,0-25,0 25,33 0,0 24,0-24,-33-25,34 25,-34 0,0-25,32 25,-32 24,66-49,-66 50,34-25,-1 24,-33-49,32 25,1-25,-33 25,0-25,0 25,0-1,34 1,-34 0,33 25,0-26,-33 1,32 25,2-25,-34-1,33 1,0-25,-33 25,0 0,0-25,33 25,-33 24,34-24,-2 25,1-25,0-1,1 26,-34-50,0 25,0-25,0 49,0-49,0 25,0 25,33-25,-1-1,-32 1,0 0,0-25,0 25,33 0,-33-1,34 26,-1-50,-33 50,33-50,-33 24,0-24,0 25,32 0,2 25,32-26,-32 1,31 50,35-51,-68 26,34-50,1 50,-67-50,32 0,-32 0,-32 0,32 0,-33 0,-1 0,34 0,-33 0,33 0,-33 0,33 0,-32 0,32 0,0 25,32 49,1-49,-33 24,67 1,-34-25,-33 0,0-1,0-24,0 0,0 25,0-25,0 25,0-25,32 49,-32 0,33-49,1 50,-34-25,33-1,-33-24,0 25,0-25,0 25,0-25,33 50,66-26,-33 26,33-25,1 24,-1-24,-66-25,-33 0,0 0,33 25,99 49,0 1,33-26,1 1,-68 0,-31-25,-34-25,0 24,99 26,34 0,32 24,1-24,-34-26,-33 1,0 0,-99-25,0 25,33 24,66 26,-32-50,-2 24,-31 1,-2-25,-31-1,32-24,99 50,1-25,32 0,1 24,-67-24,-34-25,-31 0,-2 25,68 0,66 24,-2-24,-32 0,-65-25,-1 0,-99 0,33 0,-33 0,67 0,-2 0,35 25,-34 0,0-25,-33 24,-1 1,2-25,-1 0,34 0,-35 0,1 0,-33 0</inkml:trace>
  <inkml:trace contextRef="#ctx0" brushRef="#br0" timeOffset="22750">11904 7489,'0'0</inkml:trace>
  <inkml:trace contextRef="#ctx0" brushRef="#br0" timeOffset="23219">11904 7489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AD02D-0EEF-431C-B460-913B2FD151AA}" type="datetimeFigureOut">
              <a:rPr lang="en-US" smtClean="0"/>
              <a:t>4/2/2022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72F5C-6025-4504-AB87-9D7506974923}" type="slidenum">
              <a:rPr lang="en-US" smtClean="0"/>
              <a:t>‹#›</a:t>
            </a:fld>
            <a:endParaRPr lang="en-US"/>
          </a:p>
        </p:txBody>
      </p:sp>
    </p:spTree>
    <p:extLst>
      <p:ext uri="{BB962C8B-B14F-4D97-AF65-F5344CB8AC3E}">
        <p14:creationId xmlns:p14="http://schemas.microsoft.com/office/powerpoint/2010/main" val="3305355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A72F5C-6025-4504-AB87-9D7506974923}" type="slidenum">
              <a:rPr lang="en-US" smtClean="0"/>
              <a:t>18</a:t>
            </a:fld>
            <a:endParaRPr lang="en-US"/>
          </a:p>
        </p:txBody>
      </p:sp>
    </p:spTree>
    <p:extLst>
      <p:ext uri="{BB962C8B-B14F-4D97-AF65-F5344CB8AC3E}">
        <p14:creationId xmlns:p14="http://schemas.microsoft.com/office/powerpoint/2010/main" val="1285986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E01A5E-4B69-4C1D-8488-A8ACA5AAB73F}"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53423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66800" y="-14478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7696200"/>
            <a:ext cx="2743200" cy="365125"/>
          </a:xfrm>
        </p:spPr>
        <p:txBody>
          <a:bodyPr/>
          <a:lstStyle/>
          <a:p>
            <a:fld id="{BBE01A5E-4B69-4C1D-8488-A8ACA5AAB73F}" type="datetimeFigureOut">
              <a:rPr lang="en-US" smtClean="0"/>
              <a:t>4/2/2022</a:t>
            </a:fld>
            <a:endParaRPr lang="en-US"/>
          </a:p>
        </p:txBody>
      </p:sp>
      <p:sp>
        <p:nvSpPr>
          <p:cNvPr id="4" name="Footer Placeholder 3"/>
          <p:cNvSpPr>
            <a:spLocks noGrp="1"/>
          </p:cNvSpPr>
          <p:nvPr>
            <p:ph type="ftr" sz="quarter" idx="11"/>
          </p:nvPr>
        </p:nvSpPr>
        <p:spPr>
          <a:xfrm>
            <a:off x="4038600" y="7696200"/>
            <a:ext cx="4114800" cy="365125"/>
          </a:xfrm>
        </p:spPr>
        <p:txBody>
          <a:bodyPr/>
          <a:lstStyle/>
          <a:p>
            <a:endParaRPr lang="en-US"/>
          </a:p>
        </p:txBody>
      </p:sp>
      <p:sp>
        <p:nvSpPr>
          <p:cNvPr id="5" name="Slide Number Placeholder 4"/>
          <p:cNvSpPr>
            <a:spLocks noGrp="1"/>
          </p:cNvSpPr>
          <p:nvPr>
            <p:ph type="sldNum" sz="quarter" idx="12"/>
          </p:nvPr>
        </p:nvSpPr>
        <p:spPr>
          <a:xfrm>
            <a:off x="8610600" y="76962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5867400" y="0"/>
            <a:ext cx="6324600" cy="6858000"/>
          </a:xfrm>
        </p:spPr>
        <p:txBody>
          <a:bodyPr/>
          <a:lstStyle/>
          <a:p>
            <a:endParaRPr lang="en-US"/>
          </a:p>
        </p:txBody>
      </p:sp>
    </p:spTree>
    <p:extLst>
      <p:ext uri="{BB962C8B-B14F-4D97-AF65-F5344CB8AC3E}">
        <p14:creationId xmlns:p14="http://schemas.microsoft.com/office/powerpoint/2010/main" val="317464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E01A5E-4B69-4C1D-8488-A8ACA5AAB73F}" type="datetimeFigureOut">
              <a:rPr lang="en-US" smtClean="0"/>
              <a:t>4/2/2022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204849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1647" y="-19050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3718" y="8153400"/>
            <a:ext cx="2743200" cy="365125"/>
          </a:xfrm>
        </p:spPr>
        <p:txBody>
          <a:bodyPr/>
          <a:lstStyle/>
          <a:p>
            <a:fld id="{BBE01A5E-4B69-4C1D-8488-A8ACA5AAB73F}" type="datetimeFigureOut">
              <a:rPr lang="en-US" smtClean="0"/>
              <a:t>4/2/2022</a:t>
            </a:fld>
            <a:endParaRPr lang="en-US"/>
          </a:p>
        </p:txBody>
      </p:sp>
      <p:sp>
        <p:nvSpPr>
          <p:cNvPr id="4" name="Footer Placeholder 3"/>
          <p:cNvSpPr>
            <a:spLocks noGrp="1"/>
          </p:cNvSpPr>
          <p:nvPr>
            <p:ph type="ftr" sz="quarter" idx="11"/>
          </p:nvPr>
        </p:nvSpPr>
        <p:spPr>
          <a:xfrm>
            <a:off x="4034118" y="8153400"/>
            <a:ext cx="4114800" cy="365125"/>
          </a:xfrm>
        </p:spPr>
        <p:txBody>
          <a:bodyPr/>
          <a:lstStyle/>
          <a:p>
            <a:endParaRPr lang="en-US"/>
          </a:p>
        </p:txBody>
      </p:sp>
      <p:sp>
        <p:nvSpPr>
          <p:cNvPr id="5" name="Slide Number Placeholder 4"/>
          <p:cNvSpPr>
            <a:spLocks noGrp="1"/>
          </p:cNvSpPr>
          <p:nvPr>
            <p:ph type="sldNum" sz="quarter" idx="12"/>
          </p:nvPr>
        </p:nvSpPr>
        <p:spPr>
          <a:xfrm>
            <a:off x="8606118" y="81534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257186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E01A5E-4B69-4C1D-8488-A8ACA5AAB73F}"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2264388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E01A5E-4B69-4C1D-8488-A8ACA5AAB73F}"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1177581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E01A5E-4B69-4C1D-8488-A8ACA5AAB73F}"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402631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E01A5E-4B69-4C1D-8488-A8ACA5AAB73F}"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1459035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609600" y="8153400"/>
            <a:ext cx="2743200" cy="365125"/>
          </a:xfrm>
        </p:spPr>
        <p:txBody>
          <a:bodyPr/>
          <a:lstStyle/>
          <a:p>
            <a:fld id="{BBE01A5E-4B69-4C1D-8488-A8ACA5AAB73F}" type="datetimeFigureOut">
              <a:rPr lang="en-US" smtClean="0"/>
              <a:t>4/2/2022</a:t>
            </a:fld>
            <a:endParaRPr lang="en-US"/>
          </a:p>
        </p:txBody>
      </p:sp>
      <p:sp>
        <p:nvSpPr>
          <p:cNvPr id="4" name="Footer Placeholder 3"/>
          <p:cNvSpPr>
            <a:spLocks noGrp="1"/>
          </p:cNvSpPr>
          <p:nvPr>
            <p:ph type="ftr" sz="quarter" idx="11"/>
          </p:nvPr>
        </p:nvSpPr>
        <p:spPr>
          <a:xfrm>
            <a:off x="3810000" y="8153400"/>
            <a:ext cx="4114800" cy="365125"/>
          </a:xfrm>
        </p:spPr>
        <p:txBody>
          <a:bodyPr/>
          <a:lstStyle/>
          <a:p>
            <a:endParaRPr lang="en-US"/>
          </a:p>
        </p:txBody>
      </p:sp>
      <p:sp>
        <p:nvSpPr>
          <p:cNvPr id="5" name="Slide Number Placeholder 4"/>
          <p:cNvSpPr>
            <a:spLocks noGrp="1"/>
          </p:cNvSpPr>
          <p:nvPr>
            <p:ph type="sldNum" sz="quarter" idx="12"/>
          </p:nvPr>
        </p:nvSpPr>
        <p:spPr>
          <a:xfrm>
            <a:off x="8382000" y="81534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304800" y="914400"/>
            <a:ext cx="11506200" cy="5638800"/>
          </a:xfrm>
        </p:spPr>
        <p:txBody>
          <a:bodyPr/>
          <a:lstStyle/>
          <a:p>
            <a:endParaRPr lang="en-US"/>
          </a:p>
        </p:txBody>
      </p:sp>
    </p:spTree>
    <p:extLst>
      <p:ext uri="{BB962C8B-B14F-4D97-AF65-F5344CB8AC3E}">
        <p14:creationId xmlns:p14="http://schemas.microsoft.com/office/powerpoint/2010/main" val="230364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E01A5E-4B69-4C1D-8488-A8ACA5AAB73F}"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1611885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E01A5E-4B69-4C1D-8488-A8ACA5AAB73F}"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4058476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E01A5E-4B69-4C1D-8488-A8ACA5AAB73F}"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181971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E01A5E-4B69-4C1D-8488-A8ACA5AAB73F}" type="datetimeFigureOut">
              <a:rPr lang="en-US" smtClean="0"/>
              <a:t>4/2/2022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3885504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E01A5E-4B69-4C1D-8488-A8ACA5AAB73F}" type="datetimeFigureOut">
              <a:rPr lang="en-US" smtClean="0"/>
              <a:t>4/2/2022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28696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01A5E-4B69-4C1D-8488-A8ACA5AAB73F}" type="datetimeFigureOut">
              <a:rPr lang="en-US" smtClean="0"/>
              <a:t>4/2/2022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19436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5617" y="-17526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5617" y="7848600"/>
            <a:ext cx="2743200" cy="365125"/>
          </a:xfrm>
        </p:spPr>
        <p:txBody>
          <a:bodyPr/>
          <a:lstStyle/>
          <a:p>
            <a:fld id="{BBE01A5E-4B69-4C1D-8488-A8ACA5AAB73F}" type="datetimeFigureOut">
              <a:rPr lang="en-US" smtClean="0"/>
              <a:t>4/2/2022</a:t>
            </a:fld>
            <a:endParaRPr lang="en-US"/>
          </a:p>
        </p:txBody>
      </p:sp>
      <p:sp>
        <p:nvSpPr>
          <p:cNvPr id="4" name="Footer Placeholder 3"/>
          <p:cNvSpPr>
            <a:spLocks noGrp="1"/>
          </p:cNvSpPr>
          <p:nvPr>
            <p:ph type="ftr" sz="quarter" idx="11"/>
          </p:nvPr>
        </p:nvSpPr>
        <p:spPr>
          <a:xfrm>
            <a:off x="4036017" y="7848600"/>
            <a:ext cx="4114800" cy="365125"/>
          </a:xfrm>
        </p:spPr>
        <p:txBody>
          <a:bodyPr/>
          <a:lstStyle/>
          <a:p>
            <a:endParaRPr lang="en-US"/>
          </a:p>
        </p:txBody>
      </p:sp>
      <p:sp>
        <p:nvSpPr>
          <p:cNvPr id="5" name="Slide Number Placeholder 4"/>
          <p:cNvSpPr>
            <a:spLocks noGrp="1"/>
          </p:cNvSpPr>
          <p:nvPr>
            <p:ph type="sldNum" sz="quarter" idx="12"/>
          </p:nvPr>
        </p:nvSpPr>
        <p:spPr>
          <a:xfrm>
            <a:off x="8608017" y="78486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449451" y="228600"/>
            <a:ext cx="5486400" cy="3124200"/>
          </a:xfrm>
        </p:spPr>
        <p:txBody>
          <a:bodyPr/>
          <a:lstStyle/>
          <a:p>
            <a:endParaRPr lang="en-US"/>
          </a:p>
        </p:txBody>
      </p:sp>
      <p:sp>
        <p:nvSpPr>
          <p:cNvPr id="8" name="Picture Placeholder 6"/>
          <p:cNvSpPr>
            <a:spLocks noGrp="1"/>
          </p:cNvSpPr>
          <p:nvPr>
            <p:ph type="pic" sz="quarter" idx="14"/>
          </p:nvPr>
        </p:nvSpPr>
        <p:spPr>
          <a:xfrm>
            <a:off x="6316851" y="228600"/>
            <a:ext cx="5410200" cy="3124200"/>
          </a:xfrm>
        </p:spPr>
        <p:txBody>
          <a:bodyPr/>
          <a:lstStyle/>
          <a:p>
            <a:endParaRPr lang="en-US"/>
          </a:p>
        </p:txBody>
      </p:sp>
      <p:sp>
        <p:nvSpPr>
          <p:cNvPr id="9" name="Picture Placeholder 6"/>
          <p:cNvSpPr>
            <a:spLocks noGrp="1"/>
          </p:cNvSpPr>
          <p:nvPr>
            <p:ph type="pic" sz="quarter" idx="15"/>
          </p:nvPr>
        </p:nvSpPr>
        <p:spPr>
          <a:xfrm>
            <a:off x="449451" y="3582692"/>
            <a:ext cx="5486400" cy="3124200"/>
          </a:xfrm>
        </p:spPr>
        <p:txBody>
          <a:bodyPr/>
          <a:lstStyle/>
          <a:p>
            <a:endParaRPr lang="en-US"/>
          </a:p>
        </p:txBody>
      </p:sp>
      <p:sp>
        <p:nvSpPr>
          <p:cNvPr id="10" name="Picture Placeholder 6"/>
          <p:cNvSpPr>
            <a:spLocks noGrp="1"/>
          </p:cNvSpPr>
          <p:nvPr>
            <p:ph type="pic" sz="quarter" idx="16"/>
          </p:nvPr>
        </p:nvSpPr>
        <p:spPr>
          <a:xfrm>
            <a:off x="6316851" y="3581400"/>
            <a:ext cx="5410200" cy="3124200"/>
          </a:xfrm>
        </p:spPr>
        <p:txBody>
          <a:bodyPr/>
          <a:lstStyle/>
          <a:p>
            <a:endParaRPr lang="en-US"/>
          </a:p>
        </p:txBody>
      </p:sp>
    </p:spTree>
    <p:extLst>
      <p:ext uri="{BB962C8B-B14F-4D97-AF65-F5344CB8AC3E}">
        <p14:creationId xmlns:p14="http://schemas.microsoft.com/office/powerpoint/2010/main" val="2948138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6002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533400" y="8077200"/>
            <a:ext cx="2743200" cy="365125"/>
          </a:xfrm>
        </p:spPr>
        <p:txBody>
          <a:bodyPr/>
          <a:lstStyle/>
          <a:p>
            <a:fld id="{BBE01A5E-4B69-4C1D-8488-A8ACA5AAB73F}" type="datetimeFigureOut">
              <a:rPr lang="en-US" smtClean="0"/>
              <a:t>4/2/2022</a:t>
            </a:fld>
            <a:endParaRPr lang="en-US"/>
          </a:p>
        </p:txBody>
      </p:sp>
      <p:sp>
        <p:nvSpPr>
          <p:cNvPr id="4" name="Footer Placeholder 3"/>
          <p:cNvSpPr>
            <a:spLocks noGrp="1"/>
          </p:cNvSpPr>
          <p:nvPr>
            <p:ph type="ftr" sz="quarter" idx="11"/>
          </p:nvPr>
        </p:nvSpPr>
        <p:spPr>
          <a:xfrm>
            <a:off x="3733800" y="8077200"/>
            <a:ext cx="4114800" cy="365125"/>
          </a:xfrm>
        </p:spPr>
        <p:txBody>
          <a:bodyPr/>
          <a:lstStyle/>
          <a:p>
            <a:endParaRPr lang="en-US"/>
          </a:p>
        </p:txBody>
      </p:sp>
      <p:sp>
        <p:nvSpPr>
          <p:cNvPr id="5" name="Slide Number Placeholder 4"/>
          <p:cNvSpPr>
            <a:spLocks noGrp="1"/>
          </p:cNvSpPr>
          <p:nvPr>
            <p:ph type="sldNum" sz="quarter" idx="12"/>
          </p:nvPr>
        </p:nvSpPr>
        <p:spPr>
          <a:xfrm>
            <a:off x="8305800" y="8077200"/>
            <a:ext cx="2743200" cy="365125"/>
          </a:xfrm>
        </p:spPr>
        <p:txBody>
          <a:bodyPr/>
          <a:lstStyle/>
          <a:p>
            <a:fld id="{D012E7BE-F8D3-4195-8FCC-9FEF217D3790}" type="slidenum">
              <a:rPr lang="en-US" smtClean="0"/>
              <a:t>‹#›</a:t>
            </a:fld>
            <a:endParaRPr lang="en-US"/>
          </a:p>
        </p:txBody>
      </p:sp>
      <p:sp>
        <p:nvSpPr>
          <p:cNvPr id="9" name="Picture Placeholder 6"/>
          <p:cNvSpPr>
            <a:spLocks noGrp="1"/>
          </p:cNvSpPr>
          <p:nvPr>
            <p:ph type="pic" sz="quarter" idx="15"/>
          </p:nvPr>
        </p:nvSpPr>
        <p:spPr>
          <a:xfrm>
            <a:off x="8281416" y="153765"/>
            <a:ext cx="3733800" cy="2683922"/>
          </a:xfrm>
        </p:spPr>
        <p:txBody>
          <a:bodyPr/>
          <a:lstStyle/>
          <a:p>
            <a:endParaRPr lang="en-US"/>
          </a:p>
        </p:txBody>
      </p:sp>
      <p:sp>
        <p:nvSpPr>
          <p:cNvPr id="11" name="Picture Placeholder 6"/>
          <p:cNvSpPr>
            <a:spLocks noGrp="1"/>
          </p:cNvSpPr>
          <p:nvPr>
            <p:ph type="pic" sz="quarter" idx="16"/>
          </p:nvPr>
        </p:nvSpPr>
        <p:spPr>
          <a:xfrm>
            <a:off x="4229100" y="172053"/>
            <a:ext cx="3733800" cy="2665634"/>
          </a:xfrm>
        </p:spPr>
        <p:txBody>
          <a:bodyPr/>
          <a:lstStyle/>
          <a:p>
            <a:endParaRPr lang="en-US"/>
          </a:p>
        </p:txBody>
      </p:sp>
      <p:sp>
        <p:nvSpPr>
          <p:cNvPr id="12" name="Picture Placeholder 6"/>
          <p:cNvSpPr>
            <a:spLocks noGrp="1"/>
          </p:cNvSpPr>
          <p:nvPr>
            <p:ph type="pic" sz="quarter" idx="17"/>
          </p:nvPr>
        </p:nvSpPr>
        <p:spPr>
          <a:xfrm>
            <a:off x="176784" y="129380"/>
            <a:ext cx="3733800" cy="2690019"/>
          </a:xfrm>
        </p:spPr>
        <p:txBody>
          <a:bodyPr/>
          <a:lstStyle/>
          <a:p>
            <a:endParaRPr lang="en-US"/>
          </a:p>
        </p:txBody>
      </p:sp>
      <p:sp>
        <p:nvSpPr>
          <p:cNvPr id="16" name="Picture Placeholder 6"/>
          <p:cNvSpPr>
            <a:spLocks noGrp="1"/>
          </p:cNvSpPr>
          <p:nvPr>
            <p:ph type="pic" sz="quarter" idx="18"/>
          </p:nvPr>
        </p:nvSpPr>
        <p:spPr>
          <a:xfrm>
            <a:off x="8281416" y="3962400"/>
            <a:ext cx="3733800" cy="2683922"/>
          </a:xfrm>
        </p:spPr>
        <p:txBody>
          <a:bodyPr/>
          <a:lstStyle/>
          <a:p>
            <a:endParaRPr lang="en-US"/>
          </a:p>
        </p:txBody>
      </p:sp>
      <p:sp>
        <p:nvSpPr>
          <p:cNvPr id="17" name="Picture Placeholder 6"/>
          <p:cNvSpPr>
            <a:spLocks noGrp="1"/>
          </p:cNvSpPr>
          <p:nvPr>
            <p:ph type="pic" sz="quarter" idx="19"/>
          </p:nvPr>
        </p:nvSpPr>
        <p:spPr>
          <a:xfrm>
            <a:off x="4229100" y="3980688"/>
            <a:ext cx="3733800" cy="2665634"/>
          </a:xfrm>
        </p:spPr>
        <p:txBody>
          <a:bodyPr/>
          <a:lstStyle/>
          <a:p>
            <a:endParaRPr lang="en-US"/>
          </a:p>
        </p:txBody>
      </p:sp>
      <p:sp>
        <p:nvSpPr>
          <p:cNvPr id="18" name="Picture Placeholder 6"/>
          <p:cNvSpPr>
            <a:spLocks noGrp="1"/>
          </p:cNvSpPr>
          <p:nvPr>
            <p:ph type="pic" sz="quarter" idx="20"/>
          </p:nvPr>
        </p:nvSpPr>
        <p:spPr>
          <a:xfrm>
            <a:off x="176784" y="3938015"/>
            <a:ext cx="3733800" cy="2690019"/>
          </a:xfrm>
        </p:spPr>
        <p:txBody>
          <a:bodyPr/>
          <a:lstStyle/>
          <a:p>
            <a:endParaRPr lang="en-US"/>
          </a:p>
        </p:txBody>
      </p:sp>
    </p:spTree>
    <p:extLst>
      <p:ext uri="{BB962C8B-B14F-4D97-AF65-F5344CB8AC3E}">
        <p14:creationId xmlns:p14="http://schemas.microsoft.com/office/powerpoint/2010/main" val="114983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01A5E-4B69-4C1D-8488-A8ACA5AAB73F}" type="datetimeFigureOut">
              <a:rPr lang="en-US" smtClean="0"/>
              <a:t>4/2/2022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2E7BE-F8D3-4195-8FCC-9FEF217D3790}" type="slidenum">
              <a:rPr lang="en-US" smtClean="0"/>
              <a:t>‹#›</a:t>
            </a:fld>
            <a:endParaRPr lang="en-US"/>
          </a:p>
        </p:txBody>
      </p:sp>
    </p:spTree>
    <p:extLst>
      <p:ext uri="{BB962C8B-B14F-4D97-AF65-F5344CB8AC3E}">
        <p14:creationId xmlns:p14="http://schemas.microsoft.com/office/powerpoint/2010/main" val="3061173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64" r:id="rId9"/>
    <p:sldLayoutId id="2147483661" r:id="rId10"/>
    <p:sldLayoutId id="2147483662" r:id="rId11"/>
    <p:sldLayoutId id="2147483660" r:id="rId12"/>
    <p:sldLayoutId id="2147483656" r:id="rId13"/>
    <p:sldLayoutId id="2147483657" r:id="rId14"/>
    <p:sldLayoutId id="2147483658" r:id="rId15"/>
    <p:sldLayoutId id="2147483659" r:id="rId16"/>
    <p:sldLayoutId id="214748366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customXml" Target="../ink/ink2.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3191" y="685800"/>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0000FF"/>
                </a:solidFill>
              </a:rPr>
              <a:t>1. </a:t>
            </a:r>
            <a:r>
              <a:rPr lang="en-US" sz="2400" b="1" dirty="0" err="1" smtClean="0">
                <a:solidFill>
                  <a:srgbClr val="0000FF"/>
                </a:solidFill>
              </a:rPr>
              <a:t>Sông</a:t>
            </a:r>
            <a:endParaRPr lang="en-US" sz="2400" b="1" dirty="0">
              <a:solidFill>
                <a:srgbClr val="0000FF"/>
              </a:solidFill>
            </a:endParaRPr>
          </a:p>
        </p:txBody>
      </p:sp>
      <p:sp>
        <p:nvSpPr>
          <p:cNvPr id="6149" name="Text Box 6"/>
          <p:cNvSpPr txBox="1">
            <a:spLocks noChangeArrowheads="1"/>
          </p:cNvSpPr>
          <p:nvPr/>
        </p:nvSpPr>
        <p:spPr bwMode="auto">
          <a:xfrm rot="208285">
            <a:off x="8839200" y="2133601"/>
            <a:ext cx="1828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b="1">
                <a:solidFill>
                  <a:schemeClr val="bg1"/>
                </a:solidFill>
              </a:rPr>
              <a:t>Bán kính</a:t>
            </a:r>
          </a:p>
        </p:txBody>
      </p:sp>
      <p:sp>
        <p:nvSpPr>
          <p:cNvPr id="7" name="TextBox 6"/>
          <p:cNvSpPr txBox="1"/>
          <p:nvPr/>
        </p:nvSpPr>
        <p:spPr>
          <a:xfrm>
            <a:off x="177800" y="76200"/>
            <a:ext cx="11811000" cy="523220"/>
          </a:xfrm>
          <a:prstGeom prst="rect">
            <a:avLst/>
          </a:prstGeom>
          <a:noFill/>
        </p:spPr>
        <p:txBody>
          <a:bodyPr wrap="square" rtlCol="0">
            <a:spAutoFit/>
          </a:bodyPr>
          <a:lstStyle/>
          <a:p>
            <a:pPr algn="ctr"/>
            <a:r>
              <a:rPr lang="en-US" sz="2800" dirty="0">
                <a:solidFill>
                  <a:srgbClr val="FF0000"/>
                </a:solidFill>
                <a:latin typeface="#9Slide02 Tieu de rat dai 01" panose="02000000000000000000" pitchFamily="2" charset="0"/>
                <a:ea typeface="#9Slide02 Tieu de rat dai 01" panose="02000000000000000000" pitchFamily="2" charset="0"/>
              </a:rPr>
              <a:t>BÀI </a:t>
            </a:r>
            <a:r>
              <a:rPr lang="en-US" sz="2800" dirty="0" smtClean="0">
                <a:solidFill>
                  <a:srgbClr val="FF0000"/>
                </a:solidFill>
                <a:latin typeface="#9Slide02 Tieu de rat dai 01" panose="02000000000000000000" pitchFamily="2" charset="0"/>
                <a:ea typeface="#9Slide02 Tieu de rat dai 01" panose="02000000000000000000" pitchFamily="2" charset="0"/>
              </a:rPr>
              <a:t>18: SÔNG. NƯỚC NGẦM VÀ BĂNG HÀ (TIẾT 1)</a:t>
            </a:r>
            <a:endParaRPr lang="en-US" sz="2800" dirty="0">
              <a:solidFill>
                <a:srgbClr val="FF0000"/>
              </a:solidFill>
              <a:latin typeface="#9Slide02 Tieu de rat dai 01" panose="02000000000000000000" pitchFamily="2" charset="0"/>
              <a:ea typeface="#9Slide02 Tieu de rat dai 01" panose="02000000000000000000" pitchFamily="2" charset="0"/>
            </a:endParaRPr>
          </a:p>
        </p:txBody>
      </p:sp>
      <p:cxnSp>
        <p:nvCxnSpPr>
          <p:cNvPr id="3" name="Straight Connector 2"/>
          <p:cNvCxnSpPr/>
          <p:nvPr/>
        </p:nvCxnSpPr>
        <p:spPr>
          <a:xfrm>
            <a:off x="3810000" y="685800"/>
            <a:ext cx="0" cy="6096000"/>
          </a:xfrm>
          <a:prstGeom prst="line">
            <a:avLst/>
          </a:prstGeom>
        </p:spPr>
        <p:style>
          <a:lnRef idx="3">
            <a:schemeClr val="dk1"/>
          </a:lnRef>
          <a:fillRef idx="0">
            <a:schemeClr val="dk1"/>
          </a:fillRef>
          <a:effectRef idx="2">
            <a:schemeClr val="dk1"/>
          </a:effectRef>
          <a:fontRef idx="minor">
            <a:schemeClr val="tx1"/>
          </a:fontRef>
        </p:style>
      </p:cxnSp>
      <p:sp>
        <p:nvSpPr>
          <p:cNvPr id="10" name="Text Box 4"/>
          <p:cNvSpPr txBox="1">
            <a:spLocks noChangeArrowheads="1"/>
          </p:cNvSpPr>
          <p:nvPr/>
        </p:nvSpPr>
        <p:spPr bwMode="auto">
          <a:xfrm>
            <a:off x="0" y="1062335"/>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smtClean="0">
                <a:solidFill>
                  <a:srgbClr val="0000FF"/>
                </a:solidFill>
              </a:rPr>
              <a:t>a</a:t>
            </a:r>
            <a:r>
              <a:rPr lang="en-US" sz="2400" b="1" dirty="0">
                <a:solidFill>
                  <a:srgbClr val="0000FF"/>
                </a:solidFill>
              </a:rPr>
              <a:t>)</a:t>
            </a:r>
            <a:r>
              <a:rPr lang="en-US" sz="2400" b="1" dirty="0" smtClean="0">
                <a:solidFill>
                  <a:srgbClr val="0000FF"/>
                </a:solidFill>
              </a:rPr>
              <a:t> </a:t>
            </a:r>
            <a:r>
              <a:rPr lang="en-US" sz="2400" b="1" dirty="0" err="1" smtClean="0">
                <a:solidFill>
                  <a:srgbClr val="0000FF"/>
                </a:solidFill>
              </a:rPr>
              <a:t>Khái</a:t>
            </a:r>
            <a:r>
              <a:rPr lang="en-US" sz="2400" b="1" dirty="0" smtClean="0">
                <a:solidFill>
                  <a:srgbClr val="0000FF"/>
                </a:solidFill>
              </a:rPr>
              <a:t> </a:t>
            </a:r>
            <a:r>
              <a:rPr lang="en-US" sz="2400" b="1" dirty="0" err="1" smtClean="0">
                <a:solidFill>
                  <a:srgbClr val="0000FF"/>
                </a:solidFill>
              </a:rPr>
              <a:t>niệm</a:t>
            </a:r>
            <a:endParaRPr lang="en-US" sz="2400" b="1" dirty="0">
              <a:solidFill>
                <a:srgbClr val="0000FF"/>
              </a:solidFill>
            </a:endParaRPr>
          </a:p>
        </p:txBody>
      </p:sp>
      <p:pic>
        <p:nvPicPr>
          <p:cNvPr id="8" name="Picture 2" descr="11902438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962400" y="685800"/>
            <a:ext cx="8153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1570672"/>
            <a:ext cx="3657600" cy="1600438"/>
          </a:xfrm>
          <a:prstGeom prst="rect">
            <a:avLst/>
          </a:prstGeom>
          <a:noFill/>
        </p:spPr>
        <p:txBody>
          <a:bodyPr wrap="square" rtlCol="0">
            <a:spAutoFit/>
          </a:bodyPr>
          <a:lstStyle/>
          <a:p>
            <a:pPr algn="just"/>
            <a:r>
              <a:rPr lang="vi-VN" sz="2000" dirty="0"/>
              <a:t>Sông là các dòng chảy tự nhiên, chảy theo những lòng dẫn ổn định do chính dòng chảy này tạo ra.</a:t>
            </a:r>
          </a:p>
          <a:p>
            <a:endParaRPr lang="en-US" dirty="0"/>
          </a:p>
        </p:txBody>
      </p:sp>
    </p:spTree>
    <p:extLst>
      <p:ext uri="{BB962C8B-B14F-4D97-AF65-F5344CB8AC3E}">
        <p14:creationId xmlns:p14="http://schemas.microsoft.com/office/powerpoint/2010/main" val="6604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10"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3191" y="685800"/>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0000FF"/>
                </a:solidFill>
              </a:rPr>
              <a:t>1. </a:t>
            </a:r>
            <a:r>
              <a:rPr lang="en-US" sz="2400" b="1" dirty="0" err="1" smtClean="0">
                <a:solidFill>
                  <a:srgbClr val="0000FF"/>
                </a:solidFill>
              </a:rPr>
              <a:t>Sông</a:t>
            </a:r>
            <a:endParaRPr lang="en-US" sz="2400" b="1" dirty="0">
              <a:solidFill>
                <a:srgbClr val="0000FF"/>
              </a:solidFill>
            </a:endParaRPr>
          </a:p>
        </p:txBody>
      </p:sp>
      <p:sp>
        <p:nvSpPr>
          <p:cNvPr id="6149" name="Text Box 6"/>
          <p:cNvSpPr txBox="1">
            <a:spLocks noChangeArrowheads="1"/>
          </p:cNvSpPr>
          <p:nvPr/>
        </p:nvSpPr>
        <p:spPr bwMode="auto">
          <a:xfrm rot="208285">
            <a:off x="8839200" y="2133601"/>
            <a:ext cx="1828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b="1">
                <a:solidFill>
                  <a:schemeClr val="bg1"/>
                </a:solidFill>
              </a:rPr>
              <a:t>Bán kính</a:t>
            </a:r>
          </a:p>
        </p:txBody>
      </p:sp>
      <p:sp>
        <p:nvSpPr>
          <p:cNvPr id="7" name="TextBox 6"/>
          <p:cNvSpPr txBox="1"/>
          <p:nvPr/>
        </p:nvSpPr>
        <p:spPr>
          <a:xfrm>
            <a:off x="177800" y="76200"/>
            <a:ext cx="11811000" cy="523220"/>
          </a:xfrm>
          <a:prstGeom prst="rect">
            <a:avLst/>
          </a:prstGeom>
          <a:noFill/>
        </p:spPr>
        <p:txBody>
          <a:bodyPr wrap="square" rtlCol="0">
            <a:spAutoFit/>
          </a:bodyPr>
          <a:lstStyle/>
          <a:p>
            <a:pPr algn="ctr"/>
            <a:r>
              <a:rPr lang="en-US" sz="2800" dirty="0">
                <a:solidFill>
                  <a:srgbClr val="FF0000"/>
                </a:solidFill>
                <a:latin typeface="#9Slide02 Tieu de rat dai 01" panose="02000000000000000000" pitchFamily="2" charset="0"/>
                <a:ea typeface="#9Slide02 Tieu de rat dai 01" panose="02000000000000000000" pitchFamily="2" charset="0"/>
              </a:rPr>
              <a:t>BÀI </a:t>
            </a:r>
            <a:r>
              <a:rPr lang="en-US" sz="2800" dirty="0" smtClean="0">
                <a:solidFill>
                  <a:srgbClr val="FF0000"/>
                </a:solidFill>
                <a:latin typeface="#9Slide02 Tieu de rat dai 01" panose="02000000000000000000" pitchFamily="2" charset="0"/>
                <a:ea typeface="#9Slide02 Tieu de rat dai 01" panose="02000000000000000000" pitchFamily="2" charset="0"/>
              </a:rPr>
              <a:t>18: SÔNG. NƯỚC NGẦM VÀ BĂNG HÀ (TIẾT 1)</a:t>
            </a:r>
            <a:endParaRPr lang="en-US" sz="2800" dirty="0">
              <a:solidFill>
                <a:srgbClr val="FF0000"/>
              </a:solidFill>
              <a:latin typeface="#9Slide02 Tieu de rat dai 01" panose="02000000000000000000" pitchFamily="2" charset="0"/>
              <a:ea typeface="#9Slide02 Tieu de rat dai 01" panose="02000000000000000000" pitchFamily="2" charset="0"/>
            </a:endParaRPr>
          </a:p>
        </p:txBody>
      </p:sp>
      <p:cxnSp>
        <p:nvCxnSpPr>
          <p:cNvPr id="3" name="Straight Connector 2"/>
          <p:cNvCxnSpPr/>
          <p:nvPr/>
        </p:nvCxnSpPr>
        <p:spPr>
          <a:xfrm>
            <a:off x="5638800" y="609600"/>
            <a:ext cx="0" cy="6096000"/>
          </a:xfrm>
          <a:prstGeom prst="line">
            <a:avLst/>
          </a:prstGeom>
        </p:spPr>
        <p:style>
          <a:lnRef idx="3">
            <a:schemeClr val="dk1"/>
          </a:lnRef>
          <a:fillRef idx="0">
            <a:schemeClr val="dk1"/>
          </a:fillRef>
          <a:effectRef idx="2">
            <a:schemeClr val="dk1"/>
          </a:effectRef>
          <a:fontRef idx="minor">
            <a:schemeClr val="tx1"/>
          </a:fontRef>
        </p:style>
      </p:cxnSp>
      <p:sp>
        <p:nvSpPr>
          <p:cNvPr id="10" name="Text Box 4"/>
          <p:cNvSpPr txBox="1">
            <a:spLocks noChangeArrowheads="1"/>
          </p:cNvSpPr>
          <p:nvPr/>
        </p:nvSpPr>
        <p:spPr bwMode="auto">
          <a:xfrm>
            <a:off x="0" y="1062335"/>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smtClean="0">
                <a:solidFill>
                  <a:srgbClr val="0000FF"/>
                </a:solidFill>
              </a:rPr>
              <a:t>a</a:t>
            </a:r>
            <a:r>
              <a:rPr lang="en-US" sz="2400" b="1" dirty="0">
                <a:solidFill>
                  <a:srgbClr val="0000FF"/>
                </a:solidFill>
              </a:rPr>
              <a:t>)</a:t>
            </a:r>
            <a:r>
              <a:rPr lang="en-US" sz="2400" b="1" dirty="0" smtClean="0">
                <a:solidFill>
                  <a:srgbClr val="0000FF"/>
                </a:solidFill>
              </a:rPr>
              <a:t> </a:t>
            </a:r>
            <a:r>
              <a:rPr lang="en-US" sz="2400" b="1" dirty="0" err="1" smtClean="0">
                <a:solidFill>
                  <a:srgbClr val="0000FF"/>
                </a:solidFill>
              </a:rPr>
              <a:t>Khái</a:t>
            </a:r>
            <a:r>
              <a:rPr lang="en-US" sz="2400" b="1" dirty="0" smtClean="0">
                <a:solidFill>
                  <a:srgbClr val="0000FF"/>
                </a:solidFill>
              </a:rPr>
              <a:t> </a:t>
            </a:r>
            <a:r>
              <a:rPr lang="en-US" sz="2400" b="1" dirty="0" err="1" smtClean="0">
                <a:solidFill>
                  <a:srgbClr val="0000FF"/>
                </a:solidFill>
              </a:rPr>
              <a:t>niệm</a:t>
            </a:r>
            <a:endParaRPr lang="en-US" sz="2400" b="1" dirty="0">
              <a:solidFill>
                <a:srgbClr val="0000FF"/>
              </a:solidFill>
            </a:endParaRPr>
          </a:p>
        </p:txBody>
      </p:sp>
      <p:sp>
        <p:nvSpPr>
          <p:cNvPr id="12" name="Text Box 4"/>
          <p:cNvSpPr txBox="1">
            <a:spLocks noChangeArrowheads="1"/>
          </p:cNvSpPr>
          <p:nvPr/>
        </p:nvSpPr>
        <p:spPr bwMode="auto">
          <a:xfrm>
            <a:off x="0" y="1519535"/>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0000FF"/>
                </a:solidFill>
              </a:rPr>
              <a:t>b</a:t>
            </a:r>
            <a:r>
              <a:rPr lang="en-US" sz="2400" b="1" dirty="0" smtClean="0">
                <a:solidFill>
                  <a:srgbClr val="0000FF"/>
                </a:solidFill>
              </a:rPr>
              <a:t>) </a:t>
            </a:r>
            <a:r>
              <a:rPr lang="en-US" sz="2400" b="1" dirty="0" err="1" smtClean="0">
                <a:solidFill>
                  <a:srgbClr val="0000FF"/>
                </a:solidFill>
              </a:rPr>
              <a:t>Chế</a:t>
            </a:r>
            <a:r>
              <a:rPr lang="en-US" sz="2400" b="1" dirty="0" smtClean="0">
                <a:solidFill>
                  <a:srgbClr val="0000FF"/>
                </a:solidFill>
              </a:rPr>
              <a:t> </a:t>
            </a:r>
            <a:r>
              <a:rPr lang="en-US" sz="2400" b="1" dirty="0" err="1" smtClean="0">
                <a:solidFill>
                  <a:srgbClr val="0000FF"/>
                </a:solidFill>
              </a:rPr>
              <a:t>độ</a:t>
            </a:r>
            <a:r>
              <a:rPr lang="en-US" sz="2400" b="1" dirty="0" smtClean="0">
                <a:solidFill>
                  <a:srgbClr val="0000FF"/>
                </a:solidFill>
              </a:rPr>
              <a:t> </a:t>
            </a:r>
            <a:r>
              <a:rPr lang="en-US" sz="2400" b="1" dirty="0" err="1" smtClean="0">
                <a:solidFill>
                  <a:srgbClr val="0000FF"/>
                </a:solidFill>
              </a:rPr>
              <a:t>nước</a:t>
            </a:r>
            <a:r>
              <a:rPr lang="en-US" sz="2400" b="1" dirty="0" smtClean="0">
                <a:solidFill>
                  <a:srgbClr val="0000FF"/>
                </a:solidFill>
              </a:rPr>
              <a:t> </a:t>
            </a:r>
            <a:r>
              <a:rPr lang="en-US" sz="2400" b="1" dirty="0" err="1" smtClean="0">
                <a:solidFill>
                  <a:srgbClr val="0000FF"/>
                </a:solidFill>
              </a:rPr>
              <a:t>sông</a:t>
            </a:r>
            <a:endParaRPr lang="en-US" sz="2400" b="1" dirty="0">
              <a:solidFill>
                <a:srgbClr val="0000FF"/>
              </a:solidFill>
            </a:endParaRPr>
          </a:p>
        </p:txBody>
      </p:sp>
      <p:sp>
        <p:nvSpPr>
          <p:cNvPr id="4" name="TextBox 3"/>
          <p:cNvSpPr txBox="1"/>
          <p:nvPr/>
        </p:nvSpPr>
        <p:spPr>
          <a:xfrm>
            <a:off x="76200" y="1981200"/>
            <a:ext cx="5486400" cy="830997"/>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Dòng </a:t>
            </a:r>
            <a:r>
              <a:rPr lang="vi-VN" sz="2400" dirty="0">
                <a:latin typeface="Times New Roman" pitchFamily="18" charset="0"/>
                <a:cs typeface="Times New Roman" pitchFamily="18" charset="0"/>
              </a:rPr>
              <a:t>chảy của sông trong năm được gọi là chế độ nước sông</a:t>
            </a:r>
            <a:r>
              <a:rPr lang="vi-VN"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15" name="TextBox 14"/>
          <p:cNvSpPr txBox="1"/>
          <p:nvPr/>
        </p:nvSpPr>
        <p:spPr>
          <a:xfrm>
            <a:off x="54077" y="2689115"/>
            <a:ext cx="5486400" cy="3785652"/>
          </a:xfrm>
          <a:prstGeom prst="rect">
            <a:avLst/>
          </a:prstGeom>
          <a:noFill/>
        </p:spPr>
        <p:txBody>
          <a:bodyPr wrap="square" rtlCol="0">
            <a:spAutoFit/>
          </a:bodyPr>
          <a:lstStyle/>
          <a:p>
            <a:pPr marL="342900" indent="-342900" algn="just">
              <a:buFontTx/>
              <a:buChar char="-"/>
            </a:pPr>
            <a:r>
              <a:rPr lang="vi-VN" sz="2400" dirty="0" smtClean="0">
                <a:latin typeface="Times New Roman" pitchFamily="18" charset="0"/>
                <a:cs typeface="Times New Roman" pitchFamily="18" charset="0"/>
              </a:rPr>
              <a:t>Phần </a:t>
            </a:r>
            <a:r>
              <a:rPr lang="vi-VN" sz="2400" dirty="0">
                <a:latin typeface="Times New Roman" pitchFamily="18" charset="0"/>
                <a:cs typeface="Times New Roman" pitchFamily="18" charset="0"/>
              </a:rPr>
              <a:t>lớn các sông đều có mùa lũ và mùa cạn. Tùy theo nguồn cấp nước mà mùa lũ ở các sông khác nhau</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năm</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hòa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mùa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hậu</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đới</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nước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đóng</a:t>
            </a:r>
            <a:r>
              <a:rPr lang="en-US" sz="2400" dirty="0" smtClean="0">
                <a:latin typeface="Times New Roman" pitchFamily="18" charset="0"/>
                <a:cs typeface="Times New Roman" pitchFamily="18" charset="0"/>
              </a:rPr>
              <a:t> bang</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Việt</a:t>
            </a:r>
            <a:r>
              <a:rPr lang="en-US" sz="2400" dirty="0" smtClean="0">
                <a:latin typeface="Times New Roman" pitchFamily="18" charset="0"/>
                <a:cs typeface="Times New Roman" pitchFamily="18" charset="0"/>
              </a:rPr>
              <a:t> Nam: </a:t>
            </a:r>
            <a:r>
              <a:rPr lang="en-US" sz="2400" dirty="0" err="1" smtClean="0">
                <a:latin typeface="Times New Roman" pitchFamily="18" charset="0"/>
                <a:cs typeface="Times New Roman" pitchFamily="18" charset="0"/>
              </a:rPr>
              <a:t>nước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mùa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mùa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2 </a:t>
            </a:r>
            <a:r>
              <a:rPr lang="en-US" sz="2400" dirty="0" err="1" smtClean="0">
                <a:latin typeface="Times New Roman" pitchFamily="18" charset="0"/>
                <a:cs typeface="Times New Roman" pitchFamily="18" charset="0"/>
              </a:rPr>
              <a:t>mùa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hậu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mùa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mưa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mùa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a:t>
            </a:r>
            <a:endParaRPr lang="en-US" sz="2400" dirty="0" smtClean="0">
              <a:latin typeface="Times New Roman" pitchFamily="18" charset="0"/>
              <a:cs typeface="Times New Roman" pitchFamily="18" charset="0"/>
            </a:endParaRPr>
          </a:p>
          <a:p>
            <a:pPr marL="342900" indent="-342900" algn="just">
              <a:buFontTx/>
              <a:buChar char="-"/>
            </a:pPr>
            <a:endParaRPr lang="vi-VN" sz="2400" dirty="0">
              <a:latin typeface="Times New Roman" pitchFamily="18" charset="0"/>
              <a:cs typeface="Times New Roman" pitchFamily="18" charset="0"/>
            </a:endParaRPr>
          </a:p>
        </p:txBody>
      </p:sp>
      <p:sp>
        <p:nvSpPr>
          <p:cNvPr id="6" name="TextBox 5"/>
          <p:cNvSpPr txBox="1"/>
          <p:nvPr/>
        </p:nvSpPr>
        <p:spPr>
          <a:xfrm>
            <a:off x="5943600" y="1981200"/>
            <a:ext cx="5791200" cy="1231106"/>
          </a:xfrm>
          <a:prstGeom prst="rect">
            <a:avLst/>
          </a:prstGeom>
          <a:noFill/>
        </p:spPr>
        <p:txBody>
          <a:bodyPr wrap="square" rtlCol="0">
            <a:spAutoFit/>
          </a:bodyPr>
          <a:lstStyle/>
          <a:p>
            <a:r>
              <a:rPr lang="vi-VN" sz="2800" dirty="0">
                <a:latin typeface="+mj-lt"/>
                <a:cs typeface="Times New Roman" panose="02020603050405020304" pitchFamily="18" charset="0"/>
              </a:rPr>
              <a:t>Hãy nêu mối quan hệ giữa mùa lũ của sông và các nguồn cấp nước cho sông?</a:t>
            </a:r>
            <a:endParaRPr lang="zh-CN" altLang="en-US" sz="2800" dirty="0">
              <a:latin typeface="+mj-lt"/>
              <a:cs typeface="Times New Roman" panose="02020603050405020304" pitchFamily="18" charset="0"/>
            </a:endParaRPr>
          </a:p>
          <a:p>
            <a:endParaRPr lang="en-US" dirty="0"/>
          </a:p>
        </p:txBody>
      </p:sp>
      <p:sp>
        <p:nvSpPr>
          <p:cNvPr id="16" name="Text Box 4"/>
          <p:cNvSpPr txBox="1">
            <a:spLocks noChangeArrowheads="1"/>
          </p:cNvSpPr>
          <p:nvPr/>
        </p:nvSpPr>
        <p:spPr bwMode="auto">
          <a:xfrm>
            <a:off x="114300" y="6239244"/>
            <a:ext cx="548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smtClean="0">
                <a:solidFill>
                  <a:srgbClr val="0000FF"/>
                </a:solidFill>
              </a:rPr>
              <a:t>c) </a:t>
            </a:r>
            <a:r>
              <a:rPr lang="en-US" sz="2400" b="1" dirty="0" err="1" smtClean="0">
                <a:solidFill>
                  <a:srgbClr val="0000FF"/>
                </a:solidFill>
              </a:rPr>
              <a:t>Sử</a:t>
            </a:r>
            <a:r>
              <a:rPr lang="en-US" sz="2400" b="1" dirty="0" smtClean="0">
                <a:solidFill>
                  <a:srgbClr val="0000FF"/>
                </a:solidFill>
              </a:rPr>
              <a:t> </a:t>
            </a:r>
            <a:r>
              <a:rPr lang="en-US" sz="2400" b="1" dirty="0" err="1" smtClean="0">
                <a:solidFill>
                  <a:srgbClr val="0000FF"/>
                </a:solidFill>
              </a:rPr>
              <a:t>dụng</a:t>
            </a:r>
            <a:r>
              <a:rPr lang="en-US" sz="2400" b="1" dirty="0" smtClean="0">
                <a:solidFill>
                  <a:srgbClr val="0000FF"/>
                </a:solidFill>
              </a:rPr>
              <a:t> </a:t>
            </a:r>
            <a:r>
              <a:rPr lang="en-US" sz="2400" b="1" dirty="0" err="1" smtClean="0">
                <a:solidFill>
                  <a:srgbClr val="0000FF"/>
                </a:solidFill>
              </a:rPr>
              <a:t>tổng</a:t>
            </a:r>
            <a:r>
              <a:rPr lang="en-US" sz="2400" b="1" dirty="0" smtClean="0">
                <a:solidFill>
                  <a:srgbClr val="0000FF"/>
                </a:solidFill>
              </a:rPr>
              <a:t> </a:t>
            </a:r>
            <a:r>
              <a:rPr lang="en-US" sz="2400" b="1" dirty="0" err="1" smtClean="0">
                <a:solidFill>
                  <a:srgbClr val="0000FF"/>
                </a:solidFill>
              </a:rPr>
              <a:t>hợp</a:t>
            </a:r>
            <a:r>
              <a:rPr lang="en-US" sz="2400" b="1" dirty="0" smtClean="0">
                <a:solidFill>
                  <a:srgbClr val="0000FF"/>
                </a:solidFill>
              </a:rPr>
              <a:t> </a:t>
            </a:r>
            <a:r>
              <a:rPr lang="en-US" sz="2400" b="1" dirty="0" err="1" smtClean="0">
                <a:solidFill>
                  <a:srgbClr val="0000FF"/>
                </a:solidFill>
              </a:rPr>
              <a:t>nước</a:t>
            </a:r>
            <a:r>
              <a:rPr lang="en-US" sz="2400" b="1" dirty="0" smtClean="0">
                <a:solidFill>
                  <a:srgbClr val="0000FF"/>
                </a:solidFill>
              </a:rPr>
              <a:t> </a:t>
            </a:r>
            <a:r>
              <a:rPr lang="en-US" sz="2400" b="1" dirty="0" err="1" smtClean="0">
                <a:solidFill>
                  <a:srgbClr val="0000FF"/>
                </a:solidFill>
              </a:rPr>
              <a:t>sông</a:t>
            </a:r>
            <a:r>
              <a:rPr lang="en-US" sz="2400" b="1" dirty="0" smtClean="0">
                <a:solidFill>
                  <a:srgbClr val="0000FF"/>
                </a:solidFill>
              </a:rPr>
              <a:t>, </a:t>
            </a:r>
            <a:r>
              <a:rPr lang="en-US" sz="2400" b="1" dirty="0" err="1" smtClean="0">
                <a:solidFill>
                  <a:srgbClr val="0000FF"/>
                </a:solidFill>
              </a:rPr>
              <a:t>hồ</a:t>
            </a:r>
            <a:endParaRPr lang="en-US" sz="2400" b="1" dirty="0">
              <a:solidFill>
                <a:srgbClr val="0000FF"/>
              </a:solidFill>
            </a:endParaRPr>
          </a:p>
        </p:txBody>
      </p:sp>
    </p:spTree>
    <p:extLst>
      <p:ext uri="{BB962C8B-B14F-4D97-AF65-F5344CB8AC3E}">
        <p14:creationId xmlns:p14="http://schemas.microsoft.com/office/powerpoint/2010/main" val="383393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15" grpId="0"/>
      <p:bldP spid="6"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867" t="19504" b="68042"/>
          <a:stretch/>
        </p:blipFill>
        <p:spPr>
          <a:xfrm>
            <a:off x="304800" y="533400"/>
            <a:ext cx="1447800" cy="1295400"/>
          </a:xfrm>
          <a:prstGeom prst="rect">
            <a:avLst/>
          </a:prstGeom>
        </p:spPr>
      </p:pic>
      <p:sp>
        <p:nvSpPr>
          <p:cNvPr id="3" name="TextBox 2"/>
          <p:cNvSpPr txBox="1"/>
          <p:nvPr/>
        </p:nvSpPr>
        <p:spPr>
          <a:xfrm>
            <a:off x="2133600" y="1835527"/>
            <a:ext cx="9448800" cy="3539430"/>
          </a:xfrm>
          <a:prstGeom prst="rect">
            <a:avLst/>
          </a:prstGeom>
          <a:noFill/>
        </p:spPr>
        <p:txBody>
          <a:bodyPr wrap="square" rtlCol="0">
            <a:spAutoFit/>
          </a:bodyPr>
          <a:lstStyle/>
          <a:p>
            <a:pPr algn="just"/>
            <a:r>
              <a:rPr lang="en-US" sz="3200" b="1" dirty="0" err="1" smtClean="0">
                <a:latin typeface="Times New Roman" pitchFamily="18" charset="0"/>
                <a:cs typeface="Times New Roman" pitchFamily="18" charset="0"/>
              </a:rPr>
              <a:t>Hồ</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khoảng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nước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đọng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thành</a:t>
            </a:r>
            <a:r>
              <a:rPr lang="en-US" sz="3200" b="1" dirty="0" smtClean="0">
                <a:latin typeface="Times New Roman" pitchFamily="18" charset="0"/>
                <a:cs typeface="Times New Roman" pitchFamily="18" charset="0"/>
              </a:rPr>
              <a:t> ở </a:t>
            </a:r>
            <a:r>
              <a:rPr lang="en-US" sz="3200" b="1" dirty="0" err="1" smtClean="0">
                <a:latin typeface="Times New Roman" pitchFamily="18" charset="0"/>
                <a:cs typeface="Times New Roman" pitchFamily="18" charset="0"/>
              </a:rPr>
              <a:t>nơi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địa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trũng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tương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đối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rộng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sâu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trong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liền</a:t>
            </a:r>
            <a:r>
              <a:rPr lang="en-US" sz="3200" b="1" dirty="0" smtClean="0">
                <a:latin typeface="Times New Roman" pitchFamily="18" charset="0"/>
                <a:cs typeface="Times New Roman" pitchFamily="18" charset="0"/>
              </a:rPr>
              <a:t>.</a:t>
            </a:r>
          </a:p>
          <a:p>
            <a:pPr algn="just"/>
            <a:r>
              <a:rPr lang="en-US" sz="3200" b="1" dirty="0" err="1" smtClean="0">
                <a:latin typeface="Times New Roman" pitchFamily="18" charset="0"/>
                <a:cs typeface="Times New Roman" pitchFamily="18" charset="0"/>
              </a:rPr>
              <a:t>Hồ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nguồn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gốc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thành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nhau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nguồn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gốc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kiến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tạo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nguồn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gốc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khúc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sông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bị</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sót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nguồn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gốc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miệng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núi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lửa</a:t>
            </a:r>
            <a:r>
              <a:rPr lang="en-US" sz="3200" b="1" dirty="0" smtClean="0">
                <a:latin typeface="Times New Roman" pitchFamily="18" charset="0"/>
                <a:cs typeface="Times New Roman" pitchFamily="18" charset="0"/>
              </a:rPr>
              <a:t>….</a:t>
            </a:r>
          </a:p>
          <a:p>
            <a:pPr algn="just"/>
            <a:r>
              <a:rPr lang="en-US" sz="3200" b="1" dirty="0" err="1" smtClean="0">
                <a:latin typeface="Times New Roman" pitchFamily="18" charset="0"/>
                <a:cs typeface="Times New Roman" pitchFamily="18" charset="0"/>
              </a:rPr>
              <a:t>Hồ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còn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nguồn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gốc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nhân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tạo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như</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thủy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lợi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thủy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điện</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43941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0"/>
          <p:cNvGrpSpPr>
            <a:grpSpLocks/>
          </p:cNvGrpSpPr>
          <p:nvPr/>
        </p:nvGrpSpPr>
        <p:grpSpPr bwMode="auto">
          <a:xfrm>
            <a:off x="203200" y="152400"/>
            <a:ext cx="11785600" cy="6088984"/>
            <a:chOff x="96" y="960"/>
            <a:chExt cx="5474" cy="3275"/>
          </a:xfrm>
        </p:grpSpPr>
        <p:pic>
          <p:nvPicPr>
            <p:cNvPr id="32774" name="Picture 61" descr="t đất"/>
            <p:cNvPicPr>
              <a:picLocks noChangeAspect="1" noChangeArrowheads="1"/>
            </p:cNvPicPr>
            <p:nvPr/>
          </p:nvPicPr>
          <p:blipFill>
            <a:blip r:embed="rId2">
              <a:extLst>
                <a:ext uri="{28A0092B-C50C-407E-A947-70E740481C1C}">
                  <a14:useLocalDpi xmlns:a14="http://schemas.microsoft.com/office/drawing/2010/main" val="0"/>
                </a:ext>
              </a:extLst>
            </a:blip>
            <a:srcRect r="5940" b="14925"/>
            <a:stretch>
              <a:fillRect/>
            </a:stretch>
          </p:blipFill>
          <p:spPr bwMode="auto">
            <a:xfrm>
              <a:off x="96" y="960"/>
              <a:ext cx="5474" cy="3275"/>
            </a:xfrm>
            <a:prstGeom prst="rect">
              <a:avLst/>
            </a:prstGeom>
            <a:noFill/>
            <a:ln w="57150" cmpd="thinThick">
              <a:solidFill>
                <a:srgbClr val="F54109"/>
              </a:solidFill>
              <a:miter lim="800000"/>
              <a:headEnd/>
              <a:tailEnd/>
            </a:ln>
            <a:extLst>
              <a:ext uri="{909E8E84-426E-40DD-AFC4-6F175D3DCCD1}">
                <a14:hiddenFill xmlns:a14="http://schemas.microsoft.com/office/drawing/2010/main">
                  <a:solidFill>
                    <a:srgbClr val="FFFFFF"/>
                  </a:solidFill>
                </a14:hiddenFill>
              </a:ext>
            </a:extLst>
          </p:spPr>
        </p:pic>
        <p:sp>
          <p:nvSpPr>
            <p:cNvPr id="32775" name="AutoShape 62"/>
            <p:cNvSpPr>
              <a:spLocks noChangeArrowheads="1"/>
            </p:cNvSpPr>
            <p:nvPr/>
          </p:nvSpPr>
          <p:spPr bwMode="auto">
            <a:xfrm>
              <a:off x="3454" y="3414"/>
              <a:ext cx="743" cy="192"/>
            </a:xfrm>
            <a:prstGeom prst="wedgeRectCallout">
              <a:avLst>
                <a:gd name="adj1" fmla="val -57032"/>
                <a:gd name="adj2" fmla="val -400000"/>
              </a:avLst>
            </a:prstGeom>
            <a:solidFill>
              <a:srgbClr val="66FFCC">
                <a:alpha val="50195"/>
              </a:srgbClr>
            </a:solidFill>
            <a:ln w="9525">
              <a:solidFill>
                <a:srgbClr val="FFFF00"/>
              </a:solidFill>
              <a:miter lim="800000"/>
              <a:headEnd/>
              <a:tailEnd/>
            </a:ln>
          </p:spPr>
          <p:txBody>
            <a:bodyPr/>
            <a:lstStyle/>
            <a:p>
              <a:pPr algn="ctr" eaLnBrk="0" hangingPunct="0"/>
              <a:r>
                <a:rPr lang="en-US" sz="1400" b="1">
                  <a:solidFill>
                    <a:schemeClr val="bg1"/>
                  </a:solidFill>
                </a:rPr>
                <a:t>H.Victoria</a:t>
              </a:r>
            </a:p>
          </p:txBody>
        </p:sp>
        <p:sp>
          <p:nvSpPr>
            <p:cNvPr id="32776" name="AutoShape 63"/>
            <p:cNvSpPr>
              <a:spLocks noChangeArrowheads="1"/>
            </p:cNvSpPr>
            <p:nvPr/>
          </p:nvSpPr>
          <p:spPr bwMode="auto">
            <a:xfrm flipH="1">
              <a:off x="2378" y="3033"/>
              <a:ext cx="604" cy="162"/>
            </a:xfrm>
            <a:prstGeom prst="wedgeRectCallout">
              <a:avLst>
                <a:gd name="adj1" fmla="val -72116"/>
                <a:gd name="adj2" fmla="val -406176"/>
              </a:avLst>
            </a:prstGeom>
            <a:solidFill>
              <a:srgbClr val="66FFCC">
                <a:alpha val="50195"/>
              </a:srgbClr>
            </a:solidFill>
            <a:ln w="9525">
              <a:solidFill>
                <a:srgbClr val="FFFF00"/>
              </a:solidFill>
              <a:miter lim="800000"/>
              <a:headEnd/>
              <a:tailEnd/>
            </a:ln>
          </p:spPr>
          <p:txBody>
            <a:bodyPr/>
            <a:lstStyle/>
            <a:p>
              <a:pPr algn="ctr" eaLnBrk="0" hangingPunct="0"/>
              <a:r>
                <a:rPr lang="en-US" sz="1400" b="1">
                  <a:solidFill>
                    <a:schemeClr val="bg1"/>
                  </a:solidFill>
                </a:rPr>
                <a:t>H.Sat</a:t>
              </a:r>
            </a:p>
          </p:txBody>
        </p:sp>
        <p:sp>
          <p:nvSpPr>
            <p:cNvPr id="32777" name="AutoShape 64"/>
            <p:cNvSpPr>
              <a:spLocks noChangeArrowheads="1"/>
            </p:cNvSpPr>
            <p:nvPr/>
          </p:nvSpPr>
          <p:spPr bwMode="auto">
            <a:xfrm flipH="1">
              <a:off x="4568" y="2016"/>
              <a:ext cx="664" cy="141"/>
            </a:xfrm>
            <a:prstGeom prst="wedgeRectCallout">
              <a:avLst>
                <a:gd name="adj1" fmla="val 49519"/>
                <a:gd name="adj2" fmla="val -245681"/>
              </a:avLst>
            </a:prstGeom>
            <a:solidFill>
              <a:srgbClr val="66FFCC">
                <a:alpha val="50195"/>
              </a:srgbClr>
            </a:solidFill>
            <a:ln w="9525">
              <a:solidFill>
                <a:srgbClr val="FFFF00"/>
              </a:solidFill>
              <a:miter lim="800000"/>
              <a:headEnd/>
              <a:tailEnd/>
            </a:ln>
          </p:spPr>
          <p:txBody>
            <a:bodyPr/>
            <a:lstStyle/>
            <a:p>
              <a:pPr algn="ctr" eaLnBrk="0" hangingPunct="0"/>
              <a:r>
                <a:rPr lang="en-US" sz="1400" b="1">
                  <a:solidFill>
                    <a:schemeClr val="bg1"/>
                  </a:solidFill>
                </a:rPr>
                <a:t>H.Baican</a:t>
              </a:r>
            </a:p>
          </p:txBody>
        </p:sp>
        <p:sp>
          <p:nvSpPr>
            <p:cNvPr id="32778" name="AutoShape 65"/>
            <p:cNvSpPr>
              <a:spLocks noChangeArrowheads="1"/>
            </p:cNvSpPr>
            <p:nvPr/>
          </p:nvSpPr>
          <p:spPr bwMode="auto">
            <a:xfrm flipH="1">
              <a:off x="3072" y="1200"/>
              <a:ext cx="712" cy="144"/>
            </a:xfrm>
            <a:prstGeom prst="wedgeRectCallout">
              <a:avLst>
                <a:gd name="adj1" fmla="val -86213"/>
                <a:gd name="adj2" fmla="val 318389"/>
              </a:avLst>
            </a:prstGeom>
            <a:solidFill>
              <a:srgbClr val="66FFCC">
                <a:alpha val="50195"/>
              </a:srgbClr>
            </a:solidFill>
            <a:ln w="9525">
              <a:solidFill>
                <a:srgbClr val="FFFF00"/>
              </a:solidFill>
              <a:miter lim="800000"/>
              <a:headEnd/>
              <a:tailEnd/>
            </a:ln>
          </p:spPr>
          <p:txBody>
            <a:bodyPr/>
            <a:lstStyle/>
            <a:p>
              <a:pPr algn="ctr" eaLnBrk="0" hangingPunct="0"/>
              <a:r>
                <a:rPr lang="en-US" sz="1400" b="1">
                  <a:solidFill>
                    <a:schemeClr val="bg1"/>
                  </a:solidFill>
                </a:rPr>
                <a:t>H.Bankhat</a:t>
              </a:r>
            </a:p>
          </p:txBody>
        </p:sp>
        <p:sp>
          <p:nvSpPr>
            <p:cNvPr id="32779" name="AutoShape 66"/>
            <p:cNvSpPr>
              <a:spLocks noChangeArrowheads="1"/>
            </p:cNvSpPr>
            <p:nvPr/>
          </p:nvSpPr>
          <p:spPr bwMode="auto">
            <a:xfrm flipH="1">
              <a:off x="768" y="1392"/>
              <a:ext cx="715" cy="135"/>
            </a:xfrm>
            <a:prstGeom prst="wedgeRectCallout">
              <a:avLst>
                <a:gd name="adj1" fmla="val -60269"/>
                <a:gd name="adj2" fmla="val 208639"/>
              </a:avLst>
            </a:prstGeom>
            <a:solidFill>
              <a:srgbClr val="66FFCC">
                <a:alpha val="50195"/>
              </a:srgbClr>
            </a:solidFill>
            <a:ln w="9525">
              <a:solidFill>
                <a:srgbClr val="FFFF00"/>
              </a:solidFill>
              <a:miter lim="800000"/>
              <a:headEnd/>
              <a:tailEnd/>
            </a:ln>
          </p:spPr>
          <p:txBody>
            <a:bodyPr/>
            <a:lstStyle/>
            <a:p>
              <a:pPr algn="ctr" eaLnBrk="0" hangingPunct="0"/>
              <a:r>
                <a:rPr lang="en-US" sz="1400" b="1">
                  <a:solidFill>
                    <a:schemeClr val="bg1"/>
                  </a:solidFill>
                </a:rPr>
                <a:t>H.Thượng</a:t>
              </a:r>
            </a:p>
          </p:txBody>
        </p:sp>
        <p:sp>
          <p:nvSpPr>
            <p:cNvPr id="32780" name="AutoShape 67"/>
            <p:cNvSpPr>
              <a:spLocks noChangeArrowheads="1"/>
            </p:cNvSpPr>
            <p:nvPr/>
          </p:nvSpPr>
          <p:spPr bwMode="auto">
            <a:xfrm flipH="1">
              <a:off x="792" y="2427"/>
              <a:ext cx="650" cy="192"/>
            </a:xfrm>
            <a:prstGeom prst="wedgeRectCallout">
              <a:avLst>
                <a:gd name="adj1" fmla="val -64736"/>
                <a:gd name="adj2" fmla="val -341148"/>
              </a:avLst>
            </a:prstGeom>
            <a:solidFill>
              <a:srgbClr val="66FFCC">
                <a:alpha val="50195"/>
              </a:srgbClr>
            </a:solidFill>
            <a:ln w="9525">
              <a:solidFill>
                <a:srgbClr val="FFFF00"/>
              </a:solidFill>
              <a:miter lim="800000"/>
              <a:headEnd/>
              <a:tailEnd/>
            </a:ln>
          </p:spPr>
          <p:txBody>
            <a:bodyPr/>
            <a:lstStyle/>
            <a:p>
              <a:pPr algn="ctr" eaLnBrk="0" hangingPunct="0"/>
              <a:r>
                <a:rPr lang="en-US" sz="1400" b="1">
                  <a:solidFill>
                    <a:schemeClr val="bg1"/>
                  </a:solidFill>
                </a:rPr>
                <a:t>H.Misigan</a:t>
              </a:r>
            </a:p>
          </p:txBody>
        </p:sp>
        <p:sp>
          <p:nvSpPr>
            <p:cNvPr id="32781" name="AutoShape 68"/>
            <p:cNvSpPr>
              <a:spLocks noChangeArrowheads="1"/>
            </p:cNvSpPr>
            <p:nvPr/>
          </p:nvSpPr>
          <p:spPr bwMode="auto">
            <a:xfrm flipH="1">
              <a:off x="1732" y="2100"/>
              <a:ext cx="649" cy="192"/>
            </a:xfrm>
            <a:prstGeom prst="wedgeRectCallout">
              <a:avLst>
                <a:gd name="adj1" fmla="val 68301"/>
                <a:gd name="adj2" fmla="val -191667"/>
              </a:avLst>
            </a:prstGeom>
            <a:solidFill>
              <a:srgbClr val="66FFCC">
                <a:alpha val="50195"/>
              </a:srgbClr>
            </a:solidFill>
            <a:ln w="9525">
              <a:solidFill>
                <a:srgbClr val="FFFF00"/>
              </a:solidFill>
              <a:miter lim="800000"/>
              <a:headEnd/>
              <a:tailEnd/>
            </a:ln>
          </p:spPr>
          <p:txBody>
            <a:bodyPr/>
            <a:lstStyle/>
            <a:p>
              <a:pPr algn="ctr" eaLnBrk="0" hangingPunct="0"/>
              <a:r>
                <a:rPr lang="en-US" sz="1400" b="1">
                  <a:solidFill>
                    <a:schemeClr val="bg1"/>
                  </a:solidFill>
                </a:rPr>
                <a:t>H.Hurôn</a:t>
              </a:r>
            </a:p>
          </p:txBody>
        </p:sp>
        <p:sp>
          <p:nvSpPr>
            <p:cNvPr id="32782" name="Text Box 69"/>
            <p:cNvSpPr txBox="1">
              <a:spLocks noChangeArrowheads="1"/>
            </p:cNvSpPr>
            <p:nvPr/>
          </p:nvSpPr>
          <p:spPr bwMode="auto">
            <a:xfrm>
              <a:off x="288" y="3936"/>
              <a:ext cx="427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i="1"/>
            </a:p>
          </p:txBody>
        </p:sp>
      </p:grpSp>
      <p:sp>
        <p:nvSpPr>
          <p:cNvPr id="66576" name="Text Box 16"/>
          <p:cNvSpPr txBox="1">
            <a:spLocks noChangeArrowheads="1"/>
          </p:cNvSpPr>
          <p:nvPr/>
        </p:nvSpPr>
        <p:spPr bwMode="auto">
          <a:xfrm>
            <a:off x="3886200" y="63246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err="1">
                <a:latin typeface="Times New Roman" pitchFamily="18" charset="0"/>
              </a:rPr>
              <a:t>Trái</a:t>
            </a:r>
            <a:r>
              <a:rPr lang="en-US" sz="2400" b="1" dirty="0">
                <a:latin typeface="Times New Roman" pitchFamily="18" charset="0"/>
              </a:rPr>
              <a:t> </a:t>
            </a:r>
            <a:r>
              <a:rPr lang="en-US" sz="2400" b="1" dirty="0" err="1">
                <a:latin typeface="Times New Roman" pitchFamily="18" charset="0"/>
              </a:rPr>
              <a:t>Đ</a:t>
            </a:r>
            <a:r>
              <a:rPr lang="en-US" sz="2400" b="1" dirty="0" err="1" smtClean="0">
                <a:latin typeface="Times New Roman" pitchFamily="18" charset="0"/>
              </a:rPr>
              <a:t>ất</a:t>
            </a:r>
            <a:r>
              <a:rPr lang="en-US" sz="2400" b="1" dirty="0" smtClean="0">
                <a:latin typeface="Times New Roman" pitchFamily="18" charset="0"/>
              </a:rPr>
              <a:t> </a:t>
            </a:r>
            <a:r>
              <a:rPr lang="en-US" sz="2400" b="1" dirty="0">
                <a:latin typeface="Times New Roman" pitchFamily="18" charset="0"/>
              </a:rPr>
              <a:t>- </a:t>
            </a:r>
            <a:r>
              <a:rPr lang="en-US" sz="2400" b="1" dirty="0" err="1">
                <a:latin typeface="Times New Roman" pitchFamily="18" charset="0"/>
              </a:rPr>
              <a:t>ảnh</a:t>
            </a:r>
            <a:r>
              <a:rPr lang="en-US" sz="2400" b="1" dirty="0">
                <a:latin typeface="Times New Roman" pitchFamily="18" charset="0"/>
              </a:rPr>
              <a:t> </a:t>
            </a:r>
            <a:r>
              <a:rPr lang="en-US" sz="2400" b="1" dirty="0" err="1">
                <a:latin typeface="Times New Roman" pitchFamily="18" charset="0"/>
              </a:rPr>
              <a:t>chụp</a:t>
            </a:r>
            <a:r>
              <a:rPr lang="en-US" sz="2400" b="1" dirty="0">
                <a:latin typeface="Times New Roman" pitchFamily="18" charset="0"/>
              </a:rPr>
              <a:t> </a:t>
            </a:r>
            <a:r>
              <a:rPr lang="en-US" sz="2400" b="1" dirty="0" err="1">
                <a:latin typeface="Times New Roman" pitchFamily="18" charset="0"/>
              </a:rPr>
              <a:t>từ</a:t>
            </a:r>
            <a:r>
              <a:rPr lang="en-US" sz="2400" b="1" dirty="0">
                <a:latin typeface="Times New Roman" pitchFamily="18" charset="0"/>
              </a:rPr>
              <a:t> </a:t>
            </a:r>
            <a:r>
              <a:rPr lang="en-US" sz="2400" b="1" dirty="0" err="1">
                <a:latin typeface="Times New Roman" pitchFamily="18" charset="0"/>
              </a:rPr>
              <a:t>vệ</a:t>
            </a:r>
            <a:r>
              <a:rPr lang="en-US" sz="2400" b="1" dirty="0">
                <a:latin typeface="Times New Roman" pitchFamily="18" charset="0"/>
              </a:rPr>
              <a:t> </a:t>
            </a:r>
            <a:r>
              <a:rPr lang="en-US" sz="2400" b="1" dirty="0" err="1">
                <a:latin typeface="Times New Roman" pitchFamily="18" charset="0"/>
              </a:rPr>
              <a:t>tinh</a:t>
            </a:r>
            <a:endParaRPr lang="en-US" sz="2400" b="1" dirty="0">
              <a:latin typeface="Times New Roman" pitchFamily="18" charset="0"/>
            </a:endParaRPr>
          </a:p>
        </p:txBody>
      </p:sp>
    </p:spTree>
    <p:extLst>
      <p:ext uri="{BB962C8B-B14F-4D97-AF65-F5344CB8AC3E}">
        <p14:creationId xmlns:p14="http://schemas.microsoft.com/office/powerpoint/2010/main" val="50630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6576"/>
                                        </p:tgtEl>
                                        <p:attrNameLst>
                                          <p:attrName>style.visibility</p:attrName>
                                        </p:attrNameLst>
                                      </p:cBhvr>
                                      <p:to>
                                        <p:strVal val="visible"/>
                                      </p:to>
                                    </p:set>
                                    <p:animEffect transition="in" filter="box(in)">
                                      <p:cBhvr>
                                        <p:cTn id="11" dur="500"/>
                                        <p:tgtEl>
                                          <p:spTgt spid="66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bien ch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6"/>
          <p:cNvSpPr txBox="1">
            <a:spLocks noChangeArrowheads="1"/>
          </p:cNvSpPr>
          <p:nvPr/>
        </p:nvSpPr>
        <p:spPr bwMode="auto">
          <a:xfrm>
            <a:off x="1828800" y="914401"/>
            <a:ext cx="2641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FF0000"/>
                </a:solidFill>
              </a:rPr>
              <a:t>HỒ NƯỚC MẶN</a:t>
            </a:r>
          </a:p>
          <a:p>
            <a:pPr eaLnBrk="1" hangingPunct="1">
              <a:spcBef>
                <a:spcPct val="50000"/>
              </a:spcBef>
            </a:pPr>
            <a:endParaRPr lang="en-US" b="1">
              <a:solidFill>
                <a:srgbClr val="FF0000"/>
              </a:solidFill>
            </a:endParaRPr>
          </a:p>
        </p:txBody>
      </p:sp>
    </p:spTree>
    <p:extLst>
      <p:ext uri="{BB962C8B-B14F-4D97-AF65-F5344CB8AC3E}">
        <p14:creationId xmlns:p14="http://schemas.microsoft.com/office/powerpoint/2010/main" val="1023820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wheel(4)">
                                      <p:cBhvr>
                                        <p:cTn id="7" dur="500"/>
                                        <p:tgtEl>
                                          <p:spTgt spid="716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686"/>
                                        </p:tgtEl>
                                        <p:attrNameLst>
                                          <p:attrName>style.visibility</p:attrName>
                                        </p:attrNameLst>
                                      </p:cBhvr>
                                      <p:to>
                                        <p:strVal val="visible"/>
                                      </p:to>
                                    </p:set>
                                    <p:animEffect transition="in" filter="blinds(horizontal)">
                                      <p:cBhvr>
                                        <p:cTn id="12" dur="5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Hoankie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6"/>
          <p:cNvSpPr txBox="1">
            <a:spLocks noChangeArrowheads="1"/>
          </p:cNvSpPr>
          <p:nvPr/>
        </p:nvSpPr>
        <p:spPr bwMode="auto">
          <a:xfrm>
            <a:off x="8128000" y="6010276"/>
            <a:ext cx="3048000" cy="466725"/>
          </a:xfrm>
          <a:prstGeom prst="rect">
            <a:avLst/>
          </a:prstGeom>
          <a:solidFill>
            <a:srgbClr val="66FFFF"/>
          </a:solidFill>
          <a:ln w="9525">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solidFill>
                  <a:srgbClr val="FF0000"/>
                </a:solidFill>
                <a:latin typeface="Times New Roman" pitchFamily="18" charset="0"/>
              </a:rPr>
              <a:t>Hồ Hoàn Kiếm</a:t>
            </a:r>
          </a:p>
        </p:txBody>
      </p:sp>
    </p:spTree>
    <p:extLst>
      <p:ext uri="{BB962C8B-B14F-4D97-AF65-F5344CB8AC3E}">
        <p14:creationId xmlns:p14="http://schemas.microsoft.com/office/powerpoint/2010/main" val="2606140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2468"/>
                                        </p:tgtEl>
                                        <p:attrNameLst>
                                          <p:attrName>style.visibility</p:attrName>
                                        </p:attrNameLst>
                                      </p:cBhvr>
                                      <p:to>
                                        <p:strVal val="visible"/>
                                      </p:to>
                                    </p:set>
                                    <p:animEffect transition="in" filter="wipe(down)">
                                      <p:cBhvr>
                                        <p:cTn id="7"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frica_Lake_Victoria_10_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8"/>
          <p:cNvSpPr txBox="1">
            <a:spLocks noChangeArrowheads="1"/>
          </p:cNvSpPr>
          <p:nvPr/>
        </p:nvSpPr>
        <p:spPr bwMode="auto">
          <a:xfrm>
            <a:off x="8534400" y="5943601"/>
            <a:ext cx="2438400" cy="466725"/>
          </a:xfrm>
          <a:prstGeom prst="rect">
            <a:avLst/>
          </a:prstGeom>
          <a:solidFill>
            <a:srgbClr val="66FFFF"/>
          </a:solidFill>
          <a:ln w="9525">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solidFill>
                  <a:srgbClr val="FF0000"/>
                </a:solidFill>
                <a:latin typeface="Times New Roman" pitchFamily="18" charset="0"/>
              </a:rPr>
              <a:t>Hồ Victoria</a:t>
            </a:r>
          </a:p>
        </p:txBody>
      </p:sp>
    </p:spTree>
    <p:extLst>
      <p:ext uri="{BB962C8B-B14F-4D97-AF65-F5344CB8AC3E}">
        <p14:creationId xmlns:p14="http://schemas.microsoft.com/office/powerpoint/2010/main" val="1796817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ho_Baikal.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8467" y="0"/>
            <a:ext cx="121729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304800" y="228600"/>
            <a:ext cx="944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a:solidFill>
                  <a:srgbClr val="FF0000"/>
                </a:solidFill>
                <a:latin typeface="Times New Roman" pitchFamily="18" charset="0"/>
              </a:rPr>
              <a:t>Hồ Baican (Nga)</a:t>
            </a:r>
            <a:r>
              <a:rPr lang="en-US" sz="2000">
                <a:solidFill>
                  <a:srgbClr val="FF0000"/>
                </a:solidFill>
                <a:latin typeface="Times New Roman" pitchFamily="18" charset="0"/>
              </a:rPr>
              <a:t> - </a:t>
            </a:r>
            <a:r>
              <a:rPr lang="en-US" sz="2400">
                <a:solidFill>
                  <a:srgbClr val="FF0000"/>
                </a:solidFill>
                <a:latin typeface="Times New Roman" pitchFamily="18" charset="0"/>
              </a:rPr>
              <a:t>Hồ sâu nhất thế giới</a:t>
            </a:r>
          </a:p>
        </p:txBody>
      </p:sp>
    </p:spTree>
    <p:extLst>
      <p:ext uri="{BB962C8B-B14F-4D97-AF65-F5344CB8AC3E}">
        <p14:creationId xmlns:p14="http://schemas.microsoft.com/office/powerpoint/2010/main" val="6259576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8000" y="1066801"/>
            <a:ext cx="11074400" cy="563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p:cNvSpPr txBox="1"/>
          <p:nvPr/>
        </p:nvSpPr>
        <p:spPr>
          <a:xfrm>
            <a:off x="609600" y="5968425"/>
            <a:ext cx="5181600" cy="584775"/>
          </a:xfrm>
          <a:prstGeom prst="rect">
            <a:avLst/>
          </a:prstGeom>
          <a:noFill/>
        </p:spPr>
        <p:txBody>
          <a:bodyPr wrap="square" rtlCol="0">
            <a:spAutoFit/>
          </a:bodyPr>
          <a:lstStyle/>
          <a:p>
            <a:r>
              <a:rPr lang="en-US" sz="3200" b="1" dirty="0" err="1" smtClean="0">
                <a:solidFill>
                  <a:srgbClr val="FFFF00"/>
                </a:solidFill>
                <a:latin typeface="Times New Roman" pitchFamily="18" charset="0"/>
                <a:cs typeface="Times New Roman" pitchFamily="18" charset="0"/>
              </a:rPr>
              <a:t>Bơm</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nước</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cho</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đồng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ruộng</a:t>
            </a:r>
            <a:endParaRPr lang="en-US" sz="3200" b="1" dirty="0">
              <a:solidFill>
                <a:srgbClr val="FFFF00"/>
              </a:solidFill>
              <a:latin typeface="Times New Roman" pitchFamily="18" charset="0"/>
              <a:cs typeface="Times New Roman" pitchFamily="18" charset="0"/>
            </a:endParaRPr>
          </a:p>
        </p:txBody>
      </p:sp>
      <p:sp>
        <p:nvSpPr>
          <p:cNvPr id="7" name="TextBox 6"/>
          <p:cNvSpPr txBox="1"/>
          <p:nvPr/>
        </p:nvSpPr>
        <p:spPr>
          <a:xfrm>
            <a:off x="609600" y="0"/>
            <a:ext cx="11049000" cy="954107"/>
          </a:xfrm>
          <a:prstGeom prst="rect">
            <a:avLst/>
          </a:prstGeom>
          <a:noFill/>
        </p:spPr>
        <p:txBody>
          <a:bodyPr wrap="square" rtlCol="0">
            <a:spAutoFit/>
          </a:bodyPr>
          <a:lstStyle/>
          <a:p>
            <a:r>
              <a:rPr lang="en-US" sz="2800" b="1" dirty="0" err="1" smtClean="0">
                <a:solidFill>
                  <a:srgbClr val="0000FF"/>
                </a:solidFill>
                <a:latin typeface="Times New Roman" pitchFamily="18" charset="0"/>
                <a:cs typeface="Times New Roman" pitchFamily="18" charset="0"/>
              </a:rPr>
              <a:t>Quan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một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sau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hợp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với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hiểu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biêt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thực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em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hãy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nêu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lợi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ích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hồ</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64872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4801" y="1143000"/>
            <a:ext cx="5791199" cy="5562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stretch>
            <a:fillRect/>
          </a:stretch>
        </p:blipFill>
        <p:spPr>
          <a:xfrm>
            <a:off x="6477000" y="1066800"/>
            <a:ext cx="5562599" cy="5638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609600" y="0"/>
            <a:ext cx="11049000" cy="954107"/>
          </a:xfrm>
          <a:prstGeom prst="rect">
            <a:avLst/>
          </a:prstGeom>
          <a:noFill/>
        </p:spPr>
        <p:txBody>
          <a:bodyPr wrap="square" rtlCol="0">
            <a:spAutoFit/>
          </a:bodyPr>
          <a:lstStyle/>
          <a:p>
            <a:r>
              <a:rPr lang="en-US" sz="2800" b="1" dirty="0" err="1" smtClean="0">
                <a:solidFill>
                  <a:srgbClr val="0000FF"/>
                </a:solidFill>
                <a:latin typeface="Times New Roman" pitchFamily="18" charset="0"/>
                <a:cs typeface="Times New Roman" pitchFamily="18" charset="0"/>
              </a:rPr>
              <a:t>Quan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một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sau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hợp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với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hiểu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biêt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thực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em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hãy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nêu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lợi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ích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hồ</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844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danh bat ca tren s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914400"/>
            <a:ext cx="1168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 y="5943600"/>
            <a:ext cx="10871200" cy="584775"/>
          </a:xfrm>
          <a:prstGeom prst="rect">
            <a:avLst/>
          </a:prstGeom>
          <a:noFill/>
        </p:spPr>
        <p:txBody>
          <a:bodyPr wrap="square" rtlCol="0">
            <a:spAutoFit/>
          </a:bodyPr>
          <a:lstStyle/>
          <a:p>
            <a:pPr algn="ctr"/>
            <a:r>
              <a:rPr lang="en-US" sz="3200" b="1" dirty="0" err="1" smtClean="0">
                <a:solidFill>
                  <a:srgbClr val="FFFF00"/>
                </a:solidFill>
                <a:latin typeface="Times New Roman" pitchFamily="18" charset="0"/>
                <a:cs typeface="Times New Roman" pitchFamily="18" charset="0"/>
              </a:rPr>
              <a:t>Giao</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thông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thủy</a:t>
            </a:r>
            <a:r>
              <a:rPr lang="en-US" sz="3200" b="1" dirty="0" smtClean="0">
                <a:solidFill>
                  <a:srgbClr val="FFFF00"/>
                </a:solidFill>
                <a:latin typeface="Times New Roman" pitchFamily="18" charset="0"/>
                <a:cs typeface="Times New Roman" pitchFamily="18" charset="0"/>
              </a:rPr>
              <a:t> ở </a:t>
            </a:r>
            <a:r>
              <a:rPr lang="en-US" sz="3200" b="1" dirty="0" err="1" smtClean="0">
                <a:solidFill>
                  <a:srgbClr val="FFFF00"/>
                </a:solidFill>
                <a:latin typeface="Times New Roman" pitchFamily="18" charset="0"/>
                <a:cs typeface="Times New Roman" pitchFamily="18" charset="0"/>
              </a:rPr>
              <a:t>Đồng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bằng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sông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Cửu</a:t>
            </a:r>
            <a:r>
              <a:rPr lang="en-US" sz="3200" b="1" dirty="0" smtClean="0">
                <a:solidFill>
                  <a:srgbClr val="FFFF00"/>
                </a:solidFill>
                <a:latin typeface="Times New Roman" pitchFamily="18" charset="0"/>
                <a:cs typeface="Times New Roman" pitchFamily="18" charset="0"/>
              </a:rPr>
              <a:t> Long</a:t>
            </a:r>
            <a:endParaRPr lang="en-US" sz="3200" b="1" dirty="0">
              <a:solidFill>
                <a:srgbClr val="FFFF00"/>
              </a:solidFill>
              <a:latin typeface="Times New Roman" pitchFamily="18" charset="0"/>
              <a:cs typeface="Times New Roman" pitchFamily="18" charset="0"/>
            </a:endParaRPr>
          </a:p>
        </p:txBody>
      </p:sp>
      <p:sp>
        <p:nvSpPr>
          <p:cNvPr id="6" name="TextBox 5"/>
          <p:cNvSpPr txBox="1"/>
          <p:nvPr/>
        </p:nvSpPr>
        <p:spPr>
          <a:xfrm>
            <a:off x="609600" y="0"/>
            <a:ext cx="11049000" cy="954107"/>
          </a:xfrm>
          <a:prstGeom prst="rect">
            <a:avLst/>
          </a:prstGeom>
          <a:noFill/>
        </p:spPr>
        <p:txBody>
          <a:bodyPr wrap="square" rtlCol="0">
            <a:spAutoFit/>
          </a:bodyPr>
          <a:lstStyle/>
          <a:p>
            <a:r>
              <a:rPr lang="en-US" sz="2800" b="1" dirty="0" err="1" smtClean="0">
                <a:solidFill>
                  <a:srgbClr val="0000FF"/>
                </a:solidFill>
                <a:latin typeface="Times New Roman" pitchFamily="18" charset="0"/>
                <a:cs typeface="Times New Roman" pitchFamily="18" charset="0"/>
              </a:rPr>
              <a:t>Quan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một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sau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hợp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với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hiểu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biêt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thực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em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hãy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nêu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lợi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ích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hồ</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93990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wheel(1)">
                                      <p:cBhvr>
                                        <p:cTn id="7" dur="2000"/>
                                        <p:tgtEl>
                                          <p:spTgt spid="4096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7the-n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53000" y="5943600"/>
            <a:ext cx="3429000"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Sông</a:t>
            </a:r>
            <a:r>
              <a:rPr lang="en-US" sz="3200" b="1" dirty="0" smtClean="0">
                <a:solidFill>
                  <a:srgbClr val="FF0000"/>
                </a:solidFill>
                <a:latin typeface="Times New Roman" pitchFamily="18" charset="0"/>
                <a:cs typeface="Times New Roman" pitchFamily="18" charset="0"/>
              </a:rPr>
              <a:t> Nin</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66237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slide(fromBottom)">
                                      <p:cBhvr>
                                        <p:cTn id="7" dur="500"/>
                                        <p:tgtEl>
                                          <p:spTgt spid="1331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Nuoi trong thuy san tren s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5791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6"/>
          <p:cNvSpPr txBox="1">
            <a:spLocks noChangeArrowheads="1"/>
          </p:cNvSpPr>
          <p:nvPr/>
        </p:nvSpPr>
        <p:spPr bwMode="auto">
          <a:xfrm>
            <a:off x="558800" y="5791200"/>
            <a:ext cx="355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err="1">
                <a:solidFill>
                  <a:srgbClr val="FFFF00"/>
                </a:solidFill>
                <a:latin typeface=".VnTime" pitchFamily="34" charset="0"/>
              </a:rPr>
              <a:t>Nu«i</a:t>
            </a:r>
            <a:r>
              <a:rPr lang="en-US" sz="2400" b="1" dirty="0">
                <a:solidFill>
                  <a:srgbClr val="FFFF00"/>
                </a:solidFill>
                <a:latin typeface=".VnTime" pitchFamily="34" charset="0"/>
              </a:rPr>
              <a:t> </a:t>
            </a:r>
            <a:r>
              <a:rPr lang="en-US" sz="2400" b="1" dirty="0" err="1">
                <a:solidFill>
                  <a:srgbClr val="FFFF00"/>
                </a:solidFill>
                <a:latin typeface=".VnTime" pitchFamily="34" charset="0"/>
              </a:rPr>
              <a:t>t«m</a:t>
            </a:r>
            <a:endParaRPr lang="en-US" sz="2400" b="1" dirty="0">
              <a:solidFill>
                <a:srgbClr val="FFFF00"/>
              </a:solidFill>
              <a:latin typeface=".VnTime" pitchFamily="34" charset="0"/>
            </a:endParaRPr>
          </a:p>
        </p:txBody>
      </p:sp>
      <p:sp>
        <p:nvSpPr>
          <p:cNvPr id="5" name="TextBox 4"/>
          <p:cNvSpPr txBox="1"/>
          <p:nvPr/>
        </p:nvSpPr>
        <p:spPr>
          <a:xfrm>
            <a:off x="609600" y="36493"/>
            <a:ext cx="11049000" cy="954107"/>
          </a:xfrm>
          <a:prstGeom prst="rect">
            <a:avLst/>
          </a:prstGeom>
          <a:noFill/>
        </p:spPr>
        <p:txBody>
          <a:bodyPr wrap="square" rtlCol="0">
            <a:spAutoFit/>
          </a:bodyPr>
          <a:lstStyle/>
          <a:p>
            <a:r>
              <a:rPr lang="en-US" sz="2800" b="1" dirty="0" err="1" smtClean="0">
                <a:solidFill>
                  <a:srgbClr val="0000FF"/>
                </a:solidFill>
                <a:latin typeface="Times New Roman" pitchFamily="18" charset="0"/>
                <a:cs typeface="Times New Roman" pitchFamily="18" charset="0"/>
              </a:rPr>
              <a:t>Quan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một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sau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hợp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với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hiểu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biêt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thực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em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hãy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nêu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lợi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ích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hồ</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6324600" y="1219201"/>
            <a:ext cx="5638800" cy="53339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2194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box(in)">
                                      <p:cBhvr>
                                        <p:cTn id="7" dur="500"/>
                                        <p:tgtEl>
                                          <p:spTgt spid="70660"/>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70662"/>
                                        </p:tgtEl>
                                        <p:attrNameLst>
                                          <p:attrName>style.visibility</p:attrName>
                                        </p:attrNameLst>
                                      </p:cBhvr>
                                      <p:to>
                                        <p:strVal val="visible"/>
                                      </p:to>
                                    </p:set>
                                    <p:animEffect transition="in" filter="box(in)">
                                      <p:cBhvr>
                                        <p:cTn id="11" dur="500"/>
                                        <p:tgtEl>
                                          <p:spTgt spid="7066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12693"/>
            <a:ext cx="11049000" cy="954107"/>
          </a:xfrm>
          <a:prstGeom prst="rect">
            <a:avLst/>
          </a:prstGeom>
          <a:noFill/>
        </p:spPr>
        <p:txBody>
          <a:bodyPr wrap="square" rtlCol="0">
            <a:spAutoFit/>
          </a:bodyPr>
          <a:lstStyle/>
          <a:p>
            <a:r>
              <a:rPr lang="en-US" sz="2800" b="1" dirty="0" err="1" smtClean="0">
                <a:solidFill>
                  <a:srgbClr val="0000FF"/>
                </a:solidFill>
                <a:latin typeface="Times New Roman" pitchFamily="18" charset="0"/>
                <a:cs typeface="Times New Roman" pitchFamily="18" charset="0"/>
              </a:rPr>
              <a:t>Quan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một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số</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hình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sau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hợp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với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hiểu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biêt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thực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em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hãy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nêu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lợi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ích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hồ</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pic>
        <p:nvPicPr>
          <p:cNvPr id="3" name="Picture 2"/>
          <p:cNvPicPr>
            <a:picLocks noChangeAspect="1"/>
          </p:cNvPicPr>
          <p:nvPr/>
        </p:nvPicPr>
        <p:blipFill>
          <a:blip r:embed="rId2"/>
          <a:stretch>
            <a:fillRect/>
          </a:stretch>
        </p:blipFill>
        <p:spPr>
          <a:xfrm>
            <a:off x="152400" y="1259775"/>
            <a:ext cx="5867400" cy="5369624"/>
          </a:xfrm>
          <a:prstGeom prst="rect">
            <a:avLst/>
          </a:prstGeom>
          <a:ln>
            <a:noFill/>
          </a:ln>
          <a:effectLst>
            <a:softEdge rad="112500"/>
          </a:effectLst>
        </p:spPr>
      </p:pic>
      <p:pic>
        <p:nvPicPr>
          <p:cNvPr id="4" name="Picture 3"/>
          <p:cNvPicPr>
            <a:picLocks noChangeAspect="1"/>
          </p:cNvPicPr>
          <p:nvPr/>
        </p:nvPicPr>
        <p:blipFill>
          <a:blip r:embed="rId3"/>
          <a:stretch>
            <a:fillRect/>
          </a:stretch>
        </p:blipFill>
        <p:spPr>
          <a:xfrm>
            <a:off x="6134100" y="1259775"/>
            <a:ext cx="5905499" cy="5141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0371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3191" y="685800"/>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0000FF"/>
                </a:solidFill>
              </a:rPr>
              <a:t>1. </a:t>
            </a:r>
            <a:r>
              <a:rPr lang="en-US" sz="2400" b="1" dirty="0" err="1" smtClean="0">
                <a:solidFill>
                  <a:srgbClr val="0000FF"/>
                </a:solidFill>
              </a:rPr>
              <a:t>Sông</a:t>
            </a:r>
            <a:endParaRPr lang="en-US" sz="2400" b="1" dirty="0">
              <a:solidFill>
                <a:srgbClr val="0000FF"/>
              </a:solidFill>
            </a:endParaRPr>
          </a:p>
        </p:txBody>
      </p:sp>
      <p:sp>
        <p:nvSpPr>
          <p:cNvPr id="6149" name="Text Box 6"/>
          <p:cNvSpPr txBox="1">
            <a:spLocks noChangeArrowheads="1"/>
          </p:cNvSpPr>
          <p:nvPr/>
        </p:nvSpPr>
        <p:spPr bwMode="auto">
          <a:xfrm rot="208285">
            <a:off x="8839200" y="2133601"/>
            <a:ext cx="1828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b="1">
                <a:solidFill>
                  <a:schemeClr val="bg1"/>
                </a:solidFill>
              </a:rPr>
              <a:t>Bán kính</a:t>
            </a:r>
          </a:p>
        </p:txBody>
      </p:sp>
      <p:sp>
        <p:nvSpPr>
          <p:cNvPr id="7" name="TextBox 6"/>
          <p:cNvSpPr txBox="1"/>
          <p:nvPr/>
        </p:nvSpPr>
        <p:spPr>
          <a:xfrm>
            <a:off x="177800" y="76200"/>
            <a:ext cx="11811000" cy="523220"/>
          </a:xfrm>
          <a:prstGeom prst="rect">
            <a:avLst/>
          </a:prstGeom>
          <a:noFill/>
        </p:spPr>
        <p:txBody>
          <a:bodyPr wrap="square" rtlCol="0">
            <a:spAutoFit/>
          </a:bodyPr>
          <a:lstStyle/>
          <a:p>
            <a:pPr algn="ctr"/>
            <a:r>
              <a:rPr lang="en-US" sz="2800" dirty="0">
                <a:solidFill>
                  <a:srgbClr val="FF0000"/>
                </a:solidFill>
                <a:latin typeface="#9Slide02 Tieu de rat dai 01" panose="02000000000000000000" pitchFamily="2" charset="0"/>
                <a:ea typeface="#9Slide02 Tieu de rat dai 01" panose="02000000000000000000" pitchFamily="2" charset="0"/>
              </a:rPr>
              <a:t>BÀI </a:t>
            </a:r>
            <a:r>
              <a:rPr lang="en-US" sz="2800" dirty="0" smtClean="0">
                <a:solidFill>
                  <a:srgbClr val="FF0000"/>
                </a:solidFill>
                <a:latin typeface="#9Slide02 Tieu de rat dai 01" panose="02000000000000000000" pitchFamily="2" charset="0"/>
                <a:ea typeface="#9Slide02 Tieu de rat dai 01" panose="02000000000000000000" pitchFamily="2" charset="0"/>
              </a:rPr>
              <a:t>18: SÔNG. NƯỚC NGẦM VÀ BĂNG HÀ (TIẾT 1)</a:t>
            </a:r>
            <a:endParaRPr lang="en-US" sz="2800" dirty="0">
              <a:solidFill>
                <a:srgbClr val="FF0000"/>
              </a:solidFill>
              <a:latin typeface="#9Slide02 Tieu de rat dai 01" panose="02000000000000000000" pitchFamily="2" charset="0"/>
              <a:ea typeface="#9Slide02 Tieu de rat dai 01" panose="02000000000000000000" pitchFamily="2" charset="0"/>
            </a:endParaRPr>
          </a:p>
        </p:txBody>
      </p:sp>
      <p:cxnSp>
        <p:nvCxnSpPr>
          <p:cNvPr id="3" name="Straight Connector 2"/>
          <p:cNvCxnSpPr/>
          <p:nvPr/>
        </p:nvCxnSpPr>
        <p:spPr>
          <a:xfrm>
            <a:off x="5638800" y="609600"/>
            <a:ext cx="0" cy="6096000"/>
          </a:xfrm>
          <a:prstGeom prst="line">
            <a:avLst/>
          </a:prstGeom>
        </p:spPr>
        <p:style>
          <a:lnRef idx="3">
            <a:schemeClr val="dk1"/>
          </a:lnRef>
          <a:fillRef idx="0">
            <a:schemeClr val="dk1"/>
          </a:fillRef>
          <a:effectRef idx="2">
            <a:schemeClr val="dk1"/>
          </a:effectRef>
          <a:fontRef idx="minor">
            <a:schemeClr val="tx1"/>
          </a:fontRef>
        </p:style>
      </p:cxnSp>
      <p:sp>
        <p:nvSpPr>
          <p:cNvPr id="10" name="Text Box 4"/>
          <p:cNvSpPr txBox="1">
            <a:spLocks noChangeArrowheads="1"/>
          </p:cNvSpPr>
          <p:nvPr/>
        </p:nvSpPr>
        <p:spPr bwMode="auto">
          <a:xfrm>
            <a:off x="0" y="1062335"/>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smtClean="0">
                <a:solidFill>
                  <a:srgbClr val="0000FF"/>
                </a:solidFill>
              </a:rPr>
              <a:t>a</a:t>
            </a:r>
            <a:r>
              <a:rPr lang="en-US" sz="2400" b="1" dirty="0">
                <a:solidFill>
                  <a:srgbClr val="0000FF"/>
                </a:solidFill>
              </a:rPr>
              <a:t>)</a:t>
            </a:r>
            <a:r>
              <a:rPr lang="en-US" sz="2400" b="1" dirty="0" smtClean="0">
                <a:solidFill>
                  <a:srgbClr val="0000FF"/>
                </a:solidFill>
              </a:rPr>
              <a:t> </a:t>
            </a:r>
            <a:r>
              <a:rPr lang="en-US" sz="2400" b="1" dirty="0" err="1" smtClean="0">
                <a:solidFill>
                  <a:srgbClr val="0000FF"/>
                </a:solidFill>
              </a:rPr>
              <a:t>Khái</a:t>
            </a:r>
            <a:r>
              <a:rPr lang="en-US" sz="2400" b="1" dirty="0" smtClean="0">
                <a:solidFill>
                  <a:srgbClr val="0000FF"/>
                </a:solidFill>
              </a:rPr>
              <a:t> </a:t>
            </a:r>
            <a:r>
              <a:rPr lang="en-US" sz="2400" b="1" dirty="0" err="1" smtClean="0">
                <a:solidFill>
                  <a:srgbClr val="0000FF"/>
                </a:solidFill>
              </a:rPr>
              <a:t>niệm</a:t>
            </a:r>
            <a:endParaRPr lang="en-US" sz="2400" b="1" dirty="0">
              <a:solidFill>
                <a:srgbClr val="0000FF"/>
              </a:solidFill>
            </a:endParaRPr>
          </a:p>
        </p:txBody>
      </p:sp>
      <p:sp>
        <p:nvSpPr>
          <p:cNvPr id="12" name="Text Box 4"/>
          <p:cNvSpPr txBox="1">
            <a:spLocks noChangeArrowheads="1"/>
          </p:cNvSpPr>
          <p:nvPr/>
        </p:nvSpPr>
        <p:spPr bwMode="auto">
          <a:xfrm>
            <a:off x="0" y="1519535"/>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0000FF"/>
                </a:solidFill>
              </a:rPr>
              <a:t>b</a:t>
            </a:r>
            <a:r>
              <a:rPr lang="en-US" sz="2400" b="1" dirty="0" smtClean="0">
                <a:solidFill>
                  <a:srgbClr val="0000FF"/>
                </a:solidFill>
              </a:rPr>
              <a:t>) </a:t>
            </a:r>
            <a:r>
              <a:rPr lang="en-US" sz="2400" b="1" dirty="0" err="1" smtClean="0">
                <a:solidFill>
                  <a:srgbClr val="0000FF"/>
                </a:solidFill>
              </a:rPr>
              <a:t>Chế</a:t>
            </a:r>
            <a:r>
              <a:rPr lang="en-US" sz="2400" b="1" dirty="0" smtClean="0">
                <a:solidFill>
                  <a:srgbClr val="0000FF"/>
                </a:solidFill>
              </a:rPr>
              <a:t> </a:t>
            </a:r>
            <a:r>
              <a:rPr lang="en-US" sz="2400" b="1" dirty="0" err="1" smtClean="0">
                <a:solidFill>
                  <a:srgbClr val="0000FF"/>
                </a:solidFill>
              </a:rPr>
              <a:t>độ</a:t>
            </a:r>
            <a:r>
              <a:rPr lang="en-US" sz="2400" b="1" dirty="0" smtClean="0">
                <a:solidFill>
                  <a:srgbClr val="0000FF"/>
                </a:solidFill>
              </a:rPr>
              <a:t> </a:t>
            </a:r>
            <a:r>
              <a:rPr lang="en-US" sz="2400" b="1" dirty="0" err="1" smtClean="0">
                <a:solidFill>
                  <a:srgbClr val="0000FF"/>
                </a:solidFill>
              </a:rPr>
              <a:t>nước</a:t>
            </a:r>
            <a:r>
              <a:rPr lang="en-US" sz="2400" b="1" dirty="0" smtClean="0">
                <a:solidFill>
                  <a:srgbClr val="0000FF"/>
                </a:solidFill>
              </a:rPr>
              <a:t> </a:t>
            </a:r>
            <a:r>
              <a:rPr lang="en-US" sz="2400" b="1" dirty="0" err="1" smtClean="0">
                <a:solidFill>
                  <a:srgbClr val="0000FF"/>
                </a:solidFill>
              </a:rPr>
              <a:t>sông</a:t>
            </a:r>
            <a:endParaRPr lang="en-US" sz="2400" b="1" dirty="0">
              <a:solidFill>
                <a:srgbClr val="0000FF"/>
              </a:solidFill>
            </a:endParaRPr>
          </a:p>
        </p:txBody>
      </p:sp>
      <p:sp>
        <p:nvSpPr>
          <p:cNvPr id="16" name="Text Box 4"/>
          <p:cNvSpPr txBox="1">
            <a:spLocks noChangeArrowheads="1"/>
          </p:cNvSpPr>
          <p:nvPr/>
        </p:nvSpPr>
        <p:spPr bwMode="auto">
          <a:xfrm>
            <a:off x="-76200" y="2050702"/>
            <a:ext cx="548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smtClean="0">
                <a:solidFill>
                  <a:srgbClr val="0000FF"/>
                </a:solidFill>
              </a:rPr>
              <a:t>c) </a:t>
            </a:r>
            <a:r>
              <a:rPr lang="en-US" sz="2400" b="1" dirty="0" err="1" smtClean="0">
                <a:solidFill>
                  <a:srgbClr val="0000FF"/>
                </a:solidFill>
              </a:rPr>
              <a:t>Sử</a:t>
            </a:r>
            <a:r>
              <a:rPr lang="en-US" sz="2400" b="1" dirty="0" smtClean="0">
                <a:solidFill>
                  <a:srgbClr val="0000FF"/>
                </a:solidFill>
              </a:rPr>
              <a:t> </a:t>
            </a:r>
            <a:r>
              <a:rPr lang="en-US" sz="2400" b="1" dirty="0" err="1" smtClean="0">
                <a:solidFill>
                  <a:srgbClr val="0000FF"/>
                </a:solidFill>
              </a:rPr>
              <a:t>dụng</a:t>
            </a:r>
            <a:r>
              <a:rPr lang="en-US" sz="2400" b="1" dirty="0" smtClean="0">
                <a:solidFill>
                  <a:srgbClr val="0000FF"/>
                </a:solidFill>
              </a:rPr>
              <a:t> </a:t>
            </a:r>
            <a:r>
              <a:rPr lang="en-US" sz="2400" b="1" dirty="0" err="1" smtClean="0">
                <a:solidFill>
                  <a:srgbClr val="0000FF"/>
                </a:solidFill>
              </a:rPr>
              <a:t>tổng</a:t>
            </a:r>
            <a:r>
              <a:rPr lang="en-US" sz="2400" b="1" dirty="0" smtClean="0">
                <a:solidFill>
                  <a:srgbClr val="0000FF"/>
                </a:solidFill>
              </a:rPr>
              <a:t> </a:t>
            </a:r>
            <a:r>
              <a:rPr lang="en-US" sz="2400" b="1" dirty="0" err="1" smtClean="0">
                <a:solidFill>
                  <a:srgbClr val="0000FF"/>
                </a:solidFill>
              </a:rPr>
              <a:t>hợp</a:t>
            </a:r>
            <a:r>
              <a:rPr lang="en-US" sz="2400" b="1" dirty="0" smtClean="0">
                <a:solidFill>
                  <a:srgbClr val="0000FF"/>
                </a:solidFill>
              </a:rPr>
              <a:t> </a:t>
            </a:r>
            <a:r>
              <a:rPr lang="en-US" sz="2400" b="1" dirty="0" err="1" smtClean="0">
                <a:solidFill>
                  <a:srgbClr val="0000FF"/>
                </a:solidFill>
              </a:rPr>
              <a:t>nước</a:t>
            </a:r>
            <a:r>
              <a:rPr lang="en-US" sz="2400" b="1" dirty="0" smtClean="0">
                <a:solidFill>
                  <a:srgbClr val="0000FF"/>
                </a:solidFill>
              </a:rPr>
              <a:t> </a:t>
            </a:r>
            <a:r>
              <a:rPr lang="en-US" sz="2400" b="1" dirty="0" err="1" smtClean="0">
                <a:solidFill>
                  <a:srgbClr val="0000FF"/>
                </a:solidFill>
              </a:rPr>
              <a:t>sông</a:t>
            </a:r>
            <a:r>
              <a:rPr lang="en-US" sz="2400" b="1" dirty="0" smtClean="0">
                <a:solidFill>
                  <a:srgbClr val="0000FF"/>
                </a:solidFill>
              </a:rPr>
              <a:t>, </a:t>
            </a:r>
            <a:r>
              <a:rPr lang="en-US" sz="2400" b="1" dirty="0" err="1" smtClean="0">
                <a:solidFill>
                  <a:srgbClr val="0000FF"/>
                </a:solidFill>
              </a:rPr>
              <a:t>hồ</a:t>
            </a:r>
            <a:endParaRPr lang="en-US" sz="2400" b="1" dirty="0">
              <a:solidFill>
                <a:srgbClr val="0000FF"/>
              </a:solidFill>
            </a:endParaRPr>
          </a:p>
        </p:txBody>
      </p:sp>
      <p:sp>
        <p:nvSpPr>
          <p:cNvPr id="2" name="TextBox 1"/>
          <p:cNvSpPr txBox="1"/>
          <p:nvPr/>
        </p:nvSpPr>
        <p:spPr>
          <a:xfrm>
            <a:off x="-78658" y="2427237"/>
            <a:ext cx="5384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trị</a:t>
            </a:r>
            <a:r>
              <a:rPr lang="en-US" sz="2400" dirty="0" smtClean="0">
                <a:latin typeface="Times New Roman" pitchFamily="18" charset="0"/>
                <a:cs typeface="Times New Roman" pitchFamily="18" charset="0"/>
              </a:rPr>
              <a:t> to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mặt</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5" name="TextBox 4"/>
          <p:cNvSpPr txBox="1"/>
          <p:nvPr/>
        </p:nvSpPr>
        <p:spPr>
          <a:xfrm>
            <a:off x="609600" y="2743200"/>
            <a:ext cx="4622800" cy="2215991"/>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Thuỷ</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lơi</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Thuỷ</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Thuỷ</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  </a:t>
            </a:r>
            <a:r>
              <a:rPr lang="en-US" sz="2400" dirty="0">
                <a:latin typeface="Times New Roman" pitchFamily="18" charset="0"/>
                <a:cs typeface="Times New Roman" pitchFamily="18" charset="0"/>
              </a:rPr>
              <a:t>Du </a:t>
            </a:r>
            <a:r>
              <a:rPr lang="en-US" sz="2400" dirty="0" err="1">
                <a:latin typeface="Times New Roman" pitchFamily="18" charset="0"/>
                <a:cs typeface="Times New Roman" pitchFamily="18" charset="0"/>
              </a:rPr>
              <a:t>lịch</a:t>
            </a:r>
            <a:endParaRPr lang="en-US" sz="24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918055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3" descr="lu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59" y="1295400"/>
            <a:ext cx="5714641" cy="53340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84" descr="l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95400"/>
            <a:ext cx="5867041" cy="52578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152400"/>
            <a:ext cx="11430000" cy="954107"/>
          </a:xfrm>
          <a:prstGeom prst="rect">
            <a:avLst/>
          </a:prstGeom>
        </p:spPr>
        <p:txBody>
          <a:bodyPr wrap="square">
            <a:spAutoFit/>
          </a:bodyPr>
          <a:lstStyle/>
          <a:p>
            <a:pPr>
              <a:spcBef>
                <a:spcPct val="50000"/>
              </a:spcBef>
            </a:pPr>
            <a:r>
              <a:rPr lang="en-US" sz="2800" dirty="0" err="1">
                <a:solidFill>
                  <a:srgbClr val="0000FF"/>
                </a:solidFill>
                <a:latin typeface="Times New Roman" pitchFamily="18" charset="0"/>
              </a:rPr>
              <a:t>Quan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sát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một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số</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hình</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ảnh</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sau</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kết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hợp</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với</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hiểu</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biết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thực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tế</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cho</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biết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sông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ngòi</a:t>
            </a:r>
            <a:r>
              <a:rPr lang="en-US" sz="2800" dirty="0">
                <a:solidFill>
                  <a:srgbClr val="0000FF"/>
                </a:solidFill>
                <a:latin typeface="Times New Roman" pitchFamily="18" charset="0"/>
              </a:rPr>
              <a:t> </a:t>
            </a:r>
            <a:r>
              <a:rPr lang="en-US" sz="2800" dirty="0" err="1" smtClean="0">
                <a:solidFill>
                  <a:srgbClr val="0000FF"/>
                </a:solidFill>
                <a:latin typeface="Times New Roman" pitchFamily="18" charset="0"/>
              </a:rPr>
              <a:t>còn</a:t>
            </a:r>
            <a:r>
              <a:rPr lang="en-US" sz="2800" dirty="0" smtClean="0">
                <a:solidFill>
                  <a:srgbClr val="0000FF"/>
                </a:solidFill>
                <a:latin typeface="Times New Roman" pitchFamily="18" charset="0"/>
              </a:rPr>
              <a:t> </a:t>
            </a:r>
            <a:r>
              <a:rPr lang="en-US" sz="2800" dirty="0" err="1" smtClean="0">
                <a:solidFill>
                  <a:srgbClr val="0000FF"/>
                </a:solidFill>
                <a:latin typeface="Times New Roman" pitchFamily="18" charset="0"/>
              </a:rPr>
              <a:t>có</a:t>
            </a:r>
            <a:r>
              <a:rPr lang="en-US" sz="2800" dirty="0" smtClean="0">
                <a:solidFill>
                  <a:srgbClr val="0000FF"/>
                </a:solidFill>
                <a:latin typeface="Times New Roman" pitchFamily="18" charset="0"/>
              </a:rPr>
              <a:t> </a:t>
            </a:r>
            <a:r>
              <a:rPr lang="en-US" sz="2800" dirty="0" err="1">
                <a:solidFill>
                  <a:srgbClr val="0000FF"/>
                </a:solidFill>
                <a:latin typeface="Times New Roman" pitchFamily="18" charset="0"/>
              </a:rPr>
              <a:t>tác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hại</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gì</a:t>
            </a:r>
            <a:r>
              <a:rPr lang="en-US" sz="2800" dirty="0">
                <a:solidFill>
                  <a:srgbClr val="0000FF"/>
                </a:solidFill>
                <a:latin typeface="Times New Roman" pitchFamily="18" charset="0"/>
              </a:rPr>
              <a:t>?</a:t>
            </a:r>
          </a:p>
        </p:txBody>
      </p:sp>
    </p:spTree>
    <p:extLst>
      <p:ext uri="{BB962C8B-B14F-4D97-AF65-F5344CB8AC3E}">
        <p14:creationId xmlns:p14="http://schemas.microsoft.com/office/powerpoint/2010/main" val="3043788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838200"/>
            <a:ext cx="9144000" cy="1815882"/>
          </a:xfrm>
          <a:prstGeom prst="rect">
            <a:avLst/>
          </a:prstGeom>
          <a:noFill/>
        </p:spPr>
        <p:txBody>
          <a:bodyPr wrap="square" rtlCol="0">
            <a:spAutoFit/>
          </a:bodyPr>
          <a:lstStyle/>
          <a:p>
            <a:r>
              <a:rPr lang="vi-VN" sz="2800" dirty="0" smtClean="0">
                <a:latin typeface="+mj-lt"/>
              </a:rPr>
              <a:t>- </a:t>
            </a:r>
            <a:r>
              <a:rPr lang="vi-VN" sz="2800" dirty="0">
                <a:latin typeface="+mj-lt"/>
              </a:rPr>
              <a:t>Là học sinh em có thể làm gì để bảo vệ sự trong sạch của các dòng sông nơi em đang sống và ứng phó với biến đổi khí hậu toàn cầu?</a:t>
            </a:r>
            <a:endParaRPr lang="en-US" sz="2800" dirty="0">
              <a:latin typeface="+mj-lt"/>
            </a:endParaRPr>
          </a:p>
          <a:p>
            <a:endParaRPr lang="en-US" sz="2800" dirty="0">
              <a:latin typeface="+mj-lt"/>
            </a:endParaRPr>
          </a:p>
        </p:txBody>
      </p:sp>
    </p:spTree>
    <p:extLst>
      <p:ext uri="{BB962C8B-B14F-4D97-AF65-F5344CB8AC3E}">
        <p14:creationId xmlns:p14="http://schemas.microsoft.com/office/powerpoint/2010/main" val="3223861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17_songHo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1381780"/>
            <a:ext cx="32004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SÔNG HỒNG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76261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diamond(in)">
                                      <p:cBhvr>
                                        <p:cTn id="7" dur="2000"/>
                                        <p:tgtEl>
                                          <p:spTgt spid="86020"/>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3191" y="685800"/>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0000FF"/>
                </a:solidFill>
              </a:rPr>
              <a:t>1. </a:t>
            </a:r>
            <a:r>
              <a:rPr lang="en-US" sz="2400" b="1" dirty="0" err="1" smtClean="0">
                <a:solidFill>
                  <a:srgbClr val="0000FF"/>
                </a:solidFill>
              </a:rPr>
              <a:t>Sông</a:t>
            </a:r>
            <a:endParaRPr lang="en-US" sz="2400" b="1" dirty="0">
              <a:solidFill>
                <a:srgbClr val="0000FF"/>
              </a:solidFill>
            </a:endParaRPr>
          </a:p>
        </p:txBody>
      </p:sp>
      <p:sp>
        <p:nvSpPr>
          <p:cNvPr id="6149" name="Text Box 6"/>
          <p:cNvSpPr txBox="1">
            <a:spLocks noChangeArrowheads="1"/>
          </p:cNvSpPr>
          <p:nvPr/>
        </p:nvSpPr>
        <p:spPr bwMode="auto">
          <a:xfrm rot="208285">
            <a:off x="8839200" y="2133601"/>
            <a:ext cx="1828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b="1">
                <a:solidFill>
                  <a:schemeClr val="bg1"/>
                </a:solidFill>
              </a:rPr>
              <a:t>Bán kính</a:t>
            </a:r>
          </a:p>
        </p:txBody>
      </p:sp>
      <p:sp>
        <p:nvSpPr>
          <p:cNvPr id="7" name="TextBox 6"/>
          <p:cNvSpPr txBox="1"/>
          <p:nvPr/>
        </p:nvSpPr>
        <p:spPr>
          <a:xfrm>
            <a:off x="177800" y="76200"/>
            <a:ext cx="11811000" cy="523220"/>
          </a:xfrm>
          <a:prstGeom prst="rect">
            <a:avLst/>
          </a:prstGeom>
          <a:noFill/>
        </p:spPr>
        <p:txBody>
          <a:bodyPr wrap="square" rtlCol="0">
            <a:spAutoFit/>
          </a:bodyPr>
          <a:lstStyle/>
          <a:p>
            <a:pPr algn="ctr"/>
            <a:r>
              <a:rPr lang="en-US" sz="2800" dirty="0">
                <a:solidFill>
                  <a:srgbClr val="FF0000"/>
                </a:solidFill>
                <a:latin typeface="#9Slide02 Tieu de rat dai 01" panose="02000000000000000000" pitchFamily="2" charset="0"/>
                <a:ea typeface="#9Slide02 Tieu de rat dai 01" panose="02000000000000000000" pitchFamily="2" charset="0"/>
              </a:rPr>
              <a:t>BÀI </a:t>
            </a:r>
            <a:r>
              <a:rPr lang="en-US" sz="2800" dirty="0" smtClean="0">
                <a:solidFill>
                  <a:srgbClr val="FF0000"/>
                </a:solidFill>
                <a:latin typeface="#9Slide02 Tieu de rat dai 01" panose="02000000000000000000" pitchFamily="2" charset="0"/>
                <a:ea typeface="#9Slide02 Tieu de rat dai 01" panose="02000000000000000000" pitchFamily="2" charset="0"/>
              </a:rPr>
              <a:t>18: SÔNG. NƯỚC NGẦM VÀ BĂNG HÀ (TIẾT 1)</a:t>
            </a:r>
            <a:endParaRPr lang="en-US" sz="2800" dirty="0">
              <a:solidFill>
                <a:srgbClr val="FF0000"/>
              </a:solidFill>
              <a:latin typeface="#9Slide02 Tieu de rat dai 01" panose="02000000000000000000" pitchFamily="2" charset="0"/>
              <a:ea typeface="#9Slide02 Tieu de rat dai 01" panose="02000000000000000000" pitchFamily="2" charset="0"/>
            </a:endParaRPr>
          </a:p>
        </p:txBody>
      </p:sp>
      <p:cxnSp>
        <p:nvCxnSpPr>
          <p:cNvPr id="3" name="Straight Connector 2"/>
          <p:cNvCxnSpPr/>
          <p:nvPr/>
        </p:nvCxnSpPr>
        <p:spPr>
          <a:xfrm>
            <a:off x="5562600" y="609600"/>
            <a:ext cx="0" cy="6096000"/>
          </a:xfrm>
          <a:prstGeom prst="line">
            <a:avLst/>
          </a:prstGeom>
        </p:spPr>
        <p:style>
          <a:lnRef idx="3">
            <a:schemeClr val="dk1"/>
          </a:lnRef>
          <a:fillRef idx="0">
            <a:schemeClr val="dk1"/>
          </a:fillRef>
          <a:effectRef idx="2">
            <a:schemeClr val="dk1"/>
          </a:effectRef>
          <a:fontRef idx="minor">
            <a:schemeClr val="tx1"/>
          </a:fontRef>
        </p:style>
      </p:cxnSp>
      <p:sp>
        <p:nvSpPr>
          <p:cNvPr id="10" name="Text Box 4"/>
          <p:cNvSpPr txBox="1">
            <a:spLocks noChangeArrowheads="1"/>
          </p:cNvSpPr>
          <p:nvPr/>
        </p:nvSpPr>
        <p:spPr bwMode="auto">
          <a:xfrm>
            <a:off x="0" y="1062335"/>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smtClean="0">
                <a:solidFill>
                  <a:srgbClr val="0000FF"/>
                </a:solidFill>
              </a:rPr>
              <a:t>a</a:t>
            </a:r>
            <a:r>
              <a:rPr lang="en-US" sz="2400" b="1" dirty="0">
                <a:solidFill>
                  <a:srgbClr val="0000FF"/>
                </a:solidFill>
              </a:rPr>
              <a:t>)</a:t>
            </a:r>
            <a:r>
              <a:rPr lang="en-US" sz="2400" b="1" dirty="0" smtClean="0">
                <a:solidFill>
                  <a:srgbClr val="0000FF"/>
                </a:solidFill>
              </a:rPr>
              <a:t> </a:t>
            </a:r>
            <a:r>
              <a:rPr lang="en-US" sz="2400" b="1" dirty="0" err="1" smtClean="0">
                <a:solidFill>
                  <a:srgbClr val="0000FF"/>
                </a:solidFill>
              </a:rPr>
              <a:t>Khái</a:t>
            </a:r>
            <a:r>
              <a:rPr lang="en-US" sz="2400" b="1" dirty="0" smtClean="0">
                <a:solidFill>
                  <a:srgbClr val="0000FF"/>
                </a:solidFill>
              </a:rPr>
              <a:t> </a:t>
            </a:r>
            <a:r>
              <a:rPr lang="en-US" sz="2400" b="1" dirty="0" err="1" smtClean="0">
                <a:solidFill>
                  <a:srgbClr val="0000FF"/>
                </a:solidFill>
              </a:rPr>
              <a:t>niệm</a:t>
            </a:r>
            <a:endParaRPr lang="en-US" sz="2400" b="1" dirty="0">
              <a:solidFill>
                <a:srgbClr val="0000FF"/>
              </a:solidFill>
            </a:endParaRPr>
          </a:p>
        </p:txBody>
      </p:sp>
      <p:sp>
        <p:nvSpPr>
          <p:cNvPr id="2" name="TextBox 1"/>
          <p:cNvSpPr txBox="1"/>
          <p:nvPr/>
        </p:nvSpPr>
        <p:spPr>
          <a:xfrm>
            <a:off x="76200" y="1570672"/>
            <a:ext cx="5486400" cy="1200329"/>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Sông </a:t>
            </a:r>
            <a:r>
              <a:rPr lang="vi-VN" sz="2400" dirty="0">
                <a:latin typeface="Times New Roman" pitchFamily="18" charset="0"/>
                <a:cs typeface="Times New Roman" pitchFamily="18" charset="0"/>
              </a:rPr>
              <a:t>là các dòng chảy tự nhiên, chảy theo những lòng dẫn ổn định do chính dòng chảy này tạo </a:t>
            </a:r>
            <a:r>
              <a:rPr lang="vi-VN" sz="2400" dirty="0"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4" name="TextBox 3"/>
          <p:cNvSpPr txBox="1"/>
          <p:nvPr/>
        </p:nvSpPr>
        <p:spPr>
          <a:xfrm>
            <a:off x="6083300" y="3055203"/>
            <a:ext cx="5270500" cy="830997"/>
          </a:xfrm>
          <a:prstGeom prst="rect">
            <a:avLst/>
          </a:prstGeom>
          <a:noFill/>
        </p:spPr>
        <p:txBody>
          <a:bodyPr wrap="square" rtlCol="0">
            <a:spAutoFit/>
          </a:bodyPr>
          <a:lstStyle/>
          <a:p>
            <a:r>
              <a:rPr lang="en-US" sz="2400" dirty="0" err="1" smtClean="0"/>
              <a:t>Nước</a:t>
            </a:r>
            <a:r>
              <a:rPr lang="en-US" sz="2400" dirty="0" smtClean="0"/>
              <a:t> </a:t>
            </a:r>
            <a:r>
              <a:rPr lang="en-US" sz="2400" dirty="0" err="1" smtClean="0"/>
              <a:t>sông</a:t>
            </a:r>
            <a:r>
              <a:rPr lang="en-US" sz="2400" dirty="0" smtClean="0"/>
              <a:t> </a:t>
            </a:r>
            <a:r>
              <a:rPr lang="en-US" sz="2400" dirty="0" err="1" smtClean="0"/>
              <a:t>được</a:t>
            </a:r>
            <a:r>
              <a:rPr lang="en-US" sz="2400" dirty="0" smtClean="0"/>
              <a:t> </a:t>
            </a:r>
            <a:r>
              <a:rPr lang="en-US" sz="2400" dirty="0" err="1" smtClean="0"/>
              <a:t>cung</a:t>
            </a:r>
            <a:r>
              <a:rPr lang="en-US" sz="2400" dirty="0" smtClean="0"/>
              <a:t> </a:t>
            </a:r>
            <a:r>
              <a:rPr lang="en-US" sz="2400" dirty="0" err="1" smtClean="0"/>
              <a:t>cấp</a:t>
            </a:r>
            <a:r>
              <a:rPr lang="en-US" sz="2400" dirty="0" smtClean="0"/>
              <a:t> </a:t>
            </a:r>
            <a:r>
              <a:rPr lang="en-US" sz="2400" dirty="0" err="1" smtClean="0"/>
              <a:t>bởi</a:t>
            </a:r>
            <a:r>
              <a:rPr lang="en-US" sz="2400" dirty="0" smtClean="0"/>
              <a:t> </a:t>
            </a:r>
            <a:r>
              <a:rPr lang="en-US" sz="2400" dirty="0" err="1" smtClean="0"/>
              <a:t>những</a:t>
            </a:r>
            <a:r>
              <a:rPr lang="en-US" sz="2400" dirty="0" smtClean="0"/>
              <a:t> </a:t>
            </a:r>
            <a:r>
              <a:rPr lang="en-US" sz="2400" dirty="0" err="1" smtClean="0"/>
              <a:t>nguồn</a:t>
            </a:r>
            <a:r>
              <a:rPr lang="en-US" sz="2400" dirty="0" smtClean="0"/>
              <a:t> </a:t>
            </a:r>
            <a:r>
              <a:rPr lang="en-US" sz="2400" dirty="0" err="1" smtClean="0"/>
              <a:t>nào</a:t>
            </a:r>
            <a:r>
              <a:rPr lang="en-US" sz="2400" dirty="0" smtClean="0"/>
              <a:t>?</a:t>
            </a:r>
            <a:endParaRPr lang="en-US" sz="2400" dirty="0"/>
          </a:p>
        </p:txBody>
      </p:sp>
      <p:sp>
        <p:nvSpPr>
          <p:cNvPr id="5" name="TextBox 4"/>
          <p:cNvSpPr txBox="1"/>
          <p:nvPr/>
        </p:nvSpPr>
        <p:spPr>
          <a:xfrm>
            <a:off x="76200" y="2819400"/>
            <a:ext cx="5410200" cy="830997"/>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Nguồn </a:t>
            </a:r>
            <a:r>
              <a:rPr lang="en-US" sz="2400" dirty="0" err="1" smtClean="0">
                <a:latin typeface="Times New Roman" pitchFamily="18" charset="0"/>
                <a:cs typeface="Times New Roman" pitchFamily="18" charset="0"/>
              </a:rPr>
              <a:t>cung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cấp</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nước </a:t>
            </a:r>
            <a:r>
              <a:rPr lang="vi-VN" sz="2400" dirty="0">
                <a:latin typeface="Times New Roman" pitchFamily="18" charset="0"/>
                <a:cs typeface="Times New Roman" pitchFamily="18" charset="0"/>
              </a:rPr>
              <a:t>mưa, nước ngầm, hồ và băng, tuyết </a:t>
            </a:r>
            <a:r>
              <a:rPr lang="vi-VN" sz="2400" dirty="0" smtClean="0">
                <a:latin typeface="Times New Roman" pitchFamily="18" charset="0"/>
                <a:cs typeface="Times New Roman" pitchFamily="18" charset="0"/>
              </a:rPr>
              <a:t>tan</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12" name="TextBox 11"/>
          <p:cNvSpPr txBox="1"/>
          <p:nvPr/>
        </p:nvSpPr>
        <p:spPr>
          <a:xfrm>
            <a:off x="76200" y="3657600"/>
            <a:ext cx="5410200" cy="830997"/>
          </a:xfrm>
          <a:prstGeom prst="rect">
            <a:avLst/>
          </a:prstGeom>
          <a:noFill/>
        </p:spPr>
        <p:txBody>
          <a:bodyPr wrap="square" rtlCol="0">
            <a:spAutoFit/>
          </a:bodyPr>
          <a:lstStyle/>
          <a:p>
            <a:r>
              <a:rPr lang="en-US" sz="2400" dirty="0" smtClean="0">
                <a:latin typeface="+mj-lt"/>
              </a:rPr>
              <a:t>- </a:t>
            </a:r>
            <a:r>
              <a:rPr lang="vi-VN" sz="2400" dirty="0" smtClean="0">
                <a:latin typeface="+mj-lt"/>
              </a:rPr>
              <a:t>Nơi </a:t>
            </a:r>
            <a:r>
              <a:rPr lang="vi-VN" sz="2400" dirty="0">
                <a:latin typeface="+mj-lt"/>
              </a:rPr>
              <a:t>dòng chảy bắt đầu được gọi là nguồn của </a:t>
            </a:r>
            <a:r>
              <a:rPr lang="vi-VN" sz="2400" dirty="0" smtClean="0">
                <a:latin typeface="+mj-lt"/>
              </a:rPr>
              <a:t>sông</a:t>
            </a:r>
            <a:r>
              <a:rPr lang="en-US" sz="2400" dirty="0" smtClean="0">
                <a:latin typeface="+mj-lt"/>
              </a:rPr>
              <a:t>.</a:t>
            </a:r>
            <a:endParaRPr lang="zh-CN" altLang="en-US" sz="2400" dirty="0">
              <a:latin typeface="+mj-lt"/>
              <a:ea typeface="方正少儿简体" panose="03000509000000000000" pitchFamily="65" charset="-122"/>
            </a:endParaRPr>
          </a:p>
        </p:txBody>
      </p:sp>
    </p:spTree>
    <p:extLst>
      <p:ext uri="{BB962C8B-B14F-4D97-AF65-F5344CB8AC3E}">
        <p14:creationId xmlns:p14="http://schemas.microsoft.com/office/powerpoint/2010/main" val="20153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3191" y="685800"/>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0000FF"/>
                </a:solidFill>
              </a:rPr>
              <a:t>1. </a:t>
            </a:r>
            <a:r>
              <a:rPr lang="en-US" sz="2400" b="1" dirty="0" err="1" smtClean="0">
                <a:solidFill>
                  <a:srgbClr val="0000FF"/>
                </a:solidFill>
              </a:rPr>
              <a:t>Sông</a:t>
            </a:r>
            <a:endParaRPr lang="en-US" sz="2400" b="1" dirty="0">
              <a:solidFill>
                <a:srgbClr val="0000FF"/>
              </a:solidFill>
            </a:endParaRPr>
          </a:p>
        </p:txBody>
      </p:sp>
      <p:sp>
        <p:nvSpPr>
          <p:cNvPr id="6149" name="Text Box 6"/>
          <p:cNvSpPr txBox="1">
            <a:spLocks noChangeArrowheads="1"/>
          </p:cNvSpPr>
          <p:nvPr/>
        </p:nvSpPr>
        <p:spPr bwMode="auto">
          <a:xfrm rot="208285">
            <a:off x="8839200" y="2133601"/>
            <a:ext cx="1828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b="1">
                <a:solidFill>
                  <a:schemeClr val="bg1"/>
                </a:solidFill>
              </a:rPr>
              <a:t>Bán kính</a:t>
            </a:r>
          </a:p>
        </p:txBody>
      </p:sp>
      <p:sp>
        <p:nvSpPr>
          <p:cNvPr id="7" name="TextBox 6"/>
          <p:cNvSpPr txBox="1"/>
          <p:nvPr/>
        </p:nvSpPr>
        <p:spPr>
          <a:xfrm>
            <a:off x="177800" y="76200"/>
            <a:ext cx="11811000" cy="523220"/>
          </a:xfrm>
          <a:prstGeom prst="rect">
            <a:avLst/>
          </a:prstGeom>
          <a:noFill/>
        </p:spPr>
        <p:txBody>
          <a:bodyPr wrap="square" rtlCol="0">
            <a:spAutoFit/>
          </a:bodyPr>
          <a:lstStyle/>
          <a:p>
            <a:pPr algn="ctr"/>
            <a:r>
              <a:rPr lang="en-US" sz="2800" dirty="0">
                <a:solidFill>
                  <a:srgbClr val="FF0000"/>
                </a:solidFill>
                <a:latin typeface="#9Slide02 Tieu de rat dai 01" panose="02000000000000000000" pitchFamily="2" charset="0"/>
                <a:ea typeface="#9Slide02 Tieu de rat dai 01" panose="02000000000000000000" pitchFamily="2" charset="0"/>
              </a:rPr>
              <a:t>BÀI </a:t>
            </a:r>
            <a:r>
              <a:rPr lang="en-US" sz="2800" dirty="0" smtClean="0">
                <a:solidFill>
                  <a:srgbClr val="FF0000"/>
                </a:solidFill>
                <a:latin typeface="#9Slide02 Tieu de rat dai 01" panose="02000000000000000000" pitchFamily="2" charset="0"/>
                <a:ea typeface="#9Slide02 Tieu de rat dai 01" panose="02000000000000000000" pitchFamily="2" charset="0"/>
              </a:rPr>
              <a:t>18: SÔNG. NƯỚC NGẦM VÀ BĂNG HÀ (TIẾT 1)</a:t>
            </a:r>
            <a:endParaRPr lang="en-US" sz="2800" dirty="0">
              <a:solidFill>
                <a:srgbClr val="FF0000"/>
              </a:solidFill>
              <a:latin typeface="#9Slide02 Tieu de rat dai 01" panose="02000000000000000000" pitchFamily="2" charset="0"/>
              <a:ea typeface="#9Slide02 Tieu de rat dai 01" panose="02000000000000000000" pitchFamily="2" charset="0"/>
            </a:endParaRPr>
          </a:p>
        </p:txBody>
      </p:sp>
      <p:cxnSp>
        <p:nvCxnSpPr>
          <p:cNvPr id="3" name="Straight Connector 2"/>
          <p:cNvCxnSpPr/>
          <p:nvPr/>
        </p:nvCxnSpPr>
        <p:spPr>
          <a:xfrm>
            <a:off x="5562600" y="609600"/>
            <a:ext cx="0" cy="6096000"/>
          </a:xfrm>
          <a:prstGeom prst="line">
            <a:avLst/>
          </a:prstGeom>
        </p:spPr>
        <p:style>
          <a:lnRef idx="3">
            <a:schemeClr val="dk1"/>
          </a:lnRef>
          <a:fillRef idx="0">
            <a:schemeClr val="dk1"/>
          </a:fillRef>
          <a:effectRef idx="2">
            <a:schemeClr val="dk1"/>
          </a:effectRef>
          <a:fontRef idx="minor">
            <a:schemeClr val="tx1"/>
          </a:fontRef>
        </p:style>
      </p:cxnSp>
      <p:sp>
        <p:nvSpPr>
          <p:cNvPr id="10" name="Text Box 4"/>
          <p:cNvSpPr txBox="1">
            <a:spLocks noChangeArrowheads="1"/>
          </p:cNvSpPr>
          <p:nvPr/>
        </p:nvSpPr>
        <p:spPr bwMode="auto">
          <a:xfrm>
            <a:off x="0" y="1062335"/>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smtClean="0">
                <a:solidFill>
                  <a:srgbClr val="0000FF"/>
                </a:solidFill>
              </a:rPr>
              <a:t>a</a:t>
            </a:r>
            <a:r>
              <a:rPr lang="en-US" sz="2400" b="1" dirty="0">
                <a:solidFill>
                  <a:srgbClr val="0000FF"/>
                </a:solidFill>
              </a:rPr>
              <a:t>)</a:t>
            </a:r>
            <a:r>
              <a:rPr lang="en-US" sz="2400" b="1" dirty="0" smtClean="0">
                <a:solidFill>
                  <a:srgbClr val="0000FF"/>
                </a:solidFill>
              </a:rPr>
              <a:t> </a:t>
            </a:r>
            <a:r>
              <a:rPr lang="en-US" sz="2400" b="1" dirty="0" err="1" smtClean="0">
                <a:solidFill>
                  <a:srgbClr val="0000FF"/>
                </a:solidFill>
              </a:rPr>
              <a:t>Khái</a:t>
            </a:r>
            <a:r>
              <a:rPr lang="en-US" sz="2400" b="1" dirty="0" smtClean="0">
                <a:solidFill>
                  <a:srgbClr val="0000FF"/>
                </a:solidFill>
              </a:rPr>
              <a:t> </a:t>
            </a:r>
            <a:r>
              <a:rPr lang="en-US" sz="2400" b="1" dirty="0" err="1" smtClean="0">
                <a:solidFill>
                  <a:srgbClr val="0000FF"/>
                </a:solidFill>
              </a:rPr>
              <a:t>niệm</a:t>
            </a:r>
            <a:endParaRPr lang="en-US" sz="2400" b="1" dirty="0">
              <a:solidFill>
                <a:srgbClr val="0000FF"/>
              </a:solidFill>
            </a:endParaRPr>
          </a:p>
        </p:txBody>
      </p:sp>
      <p:sp>
        <p:nvSpPr>
          <p:cNvPr id="2" name="TextBox 1"/>
          <p:cNvSpPr txBox="1"/>
          <p:nvPr/>
        </p:nvSpPr>
        <p:spPr>
          <a:xfrm>
            <a:off x="76200" y="1570672"/>
            <a:ext cx="5486400" cy="1200329"/>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Sông </a:t>
            </a:r>
            <a:r>
              <a:rPr lang="vi-VN" sz="2400" dirty="0">
                <a:latin typeface="Times New Roman" pitchFamily="18" charset="0"/>
                <a:cs typeface="Times New Roman" pitchFamily="18" charset="0"/>
              </a:rPr>
              <a:t>là các dòng chảy tự nhiên, chảy theo những lòng dẫn ổn định do chính dòng chảy này tạo </a:t>
            </a:r>
            <a:r>
              <a:rPr lang="vi-VN" sz="2400" dirty="0"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5" name="TextBox 4"/>
          <p:cNvSpPr txBox="1"/>
          <p:nvPr/>
        </p:nvSpPr>
        <p:spPr>
          <a:xfrm>
            <a:off x="76200" y="2819400"/>
            <a:ext cx="5410200" cy="830997"/>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Nguồn </a:t>
            </a:r>
            <a:r>
              <a:rPr lang="en-US" sz="2400" dirty="0" err="1" smtClean="0">
                <a:latin typeface="Times New Roman" pitchFamily="18" charset="0"/>
                <a:cs typeface="Times New Roman" pitchFamily="18" charset="0"/>
              </a:rPr>
              <a:t>cung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cấp</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nước </a:t>
            </a:r>
            <a:r>
              <a:rPr lang="vi-VN" sz="2400" dirty="0">
                <a:latin typeface="Times New Roman" pitchFamily="18" charset="0"/>
                <a:cs typeface="Times New Roman" pitchFamily="18" charset="0"/>
              </a:rPr>
              <a:t>mưa, nước ngầm, hồ và băng, tuyết </a:t>
            </a:r>
            <a:r>
              <a:rPr lang="vi-VN" sz="2400" dirty="0" smtClean="0">
                <a:latin typeface="Times New Roman" pitchFamily="18" charset="0"/>
                <a:cs typeface="Times New Roman" pitchFamily="18" charset="0"/>
              </a:rPr>
              <a:t>tan</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pic>
        <p:nvPicPr>
          <p:cNvPr id="11" name="Picture 11" descr="Hethongsong s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975" y="2514600"/>
            <a:ext cx="6197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6200" y="3657600"/>
            <a:ext cx="5410200" cy="830997"/>
          </a:xfrm>
          <a:prstGeom prst="rect">
            <a:avLst/>
          </a:prstGeom>
          <a:noFill/>
        </p:spPr>
        <p:txBody>
          <a:bodyPr wrap="square" rtlCol="0">
            <a:spAutoFit/>
          </a:bodyPr>
          <a:lstStyle/>
          <a:p>
            <a:r>
              <a:rPr lang="en-US" sz="2400" dirty="0" smtClean="0">
                <a:latin typeface="+mj-lt"/>
              </a:rPr>
              <a:t>- </a:t>
            </a:r>
            <a:r>
              <a:rPr lang="vi-VN" sz="2400" dirty="0" smtClean="0">
                <a:latin typeface="+mj-lt"/>
              </a:rPr>
              <a:t>Nơi </a:t>
            </a:r>
            <a:r>
              <a:rPr lang="vi-VN" sz="2400" dirty="0">
                <a:latin typeface="+mj-lt"/>
              </a:rPr>
              <a:t>dòng chảy bắt đầu được gọi là nguồn của </a:t>
            </a:r>
            <a:r>
              <a:rPr lang="vi-VN" sz="2400" dirty="0" smtClean="0">
                <a:latin typeface="+mj-lt"/>
              </a:rPr>
              <a:t>sông</a:t>
            </a:r>
            <a:r>
              <a:rPr lang="en-US" sz="2400" dirty="0" smtClean="0">
                <a:latin typeface="+mj-lt"/>
              </a:rPr>
              <a:t>.</a:t>
            </a:r>
            <a:endParaRPr lang="zh-CN" altLang="en-US" sz="2400" dirty="0">
              <a:latin typeface="+mj-lt"/>
              <a:ea typeface="方正少儿简体" panose="03000509000000000000" pitchFamily="65" charset="-122"/>
            </a:endParaRPr>
          </a:p>
        </p:txBody>
      </p:sp>
      <p:sp>
        <p:nvSpPr>
          <p:cNvPr id="13" name="TextBox 12"/>
          <p:cNvSpPr txBox="1"/>
          <p:nvPr/>
        </p:nvSpPr>
        <p:spPr>
          <a:xfrm>
            <a:off x="76200" y="4503003"/>
            <a:ext cx="5410200"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gồm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lưu</a:t>
            </a:r>
            <a:r>
              <a:rPr lang="en-US" sz="2400" dirty="0" smtClean="0">
                <a:latin typeface="Times New Roman" pitchFamily="18" charset="0"/>
                <a:cs typeface="Times New Roman" pitchFamily="18" charset="0"/>
              </a:rPr>
              <a:t>, chi </a:t>
            </a:r>
            <a:r>
              <a:rPr lang="en-US" sz="2400" dirty="0" err="1" smtClean="0">
                <a:latin typeface="Times New Roman" pitchFamily="18" charset="0"/>
                <a:cs typeface="Times New Roman" pitchFamily="18" charset="0"/>
              </a:rPr>
              <a:t>lưu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a:t>
            </a:r>
            <a:endParaRPr lang="zh-CN" altLang="en-US" sz="2400" dirty="0">
              <a:latin typeface="Times New Roman" pitchFamily="18" charset="0"/>
              <a:ea typeface="方正少儿简体" panose="03000509000000000000" pitchFamily="65" charset="-122"/>
              <a:cs typeface="Times New Roman" pitchFamily="18" charset="0"/>
            </a:endParaRPr>
          </a:p>
        </p:txBody>
      </p:sp>
      <p:sp>
        <p:nvSpPr>
          <p:cNvPr id="14" name="Text Box 12"/>
          <p:cNvSpPr txBox="1">
            <a:spLocks noChangeArrowheads="1"/>
          </p:cNvSpPr>
          <p:nvPr/>
        </p:nvSpPr>
        <p:spPr bwMode="auto">
          <a:xfrm>
            <a:off x="6019800" y="1219200"/>
            <a:ext cx="556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dirty="0" err="1"/>
              <a:t>Em</a:t>
            </a:r>
            <a:r>
              <a:rPr lang="en-US" sz="2400" dirty="0"/>
              <a:t> </a:t>
            </a:r>
            <a:r>
              <a:rPr lang="en-US" sz="2400" dirty="0" err="1"/>
              <a:t>hãy</a:t>
            </a:r>
            <a:r>
              <a:rPr lang="en-US" sz="2400" dirty="0"/>
              <a:t> </a:t>
            </a:r>
            <a:r>
              <a:rPr lang="en-US" sz="2400" dirty="0" err="1"/>
              <a:t>cho</a:t>
            </a:r>
            <a:r>
              <a:rPr lang="en-US" sz="2400" dirty="0"/>
              <a:t> </a:t>
            </a:r>
            <a:r>
              <a:rPr lang="en-US" sz="2400" dirty="0" err="1"/>
              <a:t>biết</a:t>
            </a:r>
            <a:r>
              <a:rPr lang="en-US" sz="2400" dirty="0"/>
              <a:t> </a:t>
            </a:r>
            <a:r>
              <a:rPr lang="en-US" sz="2400" dirty="0" err="1"/>
              <a:t>hệ</a:t>
            </a:r>
            <a:r>
              <a:rPr lang="en-US" sz="2400" dirty="0"/>
              <a:t> </a:t>
            </a:r>
            <a:r>
              <a:rPr lang="en-US" sz="2400" dirty="0" err="1"/>
              <a:t>thống</a:t>
            </a:r>
            <a:r>
              <a:rPr lang="en-US" sz="2400" dirty="0"/>
              <a:t> </a:t>
            </a:r>
            <a:r>
              <a:rPr lang="en-US" sz="2400" dirty="0" err="1"/>
              <a:t>sông</a:t>
            </a:r>
            <a:r>
              <a:rPr lang="en-US" sz="2400" dirty="0"/>
              <a:t> </a:t>
            </a:r>
            <a:r>
              <a:rPr lang="en-US" sz="2400" dirty="0" err="1"/>
              <a:t>bao</a:t>
            </a:r>
            <a:r>
              <a:rPr lang="en-US" sz="2400" dirty="0"/>
              <a:t> </a:t>
            </a:r>
            <a:r>
              <a:rPr lang="en-US" sz="2400" dirty="0" err="1"/>
              <a:t>gồm</a:t>
            </a:r>
            <a:r>
              <a:rPr lang="en-US" sz="2400" dirty="0"/>
              <a:t> </a:t>
            </a:r>
            <a:r>
              <a:rPr lang="en-US" sz="2400" dirty="0" err="1"/>
              <a:t>những</a:t>
            </a:r>
            <a:r>
              <a:rPr lang="en-US" sz="2400" dirty="0"/>
              <a:t> </a:t>
            </a:r>
            <a:r>
              <a:rPr lang="en-US" sz="2400" dirty="0" err="1"/>
              <a:t>bộ</a:t>
            </a:r>
            <a:r>
              <a:rPr lang="en-US" sz="2400" dirty="0"/>
              <a:t> </a:t>
            </a:r>
            <a:r>
              <a:rPr lang="en-US" sz="2400" dirty="0" err="1"/>
              <a:t>phận</a:t>
            </a:r>
            <a:r>
              <a:rPr lang="en-US" sz="2400" dirty="0"/>
              <a:t> </a:t>
            </a:r>
            <a:r>
              <a:rPr lang="en-US" sz="2400" dirty="0" err="1"/>
              <a:t>nào</a:t>
            </a:r>
            <a:r>
              <a:rPr lang="en-US" sz="2400" dirty="0"/>
              <a:t>?</a:t>
            </a:r>
          </a:p>
        </p:txBody>
      </p:sp>
    </p:spTree>
    <p:extLst>
      <p:ext uri="{BB962C8B-B14F-4D97-AF65-F5344CB8AC3E}">
        <p14:creationId xmlns:p14="http://schemas.microsoft.com/office/powerpoint/2010/main" val="400141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3191" y="685800"/>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0000FF"/>
                </a:solidFill>
              </a:rPr>
              <a:t>1. </a:t>
            </a:r>
            <a:r>
              <a:rPr lang="en-US" sz="2400" b="1" dirty="0" err="1" smtClean="0">
                <a:solidFill>
                  <a:srgbClr val="0000FF"/>
                </a:solidFill>
              </a:rPr>
              <a:t>Sông</a:t>
            </a:r>
            <a:endParaRPr lang="en-US" sz="2400" b="1" dirty="0">
              <a:solidFill>
                <a:srgbClr val="0000FF"/>
              </a:solidFill>
            </a:endParaRPr>
          </a:p>
        </p:txBody>
      </p:sp>
      <p:sp>
        <p:nvSpPr>
          <p:cNvPr id="6149" name="Text Box 6"/>
          <p:cNvSpPr txBox="1">
            <a:spLocks noChangeArrowheads="1"/>
          </p:cNvSpPr>
          <p:nvPr/>
        </p:nvSpPr>
        <p:spPr bwMode="auto">
          <a:xfrm rot="208285">
            <a:off x="8839200" y="2133601"/>
            <a:ext cx="1828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b="1">
                <a:solidFill>
                  <a:schemeClr val="bg1"/>
                </a:solidFill>
              </a:rPr>
              <a:t>Bán kính</a:t>
            </a:r>
          </a:p>
        </p:txBody>
      </p:sp>
      <p:sp>
        <p:nvSpPr>
          <p:cNvPr id="7" name="TextBox 6"/>
          <p:cNvSpPr txBox="1"/>
          <p:nvPr/>
        </p:nvSpPr>
        <p:spPr>
          <a:xfrm>
            <a:off x="177800" y="76200"/>
            <a:ext cx="11811000" cy="523220"/>
          </a:xfrm>
          <a:prstGeom prst="rect">
            <a:avLst/>
          </a:prstGeom>
          <a:noFill/>
        </p:spPr>
        <p:txBody>
          <a:bodyPr wrap="square" rtlCol="0">
            <a:spAutoFit/>
          </a:bodyPr>
          <a:lstStyle/>
          <a:p>
            <a:pPr algn="ctr"/>
            <a:r>
              <a:rPr lang="en-US" sz="2800" dirty="0">
                <a:solidFill>
                  <a:srgbClr val="FF0000"/>
                </a:solidFill>
                <a:latin typeface="#9Slide02 Tieu de rat dai 01" panose="02000000000000000000" pitchFamily="2" charset="0"/>
                <a:ea typeface="#9Slide02 Tieu de rat dai 01" panose="02000000000000000000" pitchFamily="2" charset="0"/>
              </a:rPr>
              <a:t>BÀI </a:t>
            </a:r>
            <a:r>
              <a:rPr lang="en-US" sz="2800" dirty="0" smtClean="0">
                <a:solidFill>
                  <a:srgbClr val="FF0000"/>
                </a:solidFill>
                <a:latin typeface="#9Slide02 Tieu de rat dai 01" panose="02000000000000000000" pitchFamily="2" charset="0"/>
                <a:ea typeface="#9Slide02 Tieu de rat dai 01" panose="02000000000000000000" pitchFamily="2" charset="0"/>
              </a:rPr>
              <a:t>18: SÔNG. NƯỚC NGẦM VÀ BĂNG HÀ (TIẾT 1)</a:t>
            </a:r>
            <a:endParaRPr lang="en-US" sz="2800" dirty="0">
              <a:solidFill>
                <a:srgbClr val="FF0000"/>
              </a:solidFill>
              <a:latin typeface="#9Slide02 Tieu de rat dai 01" panose="02000000000000000000" pitchFamily="2" charset="0"/>
              <a:ea typeface="#9Slide02 Tieu de rat dai 01" panose="02000000000000000000" pitchFamily="2" charset="0"/>
            </a:endParaRPr>
          </a:p>
        </p:txBody>
      </p:sp>
      <p:cxnSp>
        <p:nvCxnSpPr>
          <p:cNvPr id="3" name="Straight Connector 2"/>
          <p:cNvCxnSpPr/>
          <p:nvPr/>
        </p:nvCxnSpPr>
        <p:spPr>
          <a:xfrm>
            <a:off x="5562600" y="609600"/>
            <a:ext cx="0" cy="6096000"/>
          </a:xfrm>
          <a:prstGeom prst="line">
            <a:avLst/>
          </a:prstGeom>
        </p:spPr>
        <p:style>
          <a:lnRef idx="3">
            <a:schemeClr val="dk1"/>
          </a:lnRef>
          <a:fillRef idx="0">
            <a:schemeClr val="dk1"/>
          </a:fillRef>
          <a:effectRef idx="2">
            <a:schemeClr val="dk1"/>
          </a:effectRef>
          <a:fontRef idx="minor">
            <a:schemeClr val="tx1"/>
          </a:fontRef>
        </p:style>
      </p:cxnSp>
      <p:sp>
        <p:nvSpPr>
          <p:cNvPr id="10" name="Text Box 4"/>
          <p:cNvSpPr txBox="1">
            <a:spLocks noChangeArrowheads="1"/>
          </p:cNvSpPr>
          <p:nvPr/>
        </p:nvSpPr>
        <p:spPr bwMode="auto">
          <a:xfrm>
            <a:off x="0" y="1062335"/>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smtClean="0">
                <a:solidFill>
                  <a:srgbClr val="0000FF"/>
                </a:solidFill>
              </a:rPr>
              <a:t>a</a:t>
            </a:r>
            <a:r>
              <a:rPr lang="en-US" sz="2400" b="1" dirty="0">
                <a:solidFill>
                  <a:srgbClr val="0000FF"/>
                </a:solidFill>
              </a:rPr>
              <a:t>)</a:t>
            </a:r>
            <a:r>
              <a:rPr lang="en-US" sz="2400" b="1" dirty="0" smtClean="0">
                <a:solidFill>
                  <a:srgbClr val="0000FF"/>
                </a:solidFill>
              </a:rPr>
              <a:t> </a:t>
            </a:r>
            <a:r>
              <a:rPr lang="en-US" sz="2400" b="1" dirty="0" err="1" smtClean="0">
                <a:solidFill>
                  <a:srgbClr val="0000FF"/>
                </a:solidFill>
              </a:rPr>
              <a:t>Khái</a:t>
            </a:r>
            <a:r>
              <a:rPr lang="en-US" sz="2400" b="1" dirty="0" smtClean="0">
                <a:solidFill>
                  <a:srgbClr val="0000FF"/>
                </a:solidFill>
              </a:rPr>
              <a:t> </a:t>
            </a:r>
            <a:r>
              <a:rPr lang="en-US" sz="2400" b="1" dirty="0" err="1" smtClean="0">
                <a:solidFill>
                  <a:srgbClr val="0000FF"/>
                </a:solidFill>
              </a:rPr>
              <a:t>niệm</a:t>
            </a:r>
            <a:endParaRPr lang="en-US" sz="2400" b="1" dirty="0">
              <a:solidFill>
                <a:srgbClr val="0000FF"/>
              </a:solidFill>
            </a:endParaRPr>
          </a:p>
        </p:txBody>
      </p:sp>
      <p:sp>
        <p:nvSpPr>
          <p:cNvPr id="2" name="TextBox 1"/>
          <p:cNvSpPr txBox="1"/>
          <p:nvPr/>
        </p:nvSpPr>
        <p:spPr>
          <a:xfrm>
            <a:off x="76200" y="1570672"/>
            <a:ext cx="5486400" cy="1200329"/>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Sông </a:t>
            </a:r>
            <a:r>
              <a:rPr lang="vi-VN" sz="2400" dirty="0">
                <a:latin typeface="Times New Roman" pitchFamily="18" charset="0"/>
                <a:cs typeface="Times New Roman" pitchFamily="18" charset="0"/>
              </a:rPr>
              <a:t>là các dòng chảy tự nhiên, chảy theo những lòng dẫn ổn định do chính dòng chảy này tạo </a:t>
            </a:r>
            <a:r>
              <a:rPr lang="vi-VN" sz="2400" dirty="0"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5" name="TextBox 4"/>
          <p:cNvSpPr txBox="1"/>
          <p:nvPr/>
        </p:nvSpPr>
        <p:spPr>
          <a:xfrm>
            <a:off x="76200" y="2819400"/>
            <a:ext cx="5410200" cy="830997"/>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Nguồn </a:t>
            </a:r>
            <a:r>
              <a:rPr lang="en-US" sz="2400" dirty="0" err="1" smtClean="0">
                <a:latin typeface="Times New Roman" pitchFamily="18" charset="0"/>
                <a:cs typeface="Times New Roman" pitchFamily="18" charset="0"/>
              </a:rPr>
              <a:t>cung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cấp</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nước </a:t>
            </a:r>
            <a:r>
              <a:rPr lang="vi-VN" sz="2400" dirty="0">
                <a:latin typeface="Times New Roman" pitchFamily="18" charset="0"/>
                <a:cs typeface="Times New Roman" pitchFamily="18" charset="0"/>
              </a:rPr>
              <a:t>mưa, nước ngầm, hồ và băng, tuyết </a:t>
            </a:r>
            <a:r>
              <a:rPr lang="vi-VN" sz="2400" dirty="0" smtClean="0">
                <a:latin typeface="Times New Roman" pitchFamily="18" charset="0"/>
                <a:cs typeface="Times New Roman" pitchFamily="18" charset="0"/>
              </a:rPr>
              <a:t>tan</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pic>
        <p:nvPicPr>
          <p:cNvPr id="11" name="Hình ảnh 3"/>
          <p:cNvPicPr/>
          <p:nvPr/>
        </p:nvPicPr>
        <p:blipFill>
          <a:blip r:embed="rId2"/>
          <a:stretch>
            <a:fillRect/>
          </a:stretch>
        </p:blipFill>
        <p:spPr>
          <a:xfrm>
            <a:off x="5585790" y="-76200"/>
            <a:ext cx="6403009" cy="6324600"/>
          </a:xfrm>
          <a:prstGeom prst="rect">
            <a:avLst/>
          </a:prstGeom>
        </p:spPr>
      </p:pic>
      <p:sp>
        <p:nvSpPr>
          <p:cNvPr id="6" name="TextBox 5"/>
          <p:cNvSpPr txBox="1"/>
          <p:nvPr/>
        </p:nvSpPr>
        <p:spPr>
          <a:xfrm>
            <a:off x="5791200" y="6248400"/>
            <a:ext cx="6324600" cy="461665"/>
          </a:xfrm>
          <a:prstGeom prst="rect">
            <a:avLst/>
          </a:prstGeom>
          <a:noFill/>
        </p:spPr>
        <p:txBody>
          <a:bodyPr wrap="square" rtlCol="0">
            <a:spAutoFit/>
          </a:bodyPr>
          <a:lstStyle/>
          <a:p>
            <a:r>
              <a:rPr lang="en-US" sz="2400" b="1" dirty="0" err="1" smtClean="0">
                <a:solidFill>
                  <a:srgbClr val="FF0000"/>
                </a:solidFill>
              </a:rPr>
              <a:t>Kể</a:t>
            </a:r>
            <a:r>
              <a:rPr lang="en-US" sz="2400" b="1" dirty="0" smtClean="0">
                <a:solidFill>
                  <a:srgbClr val="FF0000"/>
                </a:solidFill>
              </a:rPr>
              <a:t> </a:t>
            </a:r>
            <a:r>
              <a:rPr lang="en-US" sz="2400" b="1" dirty="0" err="1" smtClean="0">
                <a:solidFill>
                  <a:srgbClr val="FF0000"/>
                </a:solidFill>
              </a:rPr>
              <a:t>tên</a:t>
            </a:r>
            <a:r>
              <a:rPr lang="en-US" sz="2400" b="1" dirty="0" smtClean="0">
                <a:solidFill>
                  <a:srgbClr val="FF0000"/>
                </a:solidFill>
              </a:rPr>
              <a:t> </a:t>
            </a:r>
            <a:r>
              <a:rPr lang="en-US" sz="2400" b="1" dirty="0" err="1" smtClean="0">
                <a:solidFill>
                  <a:srgbClr val="FF0000"/>
                </a:solidFill>
              </a:rPr>
              <a:t>các</a:t>
            </a:r>
            <a:r>
              <a:rPr lang="en-US" sz="2400" b="1" dirty="0" smtClean="0">
                <a:solidFill>
                  <a:srgbClr val="FF0000"/>
                </a:solidFill>
              </a:rPr>
              <a:t> </a:t>
            </a:r>
            <a:r>
              <a:rPr lang="en-US" sz="2400" b="1" dirty="0" err="1" smtClean="0">
                <a:solidFill>
                  <a:srgbClr val="FF0000"/>
                </a:solidFill>
              </a:rPr>
              <a:t>phụ</a:t>
            </a:r>
            <a:r>
              <a:rPr lang="en-US" sz="2400" b="1" dirty="0" smtClean="0">
                <a:solidFill>
                  <a:srgbClr val="FF0000"/>
                </a:solidFill>
              </a:rPr>
              <a:t> </a:t>
            </a:r>
            <a:r>
              <a:rPr lang="en-US" sz="2400" b="1" dirty="0" err="1" smtClean="0">
                <a:solidFill>
                  <a:srgbClr val="FF0000"/>
                </a:solidFill>
              </a:rPr>
              <a:t>lưu</a:t>
            </a:r>
            <a:r>
              <a:rPr lang="en-US" sz="2400" b="1" dirty="0" smtClean="0">
                <a:solidFill>
                  <a:srgbClr val="FF0000"/>
                </a:solidFill>
              </a:rPr>
              <a:t> </a:t>
            </a:r>
            <a:r>
              <a:rPr lang="en-US" sz="2400" b="1" dirty="0" err="1" smtClean="0">
                <a:solidFill>
                  <a:srgbClr val="FF0000"/>
                </a:solidFill>
              </a:rPr>
              <a:t>và</a:t>
            </a:r>
            <a:r>
              <a:rPr lang="en-US" sz="2400" b="1" dirty="0" smtClean="0">
                <a:solidFill>
                  <a:srgbClr val="FF0000"/>
                </a:solidFill>
              </a:rPr>
              <a:t> chi </a:t>
            </a:r>
            <a:r>
              <a:rPr lang="en-US" sz="2400" b="1" dirty="0" err="1" smtClean="0">
                <a:solidFill>
                  <a:srgbClr val="FF0000"/>
                </a:solidFill>
              </a:rPr>
              <a:t>lưu</a:t>
            </a:r>
            <a:r>
              <a:rPr lang="en-US" sz="2400" b="1" dirty="0" smtClean="0">
                <a:solidFill>
                  <a:srgbClr val="FF0000"/>
                </a:solidFill>
              </a:rPr>
              <a:t> </a:t>
            </a:r>
            <a:r>
              <a:rPr lang="en-US" sz="2400" b="1" dirty="0" err="1" smtClean="0">
                <a:solidFill>
                  <a:srgbClr val="FF0000"/>
                </a:solidFill>
              </a:rPr>
              <a:t>của</a:t>
            </a:r>
            <a:r>
              <a:rPr lang="en-US" sz="2400" b="1" dirty="0" smtClean="0">
                <a:solidFill>
                  <a:srgbClr val="FF0000"/>
                </a:solidFill>
              </a:rPr>
              <a:t> </a:t>
            </a:r>
            <a:r>
              <a:rPr lang="en-US" sz="2400" b="1" dirty="0" err="1" smtClean="0">
                <a:solidFill>
                  <a:srgbClr val="FF0000"/>
                </a:solidFill>
              </a:rPr>
              <a:t>sông</a:t>
            </a:r>
            <a:r>
              <a:rPr lang="en-US" sz="2400" b="1" dirty="0" smtClean="0">
                <a:solidFill>
                  <a:srgbClr val="FF0000"/>
                </a:solidFill>
              </a:rPr>
              <a:t> </a:t>
            </a:r>
            <a:r>
              <a:rPr lang="en-US" sz="2400" b="1" dirty="0" err="1" smtClean="0">
                <a:solidFill>
                  <a:srgbClr val="FF0000"/>
                </a:solidFill>
              </a:rPr>
              <a:t>Hồng</a:t>
            </a:r>
            <a:r>
              <a:rPr lang="en-US" sz="2400" b="1" dirty="0" smtClean="0">
                <a:solidFill>
                  <a:srgbClr val="FF0000"/>
                </a:solidFill>
              </a:rPr>
              <a:t>?</a:t>
            </a:r>
            <a:endParaRPr lang="en-US" sz="2400" b="1" dirty="0">
              <a:solidFill>
                <a:srgbClr val="FF0000"/>
              </a:solidFill>
            </a:endParaRPr>
          </a:p>
        </p:txBody>
      </p:sp>
      <p:sp>
        <p:nvSpPr>
          <p:cNvPr id="8" name="TextBox 7"/>
          <p:cNvSpPr txBox="1"/>
          <p:nvPr/>
        </p:nvSpPr>
        <p:spPr>
          <a:xfrm>
            <a:off x="76200" y="3657600"/>
            <a:ext cx="5410200" cy="830997"/>
          </a:xfrm>
          <a:prstGeom prst="rect">
            <a:avLst/>
          </a:prstGeom>
          <a:noFill/>
        </p:spPr>
        <p:txBody>
          <a:bodyPr wrap="square" rtlCol="0">
            <a:spAutoFit/>
          </a:bodyPr>
          <a:lstStyle/>
          <a:p>
            <a:r>
              <a:rPr lang="en-US" sz="2400" dirty="0" smtClean="0">
                <a:latin typeface="+mj-lt"/>
              </a:rPr>
              <a:t>- </a:t>
            </a:r>
            <a:r>
              <a:rPr lang="vi-VN" sz="2400" dirty="0" smtClean="0">
                <a:latin typeface="+mj-lt"/>
              </a:rPr>
              <a:t>Nơi </a:t>
            </a:r>
            <a:r>
              <a:rPr lang="vi-VN" sz="2400" dirty="0">
                <a:latin typeface="+mj-lt"/>
              </a:rPr>
              <a:t>dòng chảy bắt đầu được gọi là nguồn của </a:t>
            </a:r>
            <a:r>
              <a:rPr lang="vi-VN" sz="2400" dirty="0" smtClean="0">
                <a:latin typeface="+mj-lt"/>
              </a:rPr>
              <a:t>sông</a:t>
            </a:r>
            <a:r>
              <a:rPr lang="en-US" sz="2400" dirty="0" smtClean="0">
                <a:latin typeface="+mj-lt"/>
              </a:rPr>
              <a:t>.</a:t>
            </a:r>
            <a:endParaRPr lang="zh-CN" altLang="en-US" sz="2400" dirty="0">
              <a:latin typeface="+mj-lt"/>
              <a:ea typeface="方正少儿简体" panose="03000509000000000000" pitchFamily="65" charset="-122"/>
            </a:endParaRPr>
          </a:p>
        </p:txBody>
      </p:sp>
      <p:sp>
        <p:nvSpPr>
          <p:cNvPr id="13" name="TextBox 12"/>
          <p:cNvSpPr txBox="1"/>
          <p:nvPr/>
        </p:nvSpPr>
        <p:spPr>
          <a:xfrm>
            <a:off x="76200" y="4503003"/>
            <a:ext cx="5410200"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gồm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lưu</a:t>
            </a:r>
            <a:r>
              <a:rPr lang="en-US" sz="2400" dirty="0" smtClean="0">
                <a:latin typeface="Times New Roman" pitchFamily="18" charset="0"/>
                <a:cs typeface="Times New Roman" pitchFamily="18" charset="0"/>
              </a:rPr>
              <a:t>, chi </a:t>
            </a:r>
            <a:r>
              <a:rPr lang="en-US" sz="2400" dirty="0" err="1" smtClean="0">
                <a:latin typeface="Times New Roman" pitchFamily="18" charset="0"/>
                <a:cs typeface="Times New Roman" pitchFamily="18" charset="0"/>
              </a:rPr>
              <a:t>lưu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a:t>
            </a:r>
            <a:endParaRPr lang="zh-CN" altLang="en-US" sz="2400" dirty="0">
              <a:latin typeface="Times New Roman" pitchFamily="18" charset="0"/>
              <a:ea typeface="方正少儿简体" panose="03000509000000000000" pitchFamily="65" charset="-122"/>
              <a:cs typeface="Times New Roman" pitchFamily="18" charset="0"/>
            </a:endParaRPr>
          </a:p>
        </p:txBody>
      </p:sp>
    </p:spTree>
    <p:extLst>
      <p:ext uri="{BB962C8B-B14F-4D97-AF65-F5344CB8AC3E}">
        <p14:creationId xmlns:p14="http://schemas.microsoft.com/office/powerpoint/2010/main" val="10229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Hethongsong s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11480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9461" name="Ink 5"/>
              <p14:cNvContentPartPr>
                <a14:cpLocks xmlns:a14="http://schemas.microsoft.com/office/drawing/2010/main" noRot="1" noChangeAspect="1" noEditPoints="1" noChangeArrowheads="1" noChangeShapeType="1"/>
              </p14:cNvContentPartPr>
              <p14:nvPr/>
            </p14:nvContentPartPr>
            <p14:xfrm>
              <a:off x="2133600" y="685801"/>
              <a:ext cx="8417984" cy="4652963"/>
            </p14:xfrm>
          </p:contentPart>
        </mc:Choice>
        <mc:Fallback xmlns="">
          <p:pic>
            <p:nvPicPr>
              <p:cNvPr id="19461" name="Ink 5"/>
              <p:cNvPicPr>
                <a:picLocks noRot="1" noChangeAspect="1" noEditPoints="1" noChangeArrowheads="1" noChangeShapeType="1"/>
              </p:cNvPicPr>
              <p:nvPr/>
            </p:nvPicPr>
            <p:blipFill>
              <a:blip r:embed="rId4"/>
              <a:stretch>
                <a:fillRect/>
              </a:stretch>
            </p:blipFill>
            <p:spPr>
              <a:xfrm>
                <a:off x="2115960" y="668161"/>
                <a:ext cx="8453264" cy="468824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462" name="Ink 6"/>
              <p14:cNvContentPartPr>
                <a14:cpLocks xmlns:a14="http://schemas.microsoft.com/office/drawing/2010/main" noRot="1" noChangeAspect="1" noEditPoints="1" noChangeArrowheads="1" noChangeShapeType="1"/>
              </p14:cNvContentPartPr>
              <p14:nvPr/>
            </p14:nvContentPartPr>
            <p14:xfrm>
              <a:off x="1001185" y="2255838"/>
              <a:ext cx="4286249" cy="2697162"/>
            </p14:xfrm>
          </p:contentPart>
        </mc:Choice>
        <mc:Fallback xmlns="">
          <p:pic>
            <p:nvPicPr>
              <p:cNvPr id="19462" name="Ink 6"/>
              <p:cNvPicPr>
                <a:picLocks noRot="1" noChangeAspect="1" noEditPoints="1" noChangeArrowheads="1" noChangeShapeType="1"/>
              </p:cNvPicPr>
              <p:nvPr/>
            </p:nvPicPr>
            <p:blipFill>
              <a:blip r:embed="rId6"/>
              <a:stretch>
                <a:fillRect/>
              </a:stretch>
            </p:blipFill>
            <p:spPr>
              <a:xfrm>
                <a:off x="983545" y="2238198"/>
                <a:ext cx="4321530" cy="2732443"/>
              </a:xfrm>
              <a:prstGeom prst="rect">
                <a:avLst/>
              </a:prstGeom>
            </p:spPr>
          </p:pic>
        </mc:Fallback>
      </mc:AlternateContent>
      <p:sp>
        <p:nvSpPr>
          <p:cNvPr id="2" name="TextBox 1"/>
          <p:cNvSpPr txBox="1"/>
          <p:nvPr/>
        </p:nvSpPr>
        <p:spPr>
          <a:xfrm>
            <a:off x="6342592" y="152400"/>
            <a:ext cx="4706408"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Lưu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vực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sông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gì</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6667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3191" y="685800"/>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0000FF"/>
                </a:solidFill>
              </a:rPr>
              <a:t>1. </a:t>
            </a:r>
            <a:r>
              <a:rPr lang="en-US" sz="2400" b="1" dirty="0" err="1" smtClean="0">
                <a:solidFill>
                  <a:srgbClr val="0000FF"/>
                </a:solidFill>
              </a:rPr>
              <a:t>Sông</a:t>
            </a:r>
            <a:endParaRPr lang="en-US" sz="2400" b="1" dirty="0">
              <a:solidFill>
                <a:srgbClr val="0000FF"/>
              </a:solidFill>
            </a:endParaRPr>
          </a:p>
        </p:txBody>
      </p:sp>
      <p:sp>
        <p:nvSpPr>
          <p:cNvPr id="6149" name="Text Box 6"/>
          <p:cNvSpPr txBox="1">
            <a:spLocks noChangeArrowheads="1"/>
          </p:cNvSpPr>
          <p:nvPr/>
        </p:nvSpPr>
        <p:spPr bwMode="auto">
          <a:xfrm rot="208285">
            <a:off x="8839200" y="2133601"/>
            <a:ext cx="1828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b="1">
                <a:solidFill>
                  <a:schemeClr val="bg1"/>
                </a:solidFill>
              </a:rPr>
              <a:t>Bán kính</a:t>
            </a:r>
          </a:p>
        </p:txBody>
      </p:sp>
      <p:sp>
        <p:nvSpPr>
          <p:cNvPr id="7" name="TextBox 6"/>
          <p:cNvSpPr txBox="1"/>
          <p:nvPr/>
        </p:nvSpPr>
        <p:spPr>
          <a:xfrm>
            <a:off x="177800" y="76200"/>
            <a:ext cx="11811000" cy="523220"/>
          </a:xfrm>
          <a:prstGeom prst="rect">
            <a:avLst/>
          </a:prstGeom>
          <a:noFill/>
        </p:spPr>
        <p:txBody>
          <a:bodyPr wrap="square" rtlCol="0">
            <a:spAutoFit/>
          </a:bodyPr>
          <a:lstStyle/>
          <a:p>
            <a:pPr algn="ctr"/>
            <a:r>
              <a:rPr lang="en-US" sz="2800" dirty="0">
                <a:solidFill>
                  <a:srgbClr val="FF0000"/>
                </a:solidFill>
                <a:latin typeface="#9Slide02 Tieu de rat dai 01" panose="02000000000000000000" pitchFamily="2" charset="0"/>
                <a:ea typeface="#9Slide02 Tieu de rat dai 01" panose="02000000000000000000" pitchFamily="2" charset="0"/>
              </a:rPr>
              <a:t>BÀI </a:t>
            </a:r>
            <a:r>
              <a:rPr lang="en-US" sz="2800" dirty="0" smtClean="0">
                <a:solidFill>
                  <a:srgbClr val="FF0000"/>
                </a:solidFill>
                <a:latin typeface="#9Slide02 Tieu de rat dai 01" panose="02000000000000000000" pitchFamily="2" charset="0"/>
                <a:ea typeface="#9Slide02 Tieu de rat dai 01" panose="02000000000000000000" pitchFamily="2" charset="0"/>
              </a:rPr>
              <a:t>18: SÔNG. NƯỚC NGẦM VÀ BĂNG HÀ (TIẾT 1)</a:t>
            </a:r>
            <a:endParaRPr lang="en-US" sz="2800" dirty="0">
              <a:solidFill>
                <a:srgbClr val="FF0000"/>
              </a:solidFill>
              <a:latin typeface="#9Slide02 Tieu de rat dai 01" panose="02000000000000000000" pitchFamily="2" charset="0"/>
              <a:ea typeface="#9Slide02 Tieu de rat dai 01" panose="02000000000000000000" pitchFamily="2" charset="0"/>
            </a:endParaRPr>
          </a:p>
        </p:txBody>
      </p:sp>
      <p:cxnSp>
        <p:nvCxnSpPr>
          <p:cNvPr id="3" name="Straight Connector 2"/>
          <p:cNvCxnSpPr/>
          <p:nvPr/>
        </p:nvCxnSpPr>
        <p:spPr>
          <a:xfrm>
            <a:off x="5562600" y="609600"/>
            <a:ext cx="0" cy="6096000"/>
          </a:xfrm>
          <a:prstGeom prst="line">
            <a:avLst/>
          </a:prstGeom>
        </p:spPr>
        <p:style>
          <a:lnRef idx="3">
            <a:schemeClr val="dk1"/>
          </a:lnRef>
          <a:fillRef idx="0">
            <a:schemeClr val="dk1"/>
          </a:fillRef>
          <a:effectRef idx="2">
            <a:schemeClr val="dk1"/>
          </a:effectRef>
          <a:fontRef idx="minor">
            <a:schemeClr val="tx1"/>
          </a:fontRef>
        </p:style>
      </p:cxnSp>
      <p:sp>
        <p:nvSpPr>
          <p:cNvPr id="10" name="Text Box 4"/>
          <p:cNvSpPr txBox="1">
            <a:spLocks noChangeArrowheads="1"/>
          </p:cNvSpPr>
          <p:nvPr/>
        </p:nvSpPr>
        <p:spPr bwMode="auto">
          <a:xfrm>
            <a:off x="0" y="1062335"/>
            <a:ext cx="5006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smtClean="0">
                <a:solidFill>
                  <a:srgbClr val="0000FF"/>
                </a:solidFill>
              </a:rPr>
              <a:t>a</a:t>
            </a:r>
            <a:r>
              <a:rPr lang="en-US" sz="2400" b="1" dirty="0">
                <a:solidFill>
                  <a:srgbClr val="0000FF"/>
                </a:solidFill>
              </a:rPr>
              <a:t>)</a:t>
            </a:r>
            <a:r>
              <a:rPr lang="en-US" sz="2400" b="1" dirty="0" smtClean="0">
                <a:solidFill>
                  <a:srgbClr val="0000FF"/>
                </a:solidFill>
              </a:rPr>
              <a:t> </a:t>
            </a:r>
            <a:r>
              <a:rPr lang="en-US" sz="2400" b="1" dirty="0" err="1" smtClean="0">
                <a:solidFill>
                  <a:srgbClr val="0000FF"/>
                </a:solidFill>
              </a:rPr>
              <a:t>Khái</a:t>
            </a:r>
            <a:r>
              <a:rPr lang="en-US" sz="2400" b="1" dirty="0" smtClean="0">
                <a:solidFill>
                  <a:srgbClr val="0000FF"/>
                </a:solidFill>
              </a:rPr>
              <a:t> </a:t>
            </a:r>
            <a:r>
              <a:rPr lang="en-US" sz="2400" b="1" dirty="0" err="1" smtClean="0">
                <a:solidFill>
                  <a:srgbClr val="0000FF"/>
                </a:solidFill>
              </a:rPr>
              <a:t>niệm</a:t>
            </a:r>
            <a:endParaRPr lang="en-US" sz="2400" b="1" dirty="0">
              <a:solidFill>
                <a:srgbClr val="0000FF"/>
              </a:solidFill>
            </a:endParaRPr>
          </a:p>
        </p:txBody>
      </p:sp>
      <p:sp>
        <p:nvSpPr>
          <p:cNvPr id="2" name="TextBox 1"/>
          <p:cNvSpPr txBox="1"/>
          <p:nvPr/>
        </p:nvSpPr>
        <p:spPr>
          <a:xfrm>
            <a:off x="76200" y="1524000"/>
            <a:ext cx="5486400" cy="1200329"/>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Sông </a:t>
            </a:r>
            <a:r>
              <a:rPr lang="vi-VN" sz="2400" dirty="0">
                <a:latin typeface="Times New Roman" pitchFamily="18" charset="0"/>
                <a:cs typeface="Times New Roman" pitchFamily="18" charset="0"/>
              </a:rPr>
              <a:t>là các dòng chảy tự nhiên, chảy theo những lòng dẫn ổn định do chính dòng chảy này tạo </a:t>
            </a:r>
            <a:r>
              <a:rPr lang="vi-VN" sz="2400" dirty="0"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5" name="TextBox 4"/>
          <p:cNvSpPr txBox="1"/>
          <p:nvPr/>
        </p:nvSpPr>
        <p:spPr>
          <a:xfrm>
            <a:off x="76200" y="2667000"/>
            <a:ext cx="5410200" cy="830997"/>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Nguồn </a:t>
            </a:r>
            <a:r>
              <a:rPr lang="en-US" sz="2400" dirty="0" err="1" smtClean="0">
                <a:latin typeface="Times New Roman" pitchFamily="18" charset="0"/>
                <a:cs typeface="Times New Roman" pitchFamily="18" charset="0"/>
              </a:rPr>
              <a:t>cung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cấp</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nước </a:t>
            </a:r>
            <a:r>
              <a:rPr lang="vi-VN" sz="2400" dirty="0">
                <a:latin typeface="Times New Roman" pitchFamily="18" charset="0"/>
                <a:cs typeface="Times New Roman" pitchFamily="18" charset="0"/>
              </a:rPr>
              <a:t>mưa, nước ngầm, hồ và băng, tuyết </a:t>
            </a:r>
            <a:r>
              <a:rPr lang="vi-VN" sz="2400" dirty="0" smtClean="0">
                <a:latin typeface="Times New Roman" pitchFamily="18" charset="0"/>
                <a:cs typeface="Times New Roman" pitchFamily="18" charset="0"/>
              </a:rPr>
              <a:t>tan</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8" name="TextBox 7"/>
          <p:cNvSpPr txBox="1"/>
          <p:nvPr/>
        </p:nvSpPr>
        <p:spPr>
          <a:xfrm>
            <a:off x="76200" y="3429000"/>
            <a:ext cx="5410200" cy="830997"/>
          </a:xfrm>
          <a:prstGeom prst="rect">
            <a:avLst/>
          </a:prstGeom>
          <a:noFill/>
        </p:spPr>
        <p:txBody>
          <a:bodyPr wrap="square" rtlCol="0">
            <a:spAutoFit/>
          </a:bodyPr>
          <a:lstStyle/>
          <a:p>
            <a:r>
              <a:rPr lang="en-US" sz="2400" dirty="0" smtClean="0">
                <a:latin typeface="+mj-lt"/>
              </a:rPr>
              <a:t>- </a:t>
            </a:r>
            <a:r>
              <a:rPr lang="vi-VN" sz="2400" dirty="0" smtClean="0">
                <a:latin typeface="+mj-lt"/>
              </a:rPr>
              <a:t>Nơi </a:t>
            </a:r>
            <a:r>
              <a:rPr lang="vi-VN" sz="2400" dirty="0">
                <a:latin typeface="+mj-lt"/>
              </a:rPr>
              <a:t>dòng chảy bắt đầu được gọi là nguồn của </a:t>
            </a:r>
            <a:r>
              <a:rPr lang="vi-VN" sz="2400" dirty="0" smtClean="0">
                <a:latin typeface="+mj-lt"/>
              </a:rPr>
              <a:t>sông</a:t>
            </a:r>
            <a:r>
              <a:rPr lang="en-US" sz="2400" dirty="0" smtClean="0">
                <a:latin typeface="+mj-lt"/>
              </a:rPr>
              <a:t>.</a:t>
            </a:r>
            <a:endParaRPr lang="zh-CN" altLang="en-US" sz="2400" dirty="0">
              <a:latin typeface="+mj-lt"/>
              <a:ea typeface="方正少儿简体" panose="03000509000000000000" pitchFamily="65" charset="-122"/>
            </a:endParaRPr>
          </a:p>
        </p:txBody>
      </p:sp>
      <p:sp>
        <p:nvSpPr>
          <p:cNvPr id="13" name="TextBox 12"/>
          <p:cNvSpPr txBox="1"/>
          <p:nvPr/>
        </p:nvSpPr>
        <p:spPr>
          <a:xfrm>
            <a:off x="76200" y="4267200"/>
            <a:ext cx="5410200"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gồm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lưu</a:t>
            </a:r>
            <a:r>
              <a:rPr lang="en-US" sz="2400" dirty="0" smtClean="0">
                <a:latin typeface="Times New Roman" pitchFamily="18" charset="0"/>
                <a:cs typeface="Times New Roman" pitchFamily="18" charset="0"/>
              </a:rPr>
              <a:t>, chi </a:t>
            </a:r>
            <a:r>
              <a:rPr lang="en-US" sz="2400" dirty="0" err="1" smtClean="0">
                <a:latin typeface="Times New Roman" pitchFamily="18" charset="0"/>
                <a:cs typeface="Times New Roman" pitchFamily="18" charset="0"/>
              </a:rPr>
              <a:t>lưu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a:t>
            </a:r>
            <a:endParaRPr lang="zh-CN" altLang="en-US" sz="2400" dirty="0">
              <a:latin typeface="Times New Roman" pitchFamily="18" charset="0"/>
              <a:ea typeface="方正少儿简体" panose="03000509000000000000" pitchFamily="65" charset="-122"/>
              <a:cs typeface="Times New Roman" pitchFamily="18" charset="0"/>
            </a:endParaRPr>
          </a:p>
        </p:txBody>
      </p:sp>
      <p:sp>
        <p:nvSpPr>
          <p:cNvPr id="14" name="Text Box 10"/>
          <p:cNvSpPr txBox="1">
            <a:spLocks noChangeArrowheads="1"/>
          </p:cNvSpPr>
          <p:nvPr/>
        </p:nvSpPr>
        <p:spPr bwMode="auto">
          <a:xfrm>
            <a:off x="76200" y="5029200"/>
            <a:ext cx="563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sông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46335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Anh-dep-dong-song_Tin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p:cNvSpPr txBox="1">
            <a:spLocks noChangeArrowheads="1"/>
          </p:cNvSpPr>
          <p:nvPr/>
        </p:nvSpPr>
        <p:spPr bwMode="auto">
          <a:xfrm>
            <a:off x="228600" y="152400"/>
            <a:ext cx="6019800" cy="954107"/>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err="1">
                <a:solidFill>
                  <a:srgbClr val="FF0000"/>
                </a:solidFill>
              </a:rPr>
              <a:t>Sông</a:t>
            </a:r>
            <a:r>
              <a:rPr lang="en-US" sz="2800" b="1" dirty="0">
                <a:solidFill>
                  <a:srgbClr val="FF0000"/>
                </a:solidFill>
              </a:rPr>
              <a:t> </a:t>
            </a:r>
            <a:r>
              <a:rPr lang="en-US" sz="2800" b="1" dirty="0" err="1">
                <a:solidFill>
                  <a:srgbClr val="FF0000"/>
                </a:solidFill>
              </a:rPr>
              <a:t>Amadon_Con</a:t>
            </a:r>
            <a:r>
              <a:rPr lang="en-US" sz="2800" b="1" dirty="0">
                <a:solidFill>
                  <a:srgbClr val="FF0000"/>
                </a:solidFill>
              </a:rPr>
              <a:t> </a:t>
            </a:r>
            <a:r>
              <a:rPr lang="en-US" sz="2800" b="1" dirty="0" err="1">
                <a:solidFill>
                  <a:srgbClr val="FF0000"/>
                </a:solidFill>
              </a:rPr>
              <a:t>sông</a:t>
            </a:r>
            <a:r>
              <a:rPr lang="en-US" sz="2800" b="1" dirty="0">
                <a:solidFill>
                  <a:srgbClr val="FF0000"/>
                </a:solidFill>
              </a:rPr>
              <a:t> </a:t>
            </a:r>
            <a:r>
              <a:rPr lang="en-US" sz="2800" b="1" dirty="0" err="1">
                <a:solidFill>
                  <a:srgbClr val="FF0000"/>
                </a:solidFill>
              </a:rPr>
              <a:t>có</a:t>
            </a:r>
            <a:r>
              <a:rPr lang="en-US" sz="2800" b="1" dirty="0">
                <a:solidFill>
                  <a:srgbClr val="FF0000"/>
                </a:solidFill>
              </a:rPr>
              <a:t> </a:t>
            </a:r>
            <a:r>
              <a:rPr lang="en-US" sz="2800" b="1" dirty="0" err="1">
                <a:solidFill>
                  <a:srgbClr val="FF0000"/>
                </a:solidFill>
              </a:rPr>
              <a:t>diện</a:t>
            </a:r>
            <a:r>
              <a:rPr lang="en-US" sz="2800" b="1" dirty="0">
                <a:solidFill>
                  <a:srgbClr val="FF0000"/>
                </a:solidFill>
              </a:rPr>
              <a:t> </a:t>
            </a:r>
            <a:r>
              <a:rPr lang="en-US" sz="2800" b="1" dirty="0" err="1">
                <a:solidFill>
                  <a:srgbClr val="FF0000"/>
                </a:solidFill>
              </a:rPr>
              <a:t>tích</a:t>
            </a:r>
            <a:r>
              <a:rPr lang="en-US" sz="2800" b="1" dirty="0">
                <a:solidFill>
                  <a:srgbClr val="FF0000"/>
                </a:solidFill>
              </a:rPr>
              <a:t> </a:t>
            </a:r>
            <a:r>
              <a:rPr lang="en-US" sz="2800" b="1" dirty="0" err="1">
                <a:solidFill>
                  <a:srgbClr val="FF0000"/>
                </a:solidFill>
              </a:rPr>
              <a:t>lưu</a:t>
            </a:r>
            <a:r>
              <a:rPr lang="en-US" sz="2800" b="1" dirty="0">
                <a:solidFill>
                  <a:srgbClr val="FF0000"/>
                </a:solidFill>
              </a:rPr>
              <a:t> </a:t>
            </a:r>
            <a:r>
              <a:rPr lang="en-US" sz="2800" b="1" dirty="0" err="1">
                <a:solidFill>
                  <a:srgbClr val="FF0000"/>
                </a:solidFill>
              </a:rPr>
              <a:t>vực</a:t>
            </a:r>
            <a:r>
              <a:rPr lang="en-US" sz="2800" b="1" dirty="0">
                <a:solidFill>
                  <a:srgbClr val="FF0000"/>
                </a:solidFill>
              </a:rPr>
              <a:t> </a:t>
            </a:r>
            <a:r>
              <a:rPr lang="en-US" sz="2800" b="1" dirty="0" err="1">
                <a:solidFill>
                  <a:srgbClr val="FF0000"/>
                </a:solidFill>
              </a:rPr>
              <a:t>lớn</a:t>
            </a:r>
            <a:r>
              <a:rPr lang="en-US" sz="2800" b="1" dirty="0">
                <a:solidFill>
                  <a:srgbClr val="FF0000"/>
                </a:solidFill>
              </a:rPr>
              <a:t> </a:t>
            </a:r>
            <a:r>
              <a:rPr lang="en-US" sz="2800" b="1" dirty="0" err="1">
                <a:solidFill>
                  <a:srgbClr val="FF0000"/>
                </a:solidFill>
              </a:rPr>
              <a:t>nhất</a:t>
            </a:r>
            <a:r>
              <a:rPr lang="en-US" sz="2800" b="1" dirty="0">
                <a:solidFill>
                  <a:srgbClr val="FF0000"/>
                </a:solidFill>
              </a:rPr>
              <a:t> </a:t>
            </a:r>
            <a:r>
              <a:rPr lang="en-US" sz="2800" b="1" dirty="0" err="1">
                <a:solidFill>
                  <a:srgbClr val="FF0000"/>
                </a:solidFill>
              </a:rPr>
              <a:t>thế</a:t>
            </a:r>
            <a:r>
              <a:rPr lang="en-US" sz="2800" b="1" dirty="0">
                <a:solidFill>
                  <a:srgbClr val="FF0000"/>
                </a:solidFill>
              </a:rPr>
              <a:t> </a:t>
            </a:r>
            <a:r>
              <a:rPr lang="en-US" sz="2800" b="1" dirty="0" err="1" smtClean="0">
                <a:solidFill>
                  <a:srgbClr val="FF0000"/>
                </a:solidFill>
              </a:rPr>
              <a:t>giới</a:t>
            </a:r>
            <a:endParaRPr lang="en-US" sz="2800" dirty="0"/>
          </a:p>
        </p:txBody>
      </p:sp>
    </p:spTree>
    <p:extLst>
      <p:ext uri="{BB962C8B-B14F-4D97-AF65-F5344CB8AC3E}">
        <p14:creationId xmlns:p14="http://schemas.microsoft.com/office/powerpoint/2010/main" val="23945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4751</TotalTime>
  <Words>1016</Words>
  <Application>Microsoft Office PowerPoint</Application>
  <PresentationFormat>Widescreen</PresentationFormat>
  <Paragraphs>91</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Calibri Light</vt:lpstr>
      <vt:lpstr>.VnTime</vt:lpstr>
      <vt:lpstr>Calibri</vt:lpstr>
      <vt:lpstr>方正少儿简体</vt:lpstr>
      <vt:lpstr>#9Slide02 Tieu de rat dai 01</vt:lpstr>
      <vt:lpstr>等线</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Thanh</dc:creator>
  <cp:lastModifiedBy>DELL</cp:lastModifiedBy>
  <cp:revision>290</cp:revision>
  <cp:lastPrinted>2019-11-03T03:25:45Z</cp:lastPrinted>
  <dcterms:created xsi:type="dcterms:W3CDTF">2019-10-27T14:20:24Z</dcterms:created>
  <dcterms:modified xsi:type="dcterms:W3CDTF">2022-04-02T02:14:26Z</dcterms:modified>
</cp:coreProperties>
</file>