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1" r:id="rId2"/>
    <p:sldId id="262" r:id="rId3"/>
    <p:sldId id="263" r:id="rId4"/>
    <p:sldId id="264" r:id="rId5"/>
    <p:sldId id="265" r:id="rId6"/>
    <p:sldId id="266" r:id="rId7"/>
    <p:sldId id="267" r:id="rId8"/>
    <p:sldId id="290" r:id="rId9"/>
    <p:sldId id="268" r:id="rId10"/>
    <p:sldId id="269" r:id="rId11"/>
    <p:sldId id="270" r:id="rId12"/>
    <p:sldId id="271" r:id="rId13"/>
    <p:sldId id="272" r:id="rId14"/>
    <p:sldId id="273" r:id="rId15"/>
    <p:sldId id="291" r:id="rId16"/>
    <p:sldId id="292" r:id="rId17"/>
    <p:sldId id="293" r:id="rId18"/>
    <p:sldId id="274" r:id="rId19"/>
    <p:sldId id="275" r:id="rId20"/>
    <p:sldId id="276" r:id="rId21"/>
    <p:sldId id="277" r:id="rId22"/>
    <p:sldId id="260" r:id="rId23"/>
    <p:sldId id="278" r:id="rId24"/>
    <p:sldId id="279" r:id="rId25"/>
    <p:sldId id="280" r:id="rId26"/>
    <p:sldId id="282" r:id="rId27"/>
    <p:sldId id="283" r:id="rId28"/>
    <p:sldId id="286" r:id="rId29"/>
    <p:sldId id="285" r:id="rId30"/>
    <p:sldId id="289" r:id="rId31"/>
    <p:sldId id="28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21" autoAdjust="0"/>
    <p:restoredTop sz="94660"/>
  </p:normalViewPr>
  <p:slideViewPr>
    <p:cSldViewPr snapToGrid="0" showGuides="1">
      <p:cViewPr varScale="1">
        <p:scale>
          <a:sx n="69" d="100"/>
          <a:sy n="69" d="100"/>
        </p:scale>
        <p:origin x="666" y="78"/>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 Id="rId4"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image" Target="../media/image53.wmf"/><Relationship Id="rId7" Type="http://schemas.openxmlformats.org/officeDocument/2006/relationships/image" Target="../media/image29.wmf"/><Relationship Id="rId2" Type="http://schemas.openxmlformats.org/officeDocument/2006/relationships/image" Target="../media/image52.wmf"/><Relationship Id="rId1" Type="http://schemas.openxmlformats.org/officeDocument/2006/relationships/image" Target="../media/image51.wmf"/><Relationship Id="rId6" Type="http://schemas.openxmlformats.org/officeDocument/2006/relationships/image" Target="../media/image55.wmf"/><Relationship Id="rId5" Type="http://schemas.openxmlformats.org/officeDocument/2006/relationships/image" Target="../media/image40.wmf"/><Relationship Id="rId4" Type="http://schemas.openxmlformats.org/officeDocument/2006/relationships/image" Target="../media/image54.wmf"/><Relationship Id="rId9" Type="http://schemas.openxmlformats.org/officeDocument/2006/relationships/image" Target="../media/image57.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image" Target="../media/image65.wmf"/><Relationship Id="rId7" Type="http://schemas.openxmlformats.org/officeDocument/2006/relationships/image" Target="../media/image29.wmf"/><Relationship Id="rId2" Type="http://schemas.openxmlformats.org/officeDocument/2006/relationships/image" Target="../media/image52.wmf"/><Relationship Id="rId1" Type="http://schemas.openxmlformats.org/officeDocument/2006/relationships/image" Target="../media/image64.wmf"/><Relationship Id="rId6" Type="http://schemas.openxmlformats.org/officeDocument/2006/relationships/image" Target="../media/image55.wmf"/><Relationship Id="rId5" Type="http://schemas.openxmlformats.org/officeDocument/2006/relationships/image" Target="../media/image67.wmf"/><Relationship Id="rId4" Type="http://schemas.openxmlformats.org/officeDocument/2006/relationships/image" Target="../media/image66.wmf"/><Relationship Id="rId9" Type="http://schemas.openxmlformats.org/officeDocument/2006/relationships/image" Target="../media/image69.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75.wmf"/><Relationship Id="rId3" Type="http://schemas.openxmlformats.org/officeDocument/2006/relationships/image" Target="../media/image72.wmf"/><Relationship Id="rId7" Type="http://schemas.openxmlformats.org/officeDocument/2006/relationships/image" Target="../media/image74.wmf"/><Relationship Id="rId2" Type="http://schemas.openxmlformats.org/officeDocument/2006/relationships/image" Target="../media/image52.wmf"/><Relationship Id="rId1" Type="http://schemas.openxmlformats.org/officeDocument/2006/relationships/image" Target="../media/image71.wmf"/><Relationship Id="rId6" Type="http://schemas.openxmlformats.org/officeDocument/2006/relationships/image" Target="../media/image73.emf"/><Relationship Id="rId5" Type="http://schemas.openxmlformats.org/officeDocument/2006/relationships/image" Target="../media/image55.wmf"/><Relationship Id="rId4" Type="http://schemas.openxmlformats.org/officeDocument/2006/relationships/image" Target="../media/image67.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86.wmf"/><Relationship Id="rId3" Type="http://schemas.openxmlformats.org/officeDocument/2006/relationships/image" Target="../media/image81.wmf"/><Relationship Id="rId7" Type="http://schemas.openxmlformats.org/officeDocument/2006/relationships/image" Target="../media/image85.wmf"/><Relationship Id="rId2" Type="http://schemas.openxmlformats.org/officeDocument/2006/relationships/image" Target="../media/image80.wmf"/><Relationship Id="rId1" Type="http://schemas.openxmlformats.org/officeDocument/2006/relationships/image" Target="../media/image79.wmf"/><Relationship Id="rId6" Type="http://schemas.openxmlformats.org/officeDocument/2006/relationships/image" Target="../media/image84.wmf"/><Relationship Id="rId5" Type="http://schemas.openxmlformats.org/officeDocument/2006/relationships/image" Target="../media/image83.wmf"/><Relationship Id="rId4" Type="http://schemas.openxmlformats.org/officeDocument/2006/relationships/image" Target="../media/image82.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9.wmf"/><Relationship Id="rId1" Type="http://schemas.openxmlformats.org/officeDocument/2006/relationships/image" Target="../media/image88.wmf"/><Relationship Id="rId4" Type="http://schemas.openxmlformats.org/officeDocument/2006/relationships/image" Target="../media/image91.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6.wmf"/><Relationship Id="rId1" Type="http://schemas.openxmlformats.org/officeDocument/2006/relationships/image" Target="../media/image95.wmf"/><Relationship Id="rId4" Type="http://schemas.openxmlformats.org/officeDocument/2006/relationships/image" Target="../media/image9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wmf"/><Relationship Id="rId7" Type="http://schemas.openxmlformats.org/officeDocument/2006/relationships/image" Target="../media/image20.emf"/><Relationship Id="rId2" Type="http://schemas.openxmlformats.org/officeDocument/2006/relationships/image" Target="../media/image15.wmf"/><Relationship Id="rId1" Type="http://schemas.openxmlformats.org/officeDocument/2006/relationships/image" Target="../media/image14.wmf"/><Relationship Id="rId6" Type="http://schemas.openxmlformats.org/officeDocument/2006/relationships/image" Target="../media/image19.emf"/><Relationship Id="rId5" Type="http://schemas.openxmlformats.org/officeDocument/2006/relationships/image" Target="../media/image18.wmf"/><Relationship Id="rId4" Type="http://schemas.openxmlformats.org/officeDocument/2006/relationships/image" Target="../media/image17.wmf"/><Relationship Id="rId9"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4" Type="http://schemas.openxmlformats.org/officeDocument/2006/relationships/image" Target="../media/image2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4.wmf"/><Relationship Id="rId1" Type="http://schemas.openxmlformats.org/officeDocument/2006/relationships/image" Target="../media/image23.wmf"/><Relationship Id="rId5" Type="http://schemas.openxmlformats.org/officeDocument/2006/relationships/image" Target="../media/image29.wmf"/><Relationship Id="rId4" Type="http://schemas.openxmlformats.org/officeDocument/2006/relationships/image" Target="../media/image28.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image" Target="../media/image32.wmf"/><Relationship Id="rId7" Type="http://schemas.openxmlformats.org/officeDocument/2006/relationships/image" Target="../media/image35.wmf"/><Relationship Id="rId2" Type="http://schemas.openxmlformats.org/officeDocument/2006/relationships/image" Target="../media/image28.wmf"/><Relationship Id="rId1" Type="http://schemas.openxmlformats.org/officeDocument/2006/relationships/image" Target="../media/image31.wmf"/><Relationship Id="rId6" Type="http://schemas.openxmlformats.org/officeDocument/2006/relationships/image" Target="../media/image29.wmf"/><Relationship Id="rId5" Type="http://schemas.openxmlformats.org/officeDocument/2006/relationships/image" Target="../media/image34.wmf"/><Relationship Id="rId10" Type="http://schemas.openxmlformats.org/officeDocument/2006/relationships/image" Target="../media/image38.emf"/><Relationship Id="rId4" Type="http://schemas.openxmlformats.org/officeDocument/2006/relationships/image" Target="../media/image33.wmf"/><Relationship Id="rId9" Type="http://schemas.openxmlformats.org/officeDocument/2006/relationships/image" Target="../media/image37.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 Id="rId5" Type="http://schemas.openxmlformats.org/officeDocument/2006/relationships/image" Target="../media/image44.wmf"/><Relationship Id="rId4" Type="http://schemas.openxmlformats.org/officeDocument/2006/relationships/image" Target="../media/image43.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4"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4C4BF3-602B-42D4-8D7D-813A7550F1E9}"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C5FC5B-FCA7-4339-BDEB-1695A965E081}" type="slidenum">
              <a:rPr lang="en-US" smtClean="0"/>
              <a:t>‹#›</a:t>
            </a:fld>
            <a:endParaRPr lang="en-US"/>
          </a:p>
        </p:txBody>
      </p:sp>
    </p:spTree>
    <p:extLst>
      <p:ext uri="{BB962C8B-B14F-4D97-AF65-F5344CB8AC3E}">
        <p14:creationId xmlns:p14="http://schemas.microsoft.com/office/powerpoint/2010/main" val="3379042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C5FC5B-FCA7-4339-BDEB-1695A965E081}" type="slidenum">
              <a:rPr lang="en-US" smtClean="0"/>
              <a:t>1</a:t>
            </a:fld>
            <a:endParaRPr lang="en-US"/>
          </a:p>
        </p:txBody>
      </p:sp>
    </p:spTree>
    <p:extLst>
      <p:ext uri="{BB962C8B-B14F-4D97-AF65-F5344CB8AC3E}">
        <p14:creationId xmlns:p14="http://schemas.microsoft.com/office/powerpoint/2010/main" val="928312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spcBef>
                <a:spcPts val="600"/>
              </a:spcBef>
              <a:spcAft>
                <a:spcPts val="600"/>
              </a:spcAft>
            </a:pP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10</a:t>
            </a:fld>
            <a:endParaRPr lang="en-US"/>
          </a:p>
        </p:txBody>
      </p:sp>
    </p:spTree>
    <p:extLst>
      <p:ext uri="{BB962C8B-B14F-4D97-AF65-F5344CB8AC3E}">
        <p14:creationId xmlns:p14="http://schemas.microsoft.com/office/powerpoint/2010/main" val="1430166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spcBef>
                <a:spcPts val="60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rPr>
              <a:t>.</a:t>
            </a:r>
          </a:p>
          <a:p>
            <a:pPr algn="just">
              <a:spcBef>
                <a:spcPts val="600"/>
              </a:spcBef>
              <a:spcAft>
                <a:spcPts val="600"/>
              </a:spcAft>
            </a:pP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11</a:t>
            </a:fld>
            <a:endParaRPr lang="en-US"/>
          </a:p>
        </p:txBody>
      </p:sp>
    </p:spTree>
    <p:extLst>
      <p:ext uri="{BB962C8B-B14F-4D97-AF65-F5344CB8AC3E}">
        <p14:creationId xmlns:p14="http://schemas.microsoft.com/office/powerpoint/2010/main" val="2084994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lnSpc>
                <a:spcPct val="135000"/>
              </a:lnSpc>
              <a:spcBef>
                <a:spcPts val="600"/>
              </a:spcBef>
              <a:spcAft>
                <a:spcPts val="600"/>
              </a:spcAft>
            </a:pPr>
            <a:r>
              <a:rPr lang="en-US" sz="1800" dirty="0" err="1" smtClean="0">
                <a:solidFill>
                  <a:srgbClr val="000000"/>
                </a:solidFill>
                <a:effectLst/>
                <a:latin typeface="Times New Roman" panose="02020603050405020304" pitchFamily="18" charset="0"/>
                <a:ea typeface="Calibri" panose="020F0502020204030204" pitchFamily="34" charset="0"/>
              </a:rPr>
              <a:t>Hoạt</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động</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này</a:t>
            </a:r>
            <a:r>
              <a:rPr lang="en-US" sz="1800" baseline="0" dirty="0" smtClean="0">
                <a:solidFill>
                  <a:srgbClr val="000000"/>
                </a:solidFill>
                <a:effectLst/>
                <a:latin typeface="Times New Roman" panose="02020603050405020304" pitchFamily="18" charset="0"/>
                <a:ea typeface="Calibri" panose="020F0502020204030204" pitchFamily="34" charset="0"/>
              </a:rPr>
              <a:t> HS </a:t>
            </a:r>
            <a:r>
              <a:rPr lang="en-US" sz="1800" baseline="0" dirty="0" err="1" smtClean="0">
                <a:solidFill>
                  <a:srgbClr val="000000"/>
                </a:solidFill>
                <a:effectLst/>
                <a:latin typeface="Times New Roman" panose="02020603050405020304" pitchFamily="18" charset="0"/>
                <a:ea typeface="Calibri" panose="020F0502020204030204" pitchFamily="34" charset="0"/>
              </a:rPr>
              <a:t>giải</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quyết</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tại</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chỗ</a:t>
            </a: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12</a:t>
            </a:fld>
            <a:endParaRPr lang="en-US"/>
          </a:p>
        </p:txBody>
      </p:sp>
    </p:spTree>
    <p:extLst>
      <p:ext uri="{BB962C8B-B14F-4D97-AF65-F5344CB8AC3E}">
        <p14:creationId xmlns:p14="http://schemas.microsoft.com/office/powerpoint/2010/main" val="375950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lnSpc>
                <a:spcPct val="135000"/>
              </a:lnSpc>
              <a:spcBef>
                <a:spcPts val="60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rPr>
              <a:t>HS </a:t>
            </a:r>
            <a:r>
              <a:rPr lang="en-US" sz="1800" dirty="0" err="1">
                <a:solidFill>
                  <a:srgbClr val="000000"/>
                </a:solidFill>
                <a:effectLst/>
                <a:latin typeface="Times New Roman" panose="02020603050405020304" pitchFamily="18" charset="0"/>
                <a:ea typeface="Calibri" panose="020F0502020204030204" pitchFamily="34" charset="0"/>
              </a:rPr>
              <a:t>suy</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nghĩ</a:t>
            </a:r>
            <a:r>
              <a:rPr lang="en-US" sz="1800" baseline="0" dirty="0">
                <a:solidFill>
                  <a:srgbClr val="000000"/>
                </a:solidFill>
                <a:effectLst/>
                <a:latin typeface="Times New Roman" panose="02020603050405020304" pitchFamily="18" charset="0"/>
                <a:ea typeface="Calibri" panose="020F0502020204030204" pitchFamily="34" charset="0"/>
              </a:rPr>
              <a:t> </a:t>
            </a:r>
            <a:r>
              <a:rPr lang="en-US" sz="1800" baseline="0" dirty="0" err="1">
                <a:solidFill>
                  <a:srgbClr val="000000"/>
                </a:solidFill>
                <a:effectLst/>
                <a:latin typeface="Times New Roman" panose="02020603050405020304" pitchFamily="18" charset="0"/>
                <a:ea typeface="Calibri" panose="020F0502020204030204" pitchFamily="34" charset="0"/>
              </a:rPr>
              <a:t>thực</a:t>
            </a:r>
            <a:r>
              <a:rPr lang="en-US" sz="1800" baseline="0" dirty="0">
                <a:solidFill>
                  <a:srgbClr val="000000"/>
                </a:solidFill>
                <a:effectLst/>
                <a:latin typeface="Times New Roman" panose="02020603050405020304" pitchFamily="18" charset="0"/>
                <a:ea typeface="Calibri" panose="020F0502020204030204" pitchFamily="34" charset="0"/>
              </a:rPr>
              <a:t> </a:t>
            </a:r>
            <a:r>
              <a:rPr lang="en-US" sz="1800" baseline="0" dirty="0" err="1">
                <a:solidFill>
                  <a:srgbClr val="000000"/>
                </a:solidFill>
                <a:effectLst/>
                <a:latin typeface="Times New Roman" panose="02020603050405020304" pitchFamily="18" charset="0"/>
                <a:ea typeface="Calibri" panose="020F0502020204030204" pitchFamily="34" charset="0"/>
              </a:rPr>
              <a:t>hiện</a:t>
            </a:r>
            <a:r>
              <a:rPr lang="en-US" sz="1800" baseline="0" dirty="0">
                <a:solidFill>
                  <a:srgbClr val="000000"/>
                </a:solidFill>
                <a:effectLst/>
                <a:latin typeface="Times New Roman" panose="02020603050405020304" pitchFamily="18" charset="0"/>
                <a:ea typeface="Calibri" panose="020F0502020204030204" pitchFamily="34" charset="0"/>
              </a:rPr>
              <a:t> </a:t>
            </a:r>
            <a:r>
              <a:rPr lang="en-US" sz="1800" baseline="0" dirty="0" err="1">
                <a:solidFill>
                  <a:srgbClr val="000000"/>
                </a:solidFill>
                <a:effectLst/>
                <a:latin typeface="Times New Roman" panose="02020603050405020304" pitchFamily="18" charset="0"/>
                <a:ea typeface="Calibri" panose="020F0502020204030204" pitchFamily="34" charset="0"/>
              </a:rPr>
              <a:t>cá</a:t>
            </a:r>
            <a:r>
              <a:rPr lang="en-US" sz="1800" baseline="0" dirty="0">
                <a:solidFill>
                  <a:srgbClr val="000000"/>
                </a:solidFill>
                <a:effectLst/>
                <a:latin typeface="Times New Roman" panose="02020603050405020304" pitchFamily="18" charset="0"/>
                <a:ea typeface="Calibri" panose="020F0502020204030204" pitchFamily="34" charset="0"/>
              </a:rPr>
              <a:t> </a:t>
            </a:r>
            <a:r>
              <a:rPr lang="en-US" sz="1800" baseline="0" dirty="0" err="1">
                <a:solidFill>
                  <a:srgbClr val="000000"/>
                </a:solidFill>
                <a:effectLst/>
                <a:latin typeface="Times New Roman" panose="02020603050405020304" pitchFamily="18" charset="0"/>
                <a:ea typeface="Calibri" panose="020F0502020204030204" pitchFamily="34" charset="0"/>
              </a:rPr>
              <a:t>nhân</a:t>
            </a:r>
            <a:r>
              <a:rPr lang="en-US" sz="1800" baseline="0" dirty="0">
                <a:solidFill>
                  <a:srgbClr val="000000"/>
                </a:solidFill>
                <a:effectLst/>
                <a:latin typeface="Times New Roman" panose="02020603050405020304" pitchFamily="18" charset="0"/>
                <a:ea typeface="Calibri" panose="020F0502020204030204" pitchFamily="34" charset="0"/>
              </a:rPr>
              <a:t>, </a:t>
            </a:r>
            <a:r>
              <a:rPr lang="en-US" sz="1800" baseline="0" dirty="0" err="1">
                <a:solidFill>
                  <a:srgbClr val="000000"/>
                </a:solidFill>
                <a:effectLst/>
                <a:latin typeface="Times New Roman" panose="02020603050405020304" pitchFamily="18" charset="0"/>
                <a:ea typeface="Calibri" panose="020F0502020204030204" pitchFamily="34" charset="0"/>
              </a:rPr>
              <a:t>sau</a:t>
            </a:r>
            <a:r>
              <a:rPr lang="en-US" sz="1800" baseline="0" dirty="0">
                <a:solidFill>
                  <a:srgbClr val="000000"/>
                </a:solidFill>
                <a:effectLst/>
                <a:latin typeface="Times New Roman" panose="02020603050405020304" pitchFamily="18" charset="0"/>
                <a:ea typeface="Calibri" panose="020F0502020204030204" pitchFamily="34" charset="0"/>
              </a:rPr>
              <a:t> </a:t>
            </a:r>
            <a:r>
              <a:rPr lang="en-US" sz="1800" baseline="0" dirty="0" err="1">
                <a:solidFill>
                  <a:srgbClr val="000000"/>
                </a:solidFill>
                <a:effectLst/>
                <a:latin typeface="Times New Roman" panose="02020603050405020304" pitchFamily="18" charset="0"/>
                <a:ea typeface="Calibri" panose="020F0502020204030204" pitchFamily="34" charset="0"/>
              </a:rPr>
              <a:t>đó</a:t>
            </a:r>
            <a:r>
              <a:rPr lang="en-US" sz="1800" baseline="0" dirty="0">
                <a:solidFill>
                  <a:srgbClr val="000000"/>
                </a:solidFill>
                <a:effectLst/>
                <a:latin typeface="Times New Roman" panose="02020603050405020304" pitchFamily="18" charset="0"/>
                <a:ea typeface="Calibri" panose="020F0502020204030204" pitchFamily="34" charset="0"/>
              </a:rPr>
              <a:t> </a:t>
            </a:r>
            <a:r>
              <a:rPr lang="en-US" sz="1800" baseline="0" dirty="0" err="1">
                <a:solidFill>
                  <a:srgbClr val="000000"/>
                </a:solidFill>
                <a:effectLst/>
                <a:latin typeface="Times New Roman" panose="02020603050405020304" pitchFamily="18" charset="0"/>
                <a:ea typeface="Calibri" panose="020F0502020204030204" pitchFamily="34" charset="0"/>
              </a:rPr>
              <a:t>trao</a:t>
            </a:r>
            <a:r>
              <a:rPr lang="en-US" sz="1800" baseline="0" dirty="0">
                <a:solidFill>
                  <a:srgbClr val="000000"/>
                </a:solidFill>
                <a:effectLst/>
                <a:latin typeface="Times New Roman" panose="02020603050405020304" pitchFamily="18" charset="0"/>
                <a:ea typeface="Calibri" panose="020F0502020204030204" pitchFamily="34" charset="0"/>
              </a:rPr>
              <a:t> </a:t>
            </a:r>
            <a:r>
              <a:rPr lang="en-US" sz="1800" baseline="0" dirty="0" err="1">
                <a:solidFill>
                  <a:srgbClr val="000000"/>
                </a:solidFill>
                <a:effectLst/>
                <a:latin typeface="Times New Roman" panose="02020603050405020304" pitchFamily="18" charset="0"/>
                <a:ea typeface="Calibri" panose="020F0502020204030204" pitchFamily="34" charset="0"/>
              </a:rPr>
              <a:t>đổi</a:t>
            </a:r>
            <a:r>
              <a:rPr lang="en-US" sz="1800" baseline="0" dirty="0">
                <a:solidFill>
                  <a:srgbClr val="000000"/>
                </a:solidFill>
                <a:effectLst/>
                <a:latin typeface="Times New Roman" panose="02020603050405020304" pitchFamily="18" charset="0"/>
                <a:ea typeface="Calibri" panose="020F0502020204030204" pitchFamily="34" charset="0"/>
              </a:rPr>
              <a:t> </a:t>
            </a:r>
            <a:r>
              <a:rPr lang="en-US" sz="1800" baseline="0" dirty="0" err="1">
                <a:solidFill>
                  <a:srgbClr val="000000"/>
                </a:solidFill>
                <a:effectLst/>
                <a:latin typeface="Times New Roman" panose="02020603050405020304" pitchFamily="18" charset="0"/>
                <a:ea typeface="Calibri" panose="020F0502020204030204" pitchFamily="34" charset="0"/>
              </a:rPr>
              <a:t>nhóm</a:t>
            </a:r>
            <a:r>
              <a:rPr lang="en-US" sz="1800" baseline="0" dirty="0">
                <a:solidFill>
                  <a:srgbClr val="000000"/>
                </a:solidFill>
                <a:effectLst/>
                <a:latin typeface="Times New Roman" panose="02020603050405020304" pitchFamily="18" charset="0"/>
                <a:ea typeface="Calibri" panose="020F0502020204030204" pitchFamily="34" charset="0"/>
              </a:rPr>
              <a:t> </a:t>
            </a:r>
            <a:r>
              <a:rPr lang="en-US" sz="1800" baseline="0" dirty="0" err="1">
                <a:solidFill>
                  <a:srgbClr val="000000"/>
                </a:solidFill>
                <a:effectLst/>
                <a:latin typeface="Times New Roman" panose="02020603050405020304" pitchFamily="18" charset="0"/>
                <a:ea typeface="Calibri" panose="020F0502020204030204" pitchFamily="34" charset="0"/>
              </a:rPr>
              <a:t>nhỏ</a:t>
            </a:r>
            <a:r>
              <a:rPr lang="en-US" sz="1800" baseline="0" dirty="0">
                <a:solidFill>
                  <a:srgbClr val="000000"/>
                </a:solidFill>
                <a:effectLst/>
                <a:latin typeface="Times New Roman" panose="02020603050405020304" pitchFamily="18" charset="0"/>
                <a:ea typeface="Calibri" panose="020F0502020204030204" pitchFamily="34" charset="0"/>
              </a:rPr>
              <a:t>, </a:t>
            </a:r>
            <a:r>
              <a:rPr lang="en-US" sz="1800" baseline="0" dirty="0" err="1">
                <a:solidFill>
                  <a:srgbClr val="000000"/>
                </a:solidFill>
                <a:effectLst/>
                <a:latin typeface="Times New Roman" panose="02020603050405020304" pitchFamily="18" charset="0"/>
                <a:ea typeface="Calibri" panose="020F0502020204030204" pitchFamily="34" charset="0"/>
              </a:rPr>
              <a:t>trình</a:t>
            </a:r>
            <a:r>
              <a:rPr lang="en-US" sz="1800" baseline="0" dirty="0">
                <a:solidFill>
                  <a:srgbClr val="000000"/>
                </a:solidFill>
                <a:effectLst/>
                <a:latin typeface="Times New Roman" panose="02020603050405020304" pitchFamily="18" charset="0"/>
                <a:ea typeface="Calibri" panose="020F0502020204030204" pitchFamily="34" charset="0"/>
              </a:rPr>
              <a:t> </a:t>
            </a:r>
            <a:r>
              <a:rPr lang="en-US" sz="1800" baseline="0" dirty="0" err="1">
                <a:solidFill>
                  <a:srgbClr val="000000"/>
                </a:solidFill>
                <a:effectLst/>
                <a:latin typeface="Times New Roman" panose="02020603050405020304" pitchFamily="18" charset="0"/>
                <a:ea typeface="Calibri" panose="020F0502020204030204" pitchFamily="34" charset="0"/>
              </a:rPr>
              <a:t>bày</a:t>
            </a:r>
            <a:r>
              <a:rPr lang="en-US" sz="1800" baseline="0" dirty="0">
                <a:solidFill>
                  <a:srgbClr val="000000"/>
                </a:solidFill>
                <a:effectLst/>
                <a:latin typeface="Times New Roman" panose="02020603050405020304" pitchFamily="18" charset="0"/>
                <a:ea typeface="Calibri" panose="020F0502020204030204" pitchFamily="34" charset="0"/>
              </a:rPr>
              <a:t> </a:t>
            </a:r>
            <a:r>
              <a:rPr lang="en-US" sz="1800" baseline="0" dirty="0" err="1">
                <a:solidFill>
                  <a:srgbClr val="000000"/>
                </a:solidFill>
                <a:effectLst/>
                <a:latin typeface="Times New Roman" panose="02020603050405020304" pitchFamily="18" charset="0"/>
                <a:ea typeface="Calibri" panose="020F0502020204030204" pitchFamily="34" charset="0"/>
              </a:rPr>
              <a:t>theo</a:t>
            </a:r>
            <a:r>
              <a:rPr lang="en-US" sz="1800" baseline="0" dirty="0">
                <a:solidFill>
                  <a:srgbClr val="000000"/>
                </a:solidFill>
                <a:effectLst/>
                <a:latin typeface="Times New Roman" panose="02020603050405020304" pitchFamily="18" charset="0"/>
                <a:ea typeface="Calibri" panose="020F0502020204030204" pitchFamily="34" charset="0"/>
              </a:rPr>
              <a:t> </a:t>
            </a:r>
            <a:r>
              <a:rPr lang="en-US" sz="1800" baseline="0" dirty="0" err="1">
                <a:solidFill>
                  <a:srgbClr val="000000"/>
                </a:solidFill>
                <a:effectLst/>
                <a:latin typeface="Times New Roman" panose="02020603050405020304" pitchFamily="18" charset="0"/>
                <a:ea typeface="Calibri" panose="020F0502020204030204" pitchFamily="34" charset="0"/>
              </a:rPr>
              <a:t>nhóm</a:t>
            </a:r>
            <a:r>
              <a:rPr lang="en-US" sz="1800" baseline="0" dirty="0">
                <a:solidFill>
                  <a:srgbClr val="000000"/>
                </a:solidFill>
                <a:effectLst/>
                <a:latin typeface="Times New Roman" panose="02020603050405020304" pitchFamily="18" charset="0"/>
                <a:ea typeface="Calibri" panose="020F0502020204030204" pitchFamily="34" charset="0"/>
              </a:rPr>
              <a:t> </a:t>
            </a:r>
            <a:r>
              <a:rPr lang="en-US" sz="1800" baseline="0" dirty="0" err="1">
                <a:solidFill>
                  <a:srgbClr val="000000"/>
                </a:solidFill>
                <a:effectLst/>
                <a:latin typeface="Times New Roman" panose="02020603050405020304" pitchFamily="18" charset="0"/>
                <a:ea typeface="Calibri" panose="020F0502020204030204" pitchFamily="34" charset="0"/>
              </a:rPr>
              <a:t>cặp</a:t>
            </a:r>
            <a:r>
              <a:rPr lang="en-US" sz="1800" baseline="0" dirty="0">
                <a:solidFill>
                  <a:srgbClr val="000000"/>
                </a:solidFill>
                <a:effectLst/>
                <a:latin typeface="Times New Roman" panose="02020603050405020304" pitchFamily="18" charset="0"/>
                <a:ea typeface="Calibri" panose="020F0502020204030204" pitchFamily="34" charset="0"/>
              </a:rPr>
              <a:t> </a:t>
            </a:r>
            <a:r>
              <a:rPr lang="en-US" sz="1800" baseline="0" dirty="0" err="1">
                <a:solidFill>
                  <a:srgbClr val="000000"/>
                </a:solidFill>
                <a:effectLst/>
                <a:latin typeface="Times New Roman" panose="02020603050405020304" pitchFamily="18" charset="0"/>
                <a:ea typeface="Calibri" panose="020F0502020204030204" pitchFamily="34" charset="0"/>
              </a:rPr>
              <a:t>đôi</a:t>
            </a: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13</a:t>
            </a:fld>
            <a:endParaRPr lang="en-US"/>
          </a:p>
        </p:txBody>
      </p:sp>
    </p:spTree>
    <p:extLst>
      <p:ext uri="{BB962C8B-B14F-4D97-AF65-F5344CB8AC3E}">
        <p14:creationId xmlns:p14="http://schemas.microsoft.com/office/powerpoint/2010/main" val="1252104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sz="1200" b="1" kern="1200" dirty="0">
                <a:solidFill>
                  <a:schemeClr val="tx1"/>
                </a:solidFill>
                <a:effectLst/>
                <a:latin typeface="+mn-lt"/>
                <a:ea typeface="+mn-ea"/>
                <a:cs typeface="+mn-cs"/>
              </a:rPr>
              <a:t>* HS thực hiện nhiệm vụ 2: </a:t>
            </a:r>
            <a:r>
              <a:rPr lang="en-US" sz="1200" b="1" kern="1200" dirty="0" err="1">
                <a:solidFill>
                  <a:schemeClr val="tx1"/>
                </a:solidFill>
                <a:effectLst/>
                <a:latin typeface="+mn-lt"/>
                <a:ea typeface="+mn-ea"/>
                <a:cs typeface="+mn-cs"/>
              </a:rPr>
              <a:t>theo</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nhóm</a:t>
            </a:r>
            <a:r>
              <a:rPr lang="en-US" sz="1200" b="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Nhóm</a:t>
            </a:r>
            <a:r>
              <a:rPr lang="en-US" sz="1200" i="1" kern="1200" dirty="0">
                <a:solidFill>
                  <a:schemeClr val="tx1"/>
                </a:solidFill>
                <a:effectLst/>
                <a:latin typeface="+mn-lt"/>
                <a:ea typeface="+mn-ea"/>
                <a:cs typeface="+mn-cs"/>
              </a:rPr>
              <a:t> 1,3 </a:t>
            </a:r>
            <a:r>
              <a:rPr lang="en-US" sz="1200" i="1" kern="1200" dirty="0" err="1">
                <a:solidFill>
                  <a:schemeClr val="tx1"/>
                </a:solidFill>
                <a:effectLst/>
                <a:latin typeface="+mn-lt"/>
                <a:ea typeface="+mn-ea"/>
                <a:cs typeface="+mn-cs"/>
              </a:rPr>
              <a:t>câu</a:t>
            </a:r>
            <a:r>
              <a:rPr lang="en-US" sz="1200" i="1" kern="1200" dirty="0">
                <a:solidFill>
                  <a:schemeClr val="tx1"/>
                </a:solidFill>
                <a:effectLst/>
                <a:latin typeface="+mn-lt"/>
                <a:ea typeface="+mn-ea"/>
                <a:cs typeface="+mn-cs"/>
              </a:rPr>
              <a:t> a; </a:t>
            </a:r>
            <a:r>
              <a:rPr lang="en-US" sz="1200" i="1" kern="1200" dirty="0" err="1">
                <a:solidFill>
                  <a:schemeClr val="tx1"/>
                </a:solidFill>
                <a:effectLst/>
                <a:latin typeface="+mn-lt"/>
                <a:ea typeface="+mn-ea"/>
                <a:cs typeface="+mn-cs"/>
              </a:rPr>
              <a:t>nhóm</a:t>
            </a:r>
            <a:r>
              <a:rPr lang="en-US" sz="1200" i="1" kern="1200" dirty="0">
                <a:solidFill>
                  <a:schemeClr val="tx1"/>
                </a:solidFill>
                <a:effectLst/>
                <a:latin typeface="+mn-lt"/>
                <a:ea typeface="+mn-ea"/>
                <a:cs typeface="+mn-cs"/>
              </a:rPr>
              <a:t> 2,4 </a:t>
            </a:r>
            <a:r>
              <a:rPr lang="en-US" sz="1200" i="1" kern="1200" dirty="0" err="1">
                <a:solidFill>
                  <a:schemeClr val="tx1"/>
                </a:solidFill>
                <a:effectLst/>
                <a:latin typeface="+mn-lt"/>
                <a:ea typeface="+mn-ea"/>
                <a:cs typeface="+mn-cs"/>
              </a:rPr>
              <a:t>câu</a:t>
            </a:r>
            <a:r>
              <a:rPr lang="en-US" sz="1200" i="1" kern="1200" dirty="0">
                <a:solidFill>
                  <a:schemeClr val="tx1"/>
                </a:solidFill>
                <a:effectLst/>
                <a:latin typeface="+mn-lt"/>
                <a:ea typeface="+mn-ea"/>
                <a:cs typeface="+mn-cs"/>
              </a:rPr>
              <a:t> b; </a:t>
            </a:r>
            <a:r>
              <a:rPr lang="en-US" sz="1200" i="1" kern="1200" dirty="0" err="1">
                <a:solidFill>
                  <a:schemeClr val="tx1"/>
                </a:solidFill>
                <a:effectLst/>
                <a:latin typeface="+mn-lt"/>
                <a:ea typeface="+mn-ea"/>
                <a:cs typeface="+mn-cs"/>
              </a:rPr>
              <a:t>nhóm</a:t>
            </a:r>
            <a:r>
              <a:rPr lang="en-US" sz="1200" i="1" kern="1200" dirty="0">
                <a:solidFill>
                  <a:schemeClr val="tx1"/>
                </a:solidFill>
                <a:effectLst/>
                <a:latin typeface="+mn-lt"/>
                <a:ea typeface="+mn-ea"/>
                <a:cs typeface="+mn-cs"/>
              </a:rPr>
              <a:t> 5,6 </a:t>
            </a:r>
            <a:r>
              <a:rPr lang="en-US" sz="1200" i="1" kern="1200" dirty="0" err="1">
                <a:solidFill>
                  <a:schemeClr val="tx1"/>
                </a:solidFill>
                <a:effectLst/>
                <a:latin typeface="+mn-lt"/>
                <a:ea typeface="+mn-ea"/>
                <a:cs typeface="+mn-cs"/>
              </a:rPr>
              <a:t>câu</a:t>
            </a:r>
            <a:r>
              <a:rPr lang="en-US" sz="1200" i="1" kern="1200" dirty="0">
                <a:solidFill>
                  <a:schemeClr val="tx1"/>
                </a:solidFill>
                <a:effectLst/>
                <a:latin typeface="+mn-lt"/>
                <a:ea typeface="+mn-ea"/>
                <a:cs typeface="+mn-cs"/>
              </a:rPr>
              <a:t> 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Hết</a:t>
            </a:r>
            <a:r>
              <a:rPr lang="en-US" sz="1200" i="1" kern="1200" baseline="0" dirty="0" smtClean="0">
                <a:solidFill>
                  <a:schemeClr val="tx1"/>
                </a:solidFill>
                <a:effectLst/>
                <a:latin typeface="+mn-lt"/>
                <a:ea typeface="+mn-ea"/>
                <a:cs typeface="+mn-cs"/>
              </a:rPr>
              <a:t> </a:t>
            </a:r>
            <a:r>
              <a:rPr lang="en-US" sz="1200" i="1" kern="1200" baseline="0" dirty="0" err="1" smtClean="0">
                <a:solidFill>
                  <a:schemeClr val="tx1"/>
                </a:solidFill>
                <a:effectLst/>
                <a:latin typeface="+mn-lt"/>
                <a:ea typeface="+mn-ea"/>
                <a:cs typeface="+mn-cs"/>
              </a:rPr>
              <a:t>thời</a:t>
            </a:r>
            <a:r>
              <a:rPr lang="en-US" sz="1200" i="1" kern="1200" baseline="0" dirty="0" smtClean="0">
                <a:solidFill>
                  <a:schemeClr val="tx1"/>
                </a:solidFill>
                <a:effectLst/>
                <a:latin typeface="+mn-lt"/>
                <a:ea typeface="+mn-ea"/>
                <a:cs typeface="+mn-cs"/>
              </a:rPr>
              <a:t> </a:t>
            </a:r>
            <a:r>
              <a:rPr lang="en-US" sz="1200" i="1" kern="1200" baseline="0" dirty="0" err="1" smtClean="0">
                <a:solidFill>
                  <a:schemeClr val="tx1"/>
                </a:solidFill>
                <a:effectLst/>
                <a:latin typeface="+mn-lt"/>
                <a:ea typeface="+mn-ea"/>
                <a:cs typeface="+mn-cs"/>
              </a:rPr>
              <a:t>gian</a:t>
            </a:r>
            <a:r>
              <a:rPr lang="en-US" sz="1200" i="1" kern="1200" baseline="0" dirty="0" smtClean="0">
                <a:solidFill>
                  <a:schemeClr val="tx1"/>
                </a:solidFill>
                <a:effectLst/>
                <a:latin typeface="+mn-lt"/>
                <a:ea typeface="+mn-ea"/>
                <a:cs typeface="+mn-cs"/>
              </a:rPr>
              <a:t> </a:t>
            </a:r>
            <a:r>
              <a:rPr lang="en-US" sz="1200" i="1" kern="1200" baseline="0" dirty="0" err="1" smtClean="0">
                <a:solidFill>
                  <a:schemeClr val="tx1"/>
                </a:solidFill>
                <a:effectLst/>
                <a:latin typeface="+mn-lt"/>
                <a:ea typeface="+mn-ea"/>
                <a:cs typeface="+mn-cs"/>
              </a:rPr>
              <a:t>hoạt</a:t>
            </a:r>
            <a:r>
              <a:rPr lang="en-US" sz="1200" i="1" kern="1200" baseline="0" dirty="0" smtClean="0">
                <a:solidFill>
                  <a:schemeClr val="tx1"/>
                </a:solidFill>
                <a:effectLst/>
                <a:latin typeface="+mn-lt"/>
                <a:ea typeface="+mn-ea"/>
                <a:cs typeface="+mn-cs"/>
              </a:rPr>
              <a:t> </a:t>
            </a:r>
            <a:r>
              <a:rPr lang="en-US" sz="1200" i="1" kern="1200" baseline="0" dirty="0" err="1" smtClean="0">
                <a:solidFill>
                  <a:schemeClr val="tx1"/>
                </a:solidFill>
                <a:effectLst/>
                <a:latin typeface="+mn-lt"/>
                <a:ea typeface="+mn-ea"/>
                <a:cs typeface="+mn-cs"/>
              </a:rPr>
              <a:t>động</a:t>
            </a:r>
            <a:r>
              <a:rPr lang="en-US" sz="1200" i="1" kern="1200" baseline="0" dirty="0" smtClean="0">
                <a:solidFill>
                  <a:schemeClr val="tx1"/>
                </a:solidFill>
                <a:effectLst/>
                <a:latin typeface="+mn-lt"/>
                <a:ea typeface="+mn-ea"/>
                <a:cs typeface="+mn-cs"/>
              </a:rPr>
              <a:t> </a:t>
            </a:r>
            <a:r>
              <a:rPr lang="en-US" sz="1200" i="1" kern="1200" baseline="0" dirty="0" err="1" smtClean="0">
                <a:solidFill>
                  <a:schemeClr val="tx1"/>
                </a:solidFill>
                <a:effectLst/>
                <a:latin typeface="+mn-lt"/>
                <a:ea typeface="+mn-ea"/>
                <a:cs typeface="+mn-cs"/>
              </a:rPr>
              <a:t>đại</a:t>
            </a:r>
            <a:r>
              <a:rPr lang="en-US" sz="1200" i="1" kern="1200" baseline="0" dirty="0" smtClean="0">
                <a:solidFill>
                  <a:schemeClr val="tx1"/>
                </a:solidFill>
                <a:effectLst/>
                <a:latin typeface="+mn-lt"/>
                <a:ea typeface="+mn-ea"/>
                <a:cs typeface="+mn-cs"/>
              </a:rPr>
              <a:t> </a:t>
            </a:r>
            <a:r>
              <a:rPr lang="en-US" sz="1200" i="1" kern="1200" baseline="0" dirty="0" err="1" smtClean="0">
                <a:solidFill>
                  <a:schemeClr val="tx1"/>
                </a:solidFill>
                <a:effectLst/>
                <a:latin typeface="+mn-lt"/>
                <a:ea typeface="+mn-ea"/>
                <a:cs typeface="+mn-cs"/>
              </a:rPr>
              <a:t>diện</a:t>
            </a:r>
            <a:r>
              <a:rPr lang="en-US" sz="1200" i="1" kern="1200" baseline="0" dirty="0" smtClean="0">
                <a:solidFill>
                  <a:schemeClr val="tx1"/>
                </a:solidFill>
                <a:effectLst/>
                <a:latin typeface="+mn-lt"/>
                <a:ea typeface="+mn-ea"/>
                <a:cs typeface="+mn-cs"/>
              </a:rPr>
              <a:t> </a:t>
            </a:r>
            <a:r>
              <a:rPr lang="en-US" sz="1200" i="1" kern="1200" baseline="0" dirty="0" err="1" smtClean="0">
                <a:solidFill>
                  <a:schemeClr val="tx1"/>
                </a:solidFill>
                <a:effectLst/>
                <a:latin typeface="+mn-lt"/>
                <a:ea typeface="+mn-ea"/>
                <a:cs typeface="+mn-cs"/>
              </a:rPr>
              <a:t>nhóm</a:t>
            </a:r>
            <a:r>
              <a:rPr lang="en-US" sz="1200" i="1" kern="1200" baseline="0" dirty="0" smtClean="0">
                <a:solidFill>
                  <a:schemeClr val="tx1"/>
                </a:solidFill>
                <a:effectLst/>
                <a:latin typeface="+mn-lt"/>
                <a:ea typeface="+mn-ea"/>
                <a:cs typeface="+mn-cs"/>
              </a:rPr>
              <a:t> </a:t>
            </a:r>
            <a:r>
              <a:rPr lang="en-US" sz="1200" i="1" kern="1200" baseline="0" dirty="0" err="1" smtClean="0">
                <a:solidFill>
                  <a:schemeClr val="tx1"/>
                </a:solidFill>
                <a:effectLst/>
                <a:latin typeface="+mn-lt"/>
                <a:ea typeface="+mn-ea"/>
                <a:cs typeface="+mn-cs"/>
              </a:rPr>
              <a:t>lên</a:t>
            </a:r>
            <a:r>
              <a:rPr lang="en-US" sz="1200" i="1" kern="1200" baseline="0" dirty="0" smtClean="0">
                <a:solidFill>
                  <a:schemeClr val="tx1"/>
                </a:solidFill>
                <a:effectLst/>
                <a:latin typeface="+mn-lt"/>
                <a:ea typeface="+mn-ea"/>
                <a:cs typeface="+mn-cs"/>
              </a:rPr>
              <a:t> </a:t>
            </a:r>
            <a:r>
              <a:rPr lang="en-US" sz="1200" i="1" kern="1200" baseline="0" dirty="0" err="1" smtClean="0">
                <a:solidFill>
                  <a:schemeClr val="tx1"/>
                </a:solidFill>
                <a:effectLst/>
                <a:latin typeface="+mn-lt"/>
                <a:ea typeface="+mn-ea"/>
                <a:cs typeface="+mn-cs"/>
              </a:rPr>
              <a:t>báo</a:t>
            </a:r>
            <a:r>
              <a:rPr lang="en-US" sz="1200" i="1" kern="1200" baseline="0" dirty="0" smtClean="0">
                <a:solidFill>
                  <a:schemeClr val="tx1"/>
                </a:solidFill>
                <a:effectLst/>
                <a:latin typeface="+mn-lt"/>
                <a:ea typeface="+mn-ea"/>
                <a:cs typeface="+mn-cs"/>
              </a:rPr>
              <a:t> </a:t>
            </a:r>
            <a:r>
              <a:rPr lang="en-US" sz="1200" i="1" kern="1200" baseline="0" dirty="0" err="1" smtClean="0">
                <a:solidFill>
                  <a:schemeClr val="tx1"/>
                </a:solidFill>
                <a:effectLst/>
                <a:latin typeface="+mn-lt"/>
                <a:ea typeface="+mn-ea"/>
                <a:cs typeface="+mn-cs"/>
              </a:rPr>
              <a:t>cáo</a:t>
            </a:r>
            <a:r>
              <a:rPr lang="en-US" sz="1200" i="1" kern="1200" baseline="0" dirty="0" smtClean="0">
                <a:solidFill>
                  <a:schemeClr val="tx1"/>
                </a:solidFill>
                <a:effectLst/>
                <a:latin typeface="+mn-lt"/>
                <a:ea typeface="+mn-ea"/>
                <a:cs typeface="+mn-cs"/>
              </a:rPr>
              <a:t> </a:t>
            </a:r>
            <a:r>
              <a:rPr lang="en-US" sz="1200" i="1" kern="1200" baseline="0" dirty="0" err="1" smtClean="0">
                <a:solidFill>
                  <a:schemeClr val="tx1"/>
                </a:solidFill>
                <a:effectLst/>
                <a:latin typeface="+mn-lt"/>
                <a:ea typeface="+mn-ea"/>
                <a:cs typeface="+mn-cs"/>
              </a:rPr>
              <a:t>kết</a:t>
            </a:r>
            <a:r>
              <a:rPr lang="en-US" sz="1200" i="1" kern="1200" baseline="0" dirty="0" smtClean="0">
                <a:solidFill>
                  <a:schemeClr val="tx1"/>
                </a:solidFill>
                <a:effectLst/>
                <a:latin typeface="+mn-lt"/>
                <a:ea typeface="+mn-ea"/>
                <a:cs typeface="+mn-cs"/>
              </a:rPr>
              <a:t> </a:t>
            </a:r>
            <a:r>
              <a:rPr lang="en-US" sz="1200" i="1" kern="1200" baseline="0" dirty="0" err="1" smtClean="0">
                <a:solidFill>
                  <a:schemeClr val="tx1"/>
                </a:solidFill>
                <a:effectLst/>
                <a:latin typeface="+mn-lt"/>
                <a:ea typeface="+mn-ea"/>
                <a:cs typeface="+mn-cs"/>
              </a:rPr>
              <a:t>quả</a:t>
            </a:r>
            <a:r>
              <a:rPr lang="en-US" sz="1200" i="1" kern="1200" baseline="0" dirty="0" smtClean="0">
                <a:solidFill>
                  <a:schemeClr val="tx1"/>
                </a:solidFill>
                <a:effectLst/>
                <a:latin typeface="+mn-lt"/>
                <a:ea typeface="+mn-ea"/>
                <a:cs typeface="+mn-cs"/>
              </a:rPr>
              <a:t>. </a:t>
            </a:r>
            <a:r>
              <a:rPr lang="en-US" sz="1200" i="1" kern="1200" baseline="0" dirty="0" err="1" smtClean="0">
                <a:solidFill>
                  <a:schemeClr val="tx1"/>
                </a:solidFill>
                <a:effectLst/>
                <a:latin typeface="+mn-lt"/>
                <a:ea typeface="+mn-ea"/>
                <a:cs typeface="+mn-cs"/>
              </a:rPr>
              <a:t>Các</a:t>
            </a:r>
            <a:r>
              <a:rPr lang="en-US" sz="1200" i="1" kern="1200" baseline="0" dirty="0" smtClean="0">
                <a:solidFill>
                  <a:schemeClr val="tx1"/>
                </a:solidFill>
                <a:effectLst/>
                <a:latin typeface="+mn-lt"/>
                <a:ea typeface="+mn-ea"/>
                <a:cs typeface="+mn-cs"/>
              </a:rPr>
              <a:t> </a:t>
            </a:r>
            <a:r>
              <a:rPr lang="en-US" sz="1200" i="1" kern="1200" baseline="0" dirty="0" err="1" smtClean="0">
                <a:solidFill>
                  <a:schemeClr val="tx1"/>
                </a:solidFill>
                <a:effectLst/>
                <a:latin typeface="+mn-lt"/>
                <a:ea typeface="+mn-ea"/>
                <a:cs typeface="+mn-cs"/>
              </a:rPr>
              <a:t>nhóm</a:t>
            </a:r>
            <a:r>
              <a:rPr lang="en-US" sz="1200" i="1" kern="1200" baseline="0" dirty="0" smtClean="0">
                <a:solidFill>
                  <a:schemeClr val="tx1"/>
                </a:solidFill>
                <a:effectLst/>
                <a:latin typeface="+mn-lt"/>
                <a:ea typeface="+mn-ea"/>
                <a:cs typeface="+mn-cs"/>
              </a:rPr>
              <a:t> </a:t>
            </a:r>
            <a:r>
              <a:rPr lang="en-US" sz="1200" i="1" kern="1200" baseline="0" dirty="0" err="1" smtClean="0">
                <a:solidFill>
                  <a:schemeClr val="tx1"/>
                </a:solidFill>
                <a:effectLst/>
                <a:latin typeface="+mn-lt"/>
                <a:ea typeface="+mn-ea"/>
                <a:cs typeface="+mn-cs"/>
              </a:rPr>
              <a:t>còn</a:t>
            </a:r>
            <a:r>
              <a:rPr lang="en-US" sz="1200" i="1" kern="1200" baseline="0" dirty="0" smtClean="0">
                <a:solidFill>
                  <a:schemeClr val="tx1"/>
                </a:solidFill>
                <a:effectLst/>
                <a:latin typeface="+mn-lt"/>
                <a:ea typeface="+mn-ea"/>
                <a:cs typeface="+mn-cs"/>
              </a:rPr>
              <a:t> </a:t>
            </a:r>
            <a:r>
              <a:rPr lang="en-US" sz="1200" i="1" kern="1200" baseline="0" dirty="0" err="1" smtClean="0">
                <a:solidFill>
                  <a:schemeClr val="tx1"/>
                </a:solidFill>
                <a:effectLst/>
                <a:latin typeface="+mn-lt"/>
                <a:ea typeface="+mn-ea"/>
                <a:cs typeface="+mn-cs"/>
              </a:rPr>
              <a:t>lại</a:t>
            </a:r>
            <a:r>
              <a:rPr lang="en-US" sz="1200" i="1" kern="1200" baseline="0" dirty="0" smtClean="0">
                <a:solidFill>
                  <a:schemeClr val="tx1"/>
                </a:solidFill>
                <a:effectLst/>
                <a:latin typeface="+mn-lt"/>
                <a:ea typeface="+mn-ea"/>
                <a:cs typeface="+mn-cs"/>
              </a:rPr>
              <a:t> </a:t>
            </a:r>
            <a:r>
              <a:rPr lang="en-US" sz="1200" i="1" kern="1200" baseline="0" dirty="0" err="1" smtClean="0">
                <a:solidFill>
                  <a:schemeClr val="tx1"/>
                </a:solidFill>
                <a:effectLst/>
                <a:latin typeface="+mn-lt"/>
                <a:ea typeface="+mn-ea"/>
                <a:cs typeface="+mn-cs"/>
              </a:rPr>
              <a:t>nhận</a:t>
            </a:r>
            <a:r>
              <a:rPr lang="en-US" sz="1200" i="1" kern="1200" baseline="0" dirty="0" smtClean="0">
                <a:solidFill>
                  <a:schemeClr val="tx1"/>
                </a:solidFill>
                <a:effectLst/>
                <a:latin typeface="+mn-lt"/>
                <a:ea typeface="+mn-ea"/>
                <a:cs typeface="+mn-cs"/>
              </a:rPr>
              <a:t> </a:t>
            </a:r>
            <a:r>
              <a:rPr lang="en-US" sz="1200" i="1" kern="1200" baseline="0" dirty="0" err="1" smtClean="0">
                <a:solidFill>
                  <a:schemeClr val="tx1"/>
                </a:solidFill>
                <a:effectLst/>
                <a:latin typeface="+mn-lt"/>
                <a:ea typeface="+mn-ea"/>
                <a:cs typeface="+mn-cs"/>
              </a:rPr>
              <a:t>xét</a:t>
            </a:r>
            <a:r>
              <a:rPr lang="en-US" sz="1200" i="1" kern="1200" baseline="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1067887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GV</a:t>
            </a:r>
            <a:r>
              <a:rPr lang="en-US" dirty="0" smtClean="0"/>
              <a:t> </a:t>
            </a:r>
            <a:r>
              <a:rPr lang="en-US" dirty="0" err="1" smtClean="0"/>
              <a:t>có</a:t>
            </a:r>
            <a:r>
              <a:rPr lang="en-US" baseline="0" dirty="0" smtClean="0"/>
              <a:t> </a:t>
            </a:r>
            <a:r>
              <a:rPr lang="en-US" baseline="0" dirty="0" err="1" smtClean="0"/>
              <a:t>thể</a:t>
            </a:r>
            <a:r>
              <a:rPr lang="en-US" baseline="0" dirty="0" smtClean="0"/>
              <a:t> </a:t>
            </a:r>
            <a:r>
              <a:rPr lang="en-US" baseline="0" dirty="0" err="1" smtClean="0"/>
              <a:t>trình</a:t>
            </a:r>
            <a:r>
              <a:rPr lang="en-US" baseline="0" dirty="0" smtClean="0"/>
              <a:t> </a:t>
            </a:r>
            <a:r>
              <a:rPr lang="en-US" baseline="0" dirty="0" err="1" smtClean="0"/>
              <a:t>chiếu</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chuẩn</a:t>
            </a:r>
            <a:endParaRPr lang="en-US" dirty="0"/>
          </a:p>
        </p:txBody>
      </p:sp>
      <p:sp>
        <p:nvSpPr>
          <p:cNvPr id="4" name="Slide Number Placeholder 3"/>
          <p:cNvSpPr>
            <a:spLocks noGrp="1"/>
          </p:cNvSpPr>
          <p:nvPr>
            <p:ph type="sldNum" sz="quarter" idx="10"/>
          </p:nvPr>
        </p:nvSpPr>
        <p:spPr/>
        <p:txBody>
          <a:bodyPr/>
          <a:lstStyle/>
          <a:p>
            <a:fld id="{5AC5FC5B-FCA7-4339-BDEB-1695A965E081}" type="slidenum">
              <a:rPr lang="en-US" smtClean="0"/>
              <a:t>15</a:t>
            </a:fld>
            <a:endParaRPr lang="en-US"/>
          </a:p>
        </p:txBody>
      </p:sp>
    </p:spTree>
    <p:extLst>
      <p:ext uri="{BB962C8B-B14F-4D97-AF65-F5344CB8AC3E}">
        <p14:creationId xmlns:p14="http://schemas.microsoft.com/office/powerpoint/2010/main" val="94907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GV</a:t>
            </a:r>
            <a:r>
              <a:rPr lang="en-US" dirty="0" smtClean="0"/>
              <a:t> </a:t>
            </a:r>
            <a:r>
              <a:rPr lang="en-US" dirty="0" err="1" smtClean="0"/>
              <a:t>có</a:t>
            </a:r>
            <a:r>
              <a:rPr lang="en-US" baseline="0" dirty="0" smtClean="0"/>
              <a:t> </a:t>
            </a:r>
            <a:r>
              <a:rPr lang="en-US" baseline="0" dirty="0" err="1" smtClean="0"/>
              <a:t>thể</a:t>
            </a:r>
            <a:r>
              <a:rPr lang="en-US" baseline="0" dirty="0" smtClean="0"/>
              <a:t> </a:t>
            </a:r>
            <a:r>
              <a:rPr lang="en-US" baseline="0" dirty="0" err="1" smtClean="0"/>
              <a:t>trình</a:t>
            </a:r>
            <a:r>
              <a:rPr lang="en-US" baseline="0" dirty="0" smtClean="0"/>
              <a:t> </a:t>
            </a:r>
            <a:r>
              <a:rPr lang="en-US" baseline="0" dirty="0" err="1" smtClean="0"/>
              <a:t>chiếu</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chuẩn</a:t>
            </a:r>
            <a:endParaRPr lang="en-US" dirty="0"/>
          </a:p>
        </p:txBody>
      </p:sp>
      <p:sp>
        <p:nvSpPr>
          <p:cNvPr id="4" name="Slide Number Placeholder 3"/>
          <p:cNvSpPr>
            <a:spLocks noGrp="1"/>
          </p:cNvSpPr>
          <p:nvPr>
            <p:ph type="sldNum" sz="quarter" idx="10"/>
          </p:nvPr>
        </p:nvSpPr>
        <p:spPr/>
        <p:txBody>
          <a:bodyPr/>
          <a:lstStyle/>
          <a:p>
            <a:fld id="{5AC5FC5B-FCA7-4339-BDEB-1695A965E081}" type="slidenum">
              <a:rPr lang="en-US" smtClean="0"/>
              <a:t>16</a:t>
            </a:fld>
            <a:endParaRPr lang="en-US"/>
          </a:p>
        </p:txBody>
      </p:sp>
    </p:spTree>
    <p:extLst>
      <p:ext uri="{BB962C8B-B14F-4D97-AF65-F5344CB8AC3E}">
        <p14:creationId xmlns:p14="http://schemas.microsoft.com/office/powerpoint/2010/main" val="2878566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GV</a:t>
            </a:r>
            <a:r>
              <a:rPr lang="en-US" dirty="0" smtClean="0"/>
              <a:t> </a:t>
            </a:r>
            <a:r>
              <a:rPr lang="en-US" dirty="0" err="1" smtClean="0"/>
              <a:t>có</a:t>
            </a:r>
            <a:r>
              <a:rPr lang="en-US" baseline="0" dirty="0" smtClean="0"/>
              <a:t> </a:t>
            </a:r>
            <a:r>
              <a:rPr lang="en-US" baseline="0" dirty="0" err="1" smtClean="0"/>
              <a:t>thể</a:t>
            </a:r>
            <a:r>
              <a:rPr lang="en-US" baseline="0" dirty="0" smtClean="0"/>
              <a:t> </a:t>
            </a:r>
            <a:r>
              <a:rPr lang="en-US" baseline="0" dirty="0" err="1" smtClean="0"/>
              <a:t>trình</a:t>
            </a:r>
            <a:r>
              <a:rPr lang="en-US" baseline="0" dirty="0" smtClean="0"/>
              <a:t> </a:t>
            </a:r>
            <a:r>
              <a:rPr lang="en-US" baseline="0" dirty="0" err="1" smtClean="0"/>
              <a:t>chiếu</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chuẩn</a:t>
            </a:r>
            <a:endParaRPr lang="en-US" dirty="0"/>
          </a:p>
        </p:txBody>
      </p:sp>
      <p:sp>
        <p:nvSpPr>
          <p:cNvPr id="4" name="Slide Number Placeholder 3"/>
          <p:cNvSpPr>
            <a:spLocks noGrp="1"/>
          </p:cNvSpPr>
          <p:nvPr>
            <p:ph type="sldNum" sz="quarter" idx="10"/>
          </p:nvPr>
        </p:nvSpPr>
        <p:spPr/>
        <p:txBody>
          <a:bodyPr/>
          <a:lstStyle/>
          <a:p>
            <a:fld id="{5AC5FC5B-FCA7-4339-BDEB-1695A965E081}" type="slidenum">
              <a:rPr lang="en-US" smtClean="0"/>
              <a:t>17</a:t>
            </a:fld>
            <a:endParaRPr lang="en-US"/>
          </a:p>
        </p:txBody>
      </p:sp>
    </p:spTree>
    <p:extLst>
      <p:ext uri="{BB962C8B-B14F-4D97-AF65-F5344CB8AC3E}">
        <p14:creationId xmlns:p14="http://schemas.microsoft.com/office/powerpoint/2010/main" val="4174799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GV</a:t>
            </a:r>
            <a:r>
              <a:rPr lang="en-US" dirty="0" smtClean="0"/>
              <a:t> quay </a:t>
            </a:r>
            <a:r>
              <a:rPr lang="en-US" dirty="0" err="1" smtClean="0"/>
              <a:t>lại</a:t>
            </a:r>
            <a:r>
              <a:rPr lang="en-US" baseline="0" dirty="0" smtClean="0"/>
              <a:t> </a:t>
            </a:r>
            <a:r>
              <a:rPr lang="en-US" baseline="0" dirty="0" err="1" smtClean="0"/>
              <a:t>giải</a:t>
            </a:r>
            <a:r>
              <a:rPr lang="en-US" baseline="0" dirty="0" smtClean="0"/>
              <a:t> </a:t>
            </a:r>
            <a:r>
              <a:rPr lang="en-US" baseline="0" dirty="0" err="1" smtClean="0"/>
              <a:t>quyết</a:t>
            </a:r>
            <a:r>
              <a:rPr lang="en-US" baseline="0" dirty="0" smtClean="0"/>
              <a:t> </a:t>
            </a:r>
            <a:r>
              <a:rPr lang="en-US" baseline="0" dirty="0" err="1" smtClean="0"/>
              <a:t>vấn</a:t>
            </a:r>
            <a:r>
              <a:rPr lang="en-US" baseline="0" dirty="0" smtClean="0"/>
              <a:t> </a:t>
            </a:r>
            <a:r>
              <a:rPr lang="en-US" baseline="0" dirty="0" err="1" smtClean="0"/>
              <a:t>đề</a:t>
            </a:r>
            <a:r>
              <a:rPr lang="en-US" baseline="0" dirty="0" smtClean="0"/>
              <a:t> ở </a:t>
            </a:r>
            <a:r>
              <a:rPr lang="en-US" baseline="0" dirty="0" err="1" smtClean="0"/>
              <a:t>phần</a:t>
            </a:r>
            <a:r>
              <a:rPr lang="en-US" baseline="0" dirty="0" smtClean="0"/>
              <a:t> </a:t>
            </a:r>
            <a:r>
              <a:rPr lang="en-US" baseline="0" dirty="0" err="1" smtClean="0"/>
              <a:t>mở</a:t>
            </a:r>
            <a:r>
              <a:rPr lang="en-US" baseline="0" dirty="0" smtClean="0"/>
              <a:t> </a:t>
            </a:r>
            <a:r>
              <a:rPr lang="en-US" baseline="0" dirty="0" err="1" smtClean="0"/>
              <a:t>đầu</a:t>
            </a:r>
            <a:r>
              <a:rPr lang="en-US" baseline="0" dirty="0" smtClean="0"/>
              <a:t>.</a:t>
            </a:r>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18</a:t>
            </a:fld>
            <a:endParaRPr lang="en-US"/>
          </a:p>
        </p:txBody>
      </p:sp>
    </p:spTree>
    <p:extLst>
      <p:ext uri="{BB962C8B-B14F-4D97-AF65-F5344CB8AC3E}">
        <p14:creationId xmlns:p14="http://schemas.microsoft.com/office/powerpoint/2010/main" val="3900298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19</a:t>
            </a:fld>
            <a:endParaRPr lang="en-US"/>
          </a:p>
        </p:txBody>
      </p:sp>
    </p:spTree>
    <p:extLst>
      <p:ext uri="{BB962C8B-B14F-4D97-AF65-F5344CB8AC3E}">
        <p14:creationId xmlns:p14="http://schemas.microsoft.com/office/powerpoint/2010/main" val="1781565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effectLst/>
                <a:latin typeface="Times New Roman" panose="02020603050405020304" pitchFamily="18" charset="0"/>
                <a:ea typeface="Times New Roman" panose="02020603050405020304" pitchFamily="18" charset="0"/>
              </a:rPr>
              <a:t>GV </a:t>
            </a:r>
            <a:r>
              <a:rPr lang="en-US" sz="2800" dirty="0" err="1">
                <a:solidFill>
                  <a:srgbClr val="000000"/>
                </a:solidFill>
                <a:effectLst/>
                <a:latin typeface="Times New Roman" panose="02020603050405020304" pitchFamily="18" charset="0"/>
                <a:ea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máy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chiếu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thiệu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1</a:t>
            </a:r>
            <a:endParaRPr lang="en-US" dirty="0"/>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2</a:t>
            </a:fld>
            <a:endParaRPr lang="en-US"/>
          </a:p>
        </p:txBody>
      </p:sp>
    </p:spTree>
    <p:extLst>
      <p:ext uri="{BB962C8B-B14F-4D97-AF65-F5344CB8AC3E}">
        <p14:creationId xmlns:p14="http://schemas.microsoft.com/office/powerpoint/2010/main" val="3332903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20</a:t>
            </a:fld>
            <a:endParaRPr lang="en-US"/>
          </a:p>
        </p:txBody>
      </p:sp>
    </p:spTree>
    <p:extLst>
      <p:ext uri="{BB962C8B-B14F-4D97-AF65-F5344CB8AC3E}">
        <p14:creationId xmlns:p14="http://schemas.microsoft.com/office/powerpoint/2010/main" val="3364678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Lớp</a:t>
            </a:r>
            <a:r>
              <a:rPr lang="en-US" baseline="0" dirty="0"/>
              <a:t> chia </a:t>
            </a:r>
            <a:r>
              <a:rPr lang="en-US" baseline="0" dirty="0" err="1"/>
              <a:t>làm</a:t>
            </a:r>
            <a:r>
              <a:rPr lang="en-US" baseline="0" dirty="0"/>
              <a:t> 3 </a:t>
            </a:r>
            <a:r>
              <a:rPr lang="en-US" baseline="0" dirty="0" err="1"/>
              <a:t>đội</a:t>
            </a:r>
            <a:r>
              <a:rPr lang="en-US" baseline="0" dirty="0"/>
              <a:t> </a:t>
            </a:r>
            <a:r>
              <a:rPr lang="en-US" baseline="0" dirty="0" err="1"/>
              <a:t>chơi</a:t>
            </a:r>
            <a:r>
              <a:rPr lang="en-US" baseline="0" dirty="0"/>
              <a:t>. </a:t>
            </a:r>
            <a:r>
              <a:rPr lang="en-US" baseline="0" dirty="0" err="1"/>
              <a:t>Mỗi</a:t>
            </a:r>
            <a:r>
              <a:rPr lang="en-US" baseline="0" dirty="0"/>
              <a:t> </a:t>
            </a:r>
            <a:r>
              <a:rPr lang="en-US" baseline="0" dirty="0" err="1"/>
              <a:t>đội</a:t>
            </a:r>
            <a:r>
              <a:rPr lang="en-US" baseline="0" dirty="0"/>
              <a:t> 2 </a:t>
            </a:r>
            <a:r>
              <a:rPr lang="en-US" baseline="0" dirty="0" err="1"/>
              <a:t>câu</a:t>
            </a:r>
            <a:r>
              <a:rPr lang="en-US" baseline="0" dirty="0"/>
              <a:t> </a:t>
            </a:r>
            <a:r>
              <a:rPr lang="en-US" baseline="0" dirty="0" err="1"/>
              <a:t>hỏi</a:t>
            </a:r>
            <a:r>
              <a:rPr lang="en-US" baseline="0" dirty="0"/>
              <a:t>, </a:t>
            </a:r>
            <a:r>
              <a:rPr lang="en-US" baseline="0" dirty="0" err="1"/>
              <a:t>chọn</a:t>
            </a:r>
            <a:r>
              <a:rPr lang="en-US" baseline="0" dirty="0"/>
              <a:t> ô </a:t>
            </a:r>
            <a:r>
              <a:rPr lang="en-US" baseline="0" dirty="0" err="1"/>
              <a:t>số</a:t>
            </a:r>
            <a:r>
              <a:rPr lang="en-US" baseline="0" dirty="0"/>
              <a:t> </a:t>
            </a:r>
            <a:r>
              <a:rPr lang="en-US" baseline="0" dirty="0" err="1"/>
              <a:t>bất</a:t>
            </a:r>
            <a:r>
              <a:rPr lang="en-US" baseline="0" dirty="0"/>
              <a:t> </a:t>
            </a:r>
            <a:r>
              <a:rPr lang="en-US" baseline="0" dirty="0" err="1"/>
              <a:t>kỳ</a:t>
            </a:r>
            <a:r>
              <a:rPr lang="en-US" baseline="0" dirty="0"/>
              <a:t>, </a:t>
            </a:r>
            <a:r>
              <a:rPr lang="en-US" baseline="0" dirty="0" err="1"/>
              <a:t>đội</a:t>
            </a:r>
            <a:r>
              <a:rPr lang="en-US" baseline="0" dirty="0"/>
              <a:t> </a:t>
            </a:r>
            <a:r>
              <a:rPr lang="en-US" baseline="0" dirty="0" err="1"/>
              <a:t>nào</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được</a:t>
            </a:r>
            <a:r>
              <a:rPr lang="en-US" baseline="0" dirty="0"/>
              <a:t> </a:t>
            </a:r>
            <a:r>
              <a:rPr lang="en-US" baseline="0" dirty="0" err="1"/>
              <a:t>hình</a:t>
            </a:r>
            <a:r>
              <a:rPr lang="en-US" baseline="0" dirty="0"/>
              <a:t> </a:t>
            </a:r>
            <a:r>
              <a:rPr lang="en-US" baseline="0" dirty="0" err="1"/>
              <a:t>ảnh</a:t>
            </a:r>
            <a:r>
              <a:rPr lang="en-US" baseline="0" dirty="0"/>
              <a:t> </a:t>
            </a:r>
            <a:r>
              <a:rPr lang="en-US" baseline="0" dirty="0" err="1"/>
              <a:t>sau</a:t>
            </a:r>
            <a:r>
              <a:rPr lang="en-US" baseline="0" dirty="0"/>
              <a:t> </a:t>
            </a:r>
            <a:r>
              <a:rPr lang="en-US" baseline="0" dirty="0" err="1"/>
              <a:t>mảnh</a:t>
            </a:r>
            <a:r>
              <a:rPr lang="en-US" baseline="0" dirty="0"/>
              <a:t> </a:t>
            </a:r>
            <a:r>
              <a:rPr lang="en-US" baseline="0" dirty="0" err="1"/>
              <a:t>ghép</a:t>
            </a:r>
            <a:r>
              <a:rPr lang="en-US" baseline="0" dirty="0"/>
              <a:t> </a:t>
            </a:r>
            <a:r>
              <a:rPr lang="en-US" baseline="0" dirty="0" err="1"/>
              <a:t>nói</a:t>
            </a:r>
            <a:r>
              <a:rPr lang="en-US" baseline="0" dirty="0"/>
              <a:t> </a:t>
            </a:r>
            <a:r>
              <a:rPr lang="en-US" baseline="0" dirty="0" err="1"/>
              <a:t>về</a:t>
            </a:r>
            <a:r>
              <a:rPr lang="en-US" baseline="0" dirty="0"/>
              <a:t> </a:t>
            </a:r>
            <a:r>
              <a:rPr lang="en-US" baseline="0" dirty="0" err="1"/>
              <a:t>nhà</a:t>
            </a:r>
            <a:r>
              <a:rPr lang="en-US" baseline="0" dirty="0"/>
              <a:t> </a:t>
            </a:r>
            <a:r>
              <a:rPr lang="en-US" baseline="0" dirty="0" err="1"/>
              <a:t>toán</a:t>
            </a:r>
            <a:r>
              <a:rPr lang="en-US" baseline="0" dirty="0"/>
              <a:t> </a:t>
            </a:r>
            <a:r>
              <a:rPr lang="en-US" baseline="0" dirty="0" err="1"/>
              <a:t>học</a:t>
            </a:r>
            <a:r>
              <a:rPr lang="en-US" baseline="0" dirty="0"/>
              <a:t> </a:t>
            </a:r>
            <a:r>
              <a:rPr lang="en-US" baseline="0" dirty="0" err="1"/>
              <a:t>nào</a:t>
            </a:r>
            <a:r>
              <a:rPr lang="en-US" baseline="0" dirty="0"/>
              <a:t> </a:t>
            </a:r>
            <a:r>
              <a:rPr lang="en-US" baseline="0" dirty="0" err="1"/>
              <a:t>thì</a:t>
            </a:r>
            <a:r>
              <a:rPr lang="en-US" baseline="0" dirty="0"/>
              <a:t> </a:t>
            </a:r>
            <a:r>
              <a:rPr lang="en-US" baseline="0" dirty="0" err="1"/>
              <a:t>đội</a:t>
            </a:r>
            <a:r>
              <a:rPr lang="en-US" baseline="0" dirty="0"/>
              <a:t> </a:t>
            </a:r>
            <a:r>
              <a:rPr lang="en-US" baseline="0" dirty="0" err="1"/>
              <a:t>đó</a:t>
            </a:r>
            <a:r>
              <a:rPr lang="en-US" baseline="0" dirty="0"/>
              <a:t> </a:t>
            </a:r>
            <a:r>
              <a:rPr lang="en-US" baseline="0" dirty="0" err="1"/>
              <a:t>thắng</a:t>
            </a:r>
            <a:r>
              <a:rPr lang="en-US" baseline="0"/>
              <a:t>.</a:t>
            </a:r>
            <a:endParaRPr lang="en-US"/>
          </a:p>
          <a:p>
            <a:endParaRPr lang="en-US"/>
          </a:p>
        </p:txBody>
      </p:sp>
      <p:sp>
        <p:nvSpPr>
          <p:cNvPr id="4" name="Slide Number Placeholder 3"/>
          <p:cNvSpPr>
            <a:spLocks noGrp="1"/>
          </p:cNvSpPr>
          <p:nvPr>
            <p:ph type="sldNum" sz="quarter" idx="10"/>
          </p:nvPr>
        </p:nvSpPr>
        <p:spPr/>
        <p:txBody>
          <a:bodyPr/>
          <a:lstStyle/>
          <a:p>
            <a:fld id="{5AC5FC5B-FCA7-4339-BDEB-1695A965E081}" type="slidenum">
              <a:rPr lang="en-US" smtClean="0"/>
              <a:t>21</a:t>
            </a:fld>
            <a:endParaRPr lang="en-US"/>
          </a:p>
        </p:txBody>
      </p:sp>
    </p:spTree>
    <p:extLst>
      <p:ext uri="{BB962C8B-B14F-4D97-AF65-F5344CB8AC3E}">
        <p14:creationId xmlns:p14="http://schemas.microsoft.com/office/powerpoint/2010/main" val="92100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C5FC5B-FCA7-4339-BDEB-1695A965E081}" type="slidenum">
              <a:rPr lang="en-US" smtClean="0"/>
              <a:t>22</a:t>
            </a:fld>
            <a:endParaRPr lang="en-US"/>
          </a:p>
        </p:txBody>
      </p:sp>
    </p:spTree>
    <p:extLst>
      <p:ext uri="{BB962C8B-B14F-4D97-AF65-F5344CB8AC3E}">
        <p14:creationId xmlns:p14="http://schemas.microsoft.com/office/powerpoint/2010/main" val="3360476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30</a:t>
            </a:fld>
            <a:endParaRPr lang="en-US"/>
          </a:p>
        </p:txBody>
      </p:sp>
    </p:spTree>
    <p:extLst>
      <p:ext uri="{BB962C8B-B14F-4D97-AF65-F5344CB8AC3E}">
        <p14:creationId xmlns:p14="http://schemas.microsoft.com/office/powerpoint/2010/main" val="1207749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C5FC5B-FCA7-4339-BDEB-1695A965E081}" type="slidenum">
              <a:rPr lang="en-US" smtClean="0"/>
              <a:t>31</a:t>
            </a:fld>
            <a:endParaRPr lang="en-US"/>
          </a:p>
        </p:txBody>
      </p:sp>
    </p:spTree>
    <p:extLst>
      <p:ext uri="{BB962C8B-B14F-4D97-AF65-F5344CB8AC3E}">
        <p14:creationId xmlns:p14="http://schemas.microsoft.com/office/powerpoint/2010/main" val="1378940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spcBef>
                <a:spcPts val="600"/>
              </a:spcBef>
              <a:spcAft>
                <a:spcPts val="600"/>
              </a:spcAft>
            </a:pPr>
            <a:r>
              <a:rPr lang="en-US" sz="1800" dirty="0" err="1" smtClean="0">
                <a:solidFill>
                  <a:srgbClr val="000000"/>
                </a:solidFill>
                <a:effectLst/>
                <a:latin typeface="Times New Roman" panose="02020603050405020304" pitchFamily="18" charset="0"/>
                <a:ea typeface="Calibri" panose="020F0502020204030204" pitchFamily="34" charset="0"/>
              </a:rPr>
              <a:t>Học</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sinh</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thực</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hiện</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yêu</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cầu</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nhiệm</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vụ</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theo</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nhóm</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nhỏ</a:t>
            </a: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3</a:t>
            </a:fld>
            <a:endParaRPr lang="en-US"/>
          </a:p>
        </p:txBody>
      </p:sp>
    </p:spTree>
    <p:extLst>
      <p:ext uri="{BB962C8B-B14F-4D97-AF65-F5344CB8AC3E}">
        <p14:creationId xmlns:p14="http://schemas.microsoft.com/office/powerpoint/2010/main" val="1735331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indent="0" algn="just" defTabSz="914400" rtl="0" eaLnBrk="1" fontAlgn="auto" latinLnBrk="0" hangingPunct="1">
              <a:lnSpc>
                <a:spcPct val="100000"/>
              </a:lnSpc>
              <a:spcBef>
                <a:spcPts val="600"/>
              </a:spcBef>
              <a:spcAft>
                <a:spcPts val="600"/>
              </a:spcAft>
              <a:buClrTx/>
              <a:buSzTx/>
              <a:buFontTx/>
              <a:buNone/>
              <a:tabLst/>
              <a:defRPr/>
            </a:pPr>
            <a:r>
              <a:rPr lang="en-US" sz="1800" dirty="0" err="1" smtClean="0">
                <a:solidFill>
                  <a:srgbClr val="000000"/>
                </a:solidFill>
                <a:effectLst/>
                <a:latin typeface="Times New Roman" panose="02020603050405020304" pitchFamily="18" charset="0"/>
                <a:ea typeface="Calibri" panose="020F0502020204030204" pitchFamily="34" charset="0"/>
              </a:rPr>
              <a:t>Học</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sinh</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thực</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hiện</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yêu</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cầu</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nhiệm</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vụ</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theo</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nhóm</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nhỏ</a:t>
            </a:r>
            <a:endParaRPr lang="en-US" sz="1800" dirty="0" smtClean="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4</a:t>
            </a:fld>
            <a:endParaRPr lang="en-US"/>
          </a:p>
        </p:txBody>
      </p:sp>
    </p:spTree>
    <p:extLst>
      <p:ext uri="{BB962C8B-B14F-4D97-AF65-F5344CB8AC3E}">
        <p14:creationId xmlns:p14="http://schemas.microsoft.com/office/powerpoint/2010/main" val="1462071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indent="0" algn="just" defTabSz="914400" rtl="0" eaLnBrk="1" fontAlgn="auto" latinLnBrk="0" hangingPunct="1">
              <a:lnSpc>
                <a:spcPct val="100000"/>
              </a:lnSpc>
              <a:spcBef>
                <a:spcPts val="600"/>
              </a:spcBef>
              <a:spcAft>
                <a:spcPts val="600"/>
              </a:spcAft>
              <a:buClrTx/>
              <a:buSzTx/>
              <a:buFontTx/>
              <a:buNone/>
              <a:tabLst/>
              <a:defRPr/>
            </a:pPr>
            <a:r>
              <a:rPr lang="en-US" sz="1800" dirty="0" err="1" smtClean="0">
                <a:solidFill>
                  <a:srgbClr val="000000"/>
                </a:solidFill>
                <a:effectLst/>
                <a:latin typeface="Times New Roman" panose="02020603050405020304" pitchFamily="18" charset="0"/>
                <a:ea typeface="Calibri" panose="020F0502020204030204" pitchFamily="34" charset="0"/>
              </a:rPr>
              <a:t>Học</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sinh</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thực</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hiện</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yêu</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cầu</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nhiệm</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vụ</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theo</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nhóm</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nhỏ</a:t>
            </a:r>
            <a:endParaRPr lang="en-US" sz="1800" dirty="0" smtClean="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5</a:t>
            </a:fld>
            <a:endParaRPr lang="en-US"/>
          </a:p>
        </p:txBody>
      </p:sp>
    </p:spTree>
    <p:extLst>
      <p:ext uri="{BB962C8B-B14F-4D97-AF65-F5344CB8AC3E}">
        <p14:creationId xmlns:p14="http://schemas.microsoft.com/office/powerpoint/2010/main" val="2210301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spcBef>
                <a:spcPts val="600"/>
              </a:spcBef>
              <a:spcAft>
                <a:spcPts val="600"/>
              </a:spcAft>
            </a:pPr>
            <a:r>
              <a:rPr lang="en-US" sz="1800" dirty="0" err="1" smtClean="0">
                <a:solidFill>
                  <a:srgbClr val="000000"/>
                </a:solidFill>
                <a:effectLst/>
                <a:latin typeface="Times New Roman" panose="02020603050405020304" pitchFamily="18" charset="0"/>
                <a:ea typeface="Calibri" panose="020F0502020204030204" pitchFamily="34" charset="0"/>
              </a:rPr>
              <a:t>Sau</a:t>
            </a:r>
            <a:r>
              <a:rPr lang="en-US" sz="1800" dirty="0" smtClean="0">
                <a:solidFill>
                  <a:srgbClr val="000000"/>
                </a:solidFill>
                <a:effectLst/>
                <a:latin typeface="Times New Roman" panose="02020603050405020304" pitchFamily="18" charset="0"/>
                <a:ea typeface="Calibri" panose="020F0502020204030204" pitchFamily="34" charset="0"/>
              </a:rPr>
              <a:t> </a:t>
            </a:r>
            <a:r>
              <a:rPr lang="en-US" sz="1800" dirty="0" err="1" smtClean="0">
                <a:solidFill>
                  <a:srgbClr val="000000"/>
                </a:solidFill>
                <a:effectLst/>
                <a:latin typeface="Times New Roman" panose="02020603050405020304" pitchFamily="18" charset="0"/>
                <a:ea typeface="Calibri" panose="020F0502020204030204" pitchFamily="34" charset="0"/>
              </a:rPr>
              <a:t>khi</a:t>
            </a:r>
            <a:r>
              <a:rPr lang="en-US" sz="1800" dirty="0" smtClean="0">
                <a:solidFill>
                  <a:srgbClr val="000000"/>
                </a:solidFill>
                <a:effectLst/>
                <a:latin typeface="Times New Roman" panose="02020603050405020304" pitchFamily="18" charset="0"/>
                <a:ea typeface="Calibri" panose="020F0502020204030204" pitchFamily="34" charset="0"/>
              </a:rPr>
              <a:t> </a:t>
            </a:r>
            <a:r>
              <a:rPr lang="en-US" sz="1800" dirty="0" err="1" smtClean="0">
                <a:solidFill>
                  <a:srgbClr val="000000"/>
                </a:solidFill>
                <a:effectLst/>
                <a:latin typeface="Times New Roman" panose="02020603050405020304" pitchFamily="18" charset="0"/>
                <a:ea typeface="Calibri" panose="020F0502020204030204" pitchFamily="34" charset="0"/>
              </a:rPr>
              <a:t>đưa</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ra</a:t>
            </a:r>
            <a:r>
              <a:rPr lang="en-US" sz="1800" baseline="0" dirty="0" smtClean="0">
                <a:solidFill>
                  <a:srgbClr val="000000"/>
                </a:solidFill>
                <a:effectLst/>
                <a:latin typeface="Times New Roman" panose="02020603050405020304" pitchFamily="18" charset="0"/>
                <a:ea typeface="Calibri" panose="020F0502020204030204" pitchFamily="34" charset="0"/>
              </a:rPr>
              <a:t> 3 </a:t>
            </a:r>
            <a:r>
              <a:rPr lang="en-US" sz="1800" baseline="0" dirty="0" err="1" smtClean="0">
                <a:solidFill>
                  <a:srgbClr val="000000"/>
                </a:solidFill>
                <a:effectLst/>
                <a:latin typeface="Times New Roman" panose="02020603050405020304" pitchFamily="18" charset="0"/>
                <a:ea typeface="Calibri" panose="020F0502020204030204" pitchFamily="34" charset="0"/>
              </a:rPr>
              <a:t>nhiệm</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vụ</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riêng</a:t>
            </a:r>
            <a:r>
              <a:rPr lang="en-US" sz="1800" baseline="0" dirty="0" smtClean="0">
                <a:solidFill>
                  <a:srgbClr val="000000"/>
                </a:solidFill>
                <a:effectLst/>
                <a:latin typeface="Times New Roman" panose="02020603050405020304" pitchFamily="18" charset="0"/>
                <a:ea typeface="Calibri" panose="020F0502020204030204" pitchFamily="34" charset="0"/>
              </a:rPr>
              <a:t> ở </a:t>
            </a:r>
            <a:r>
              <a:rPr lang="en-US" sz="1800" baseline="0" dirty="0" err="1" smtClean="0">
                <a:solidFill>
                  <a:srgbClr val="000000"/>
                </a:solidFill>
                <a:effectLst/>
                <a:latin typeface="Times New Roman" panose="02020603050405020304" pitchFamily="18" charset="0"/>
                <a:ea typeface="Calibri" panose="020F0502020204030204" pitchFamily="34" charset="0"/>
              </a:rPr>
              <a:t>trên</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GV</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yêu</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cầu</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học</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sinh</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nhắc</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lại</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tổng</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thể</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các</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nhiệm</a:t>
            </a:r>
            <a:r>
              <a:rPr lang="en-US" sz="1800" baseline="0" dirty="0" smtClean="0">
                <a:solidFill>
                  <a:srgbClr val="000000"/>
                </a:solidFill>
                <a:effectLst/>
                <a:latin typeface="Times New Roman" panose="02020603050405020304" pitchFamily="18" charset="0"/>
                <a:ea typeface="Calibri" panose="020F0502020204030204" pitchFamily="34" charset="0"/>
              </a:rPr>
              <a:t> </a:t>
            </a:r>
            <a:r>
              <a:rPr lang="en-US" sz="1800" baseline="0" dirty="0" err="1" smtClean="0">
                <a:solidFill>
                  <a:srgbClr val="000000"/>
                </a:solidFill>
                <a:effectLst/>
                <a:latin typeface="Times New Roman" panose="02020603050405020304" pitchFamily="18" charset="0"/>
                <a:ea typeface="Calibri" panose="020F0502020204030204" pitchFamily="34" charset="0"/>
              </a:rPr>
              <a:t>vụ</a:t>
            </a:r>
            <a:r>
              <a:rPr lang="en-US" sz="1800" baseline="0" dirty="0" smtClean="0">
                <a:solidFill>
                  <a:srgbClr val="000000"/>
                </a:solidFill>
                <a:effectLst/>
                <a:latin typeface="Times New Roman" panose="02020603050405020304" pitchFamily="18" charset="0"/>
                <a:ea typeface="Calibri" panose="020F0502020204030204" pitchFamily="34" charset="0"/>
              </a:rPr>
              <a:t>.</a:t>
            </a: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6</a:t>
            </a:fld>
            <a:endParaRPr lang="en-US"/>
          </a:p>
        </p:txBody>
      </p:sp>
    </p:spTree>
    <p:extLst>
      <p:ext uri="{BB962C8B-B14F-4D97-AF65-F5344CB8AC3E}">
        <p14:creationId xmlns:p14="http://schemas.microsoft.com/office/powerpoint/2010/main" val="870316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spcBef>
                <a:spcPts val="600"/>
              </a:spcBef>
              <a:spcAft>
                <a:spcPts val="600"/>
              </a:spcAft>
            </a:pP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7</a:t>
            </a:fld>
            <a:endParaRPr lang="en-US"/>
          </a:p>
        </p:txBody>
      </p:sp>
    </p:spTree>
    <p:extLst>
      <p:ext uri="{BB962C8B-B14F-4D97-AF65-F5344CB8AC3E}">
        <p14:creationId xmlns:p14="http://schemas.microsoft.com/office/powerpoint/2010/main" val="3188266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Lần</a:t>
            </a:r>
            <a:r>
              <a:rPr lang="en-US" baseline="0" dirty="0" smtClean="0"/>
              <a:t> </a:t>
            </a:r>
            <a:r>
              <a:rPr lang="en-US" baseline="0" dirty="0" err="1" smtClean="0"/>
              <a:t>lượt</a:t>
            </a:r>
            <a:r>
              <a:rPr lang="en-US" baseline="0" dirty="0" smtClean="0"/>
              <a:t> </a:t>
            </a:r>
            <a:r>
              <a:rPr lang="en-US" baseline="0" dirty="0" err="1" smtClean="0"/>
              <a:t>từng</a:t>
            </a:r>
            <a:r>
              <a:rPr lang="en-US" baseline="0" dirty="0" smtClean="0"/>
              <a:t> </a:t>
            </a:r>
            <a:r>
              <a:rPr lang="en-US" baseline="0" dirty="0" err="1" smtClean="0"/>
              <a:t>nhóm</a:t>
            </a:r>
            <a:r>
              <a:rPr lang="en-US" baseline="0" dirty="0" smtClean="0"/>
              <a:t> </a:t>
            </a:r>
            <a:r>
              <a:rPr lang="en-US" baseline="0" dirty="0" err="1" smtClean="0"/>
              <a:t>lên</a:t>
            </a:r>
            <a:r>
              <a:rPr lang="en-US" baseline="0" dirty="0" smtClean="0"/>
              <a:t> </a:t>
            </a:r>
            <a:r>
              <a:rPr lang="en-US" baseline="0" dirty="0" err="1" smtClean="0"/>
              <a:t>báo</a:t>
            </a:r>
            <a:r>
              <a:rPr lang="en-US" baseline="0" dirty="0" smtClean="0"/>
              <a:t> </a:t>
            </a:r>
            <a:r>
              <a:rPr lang="en-US" baseline="0" dirty="0" err="1" smtClean="0"/>
              <a:t>cáo</a:t>
            </a:r>
            <a:r>
              <a:rPr lang="en-US" baseline="0" dirty="0" smtClean="0"/>
              <a:t> </a:t>
            </a:r>
            <a:r>
              <a:rPr lang="en-US" baseline="0" dirty="0" err="1" smtClean="0"/>
              <a:t>kết</a:t>
            </a:r>
            <a:r>
              <a:rPr lang="en-US" baseline="0" dirty="0" smtClean="0"/>
              <a:t> </a:t>
            </a:r>
            <a:r>
              <a:rPr lang="en-US" baseline="0" dirty="0" err="1" smtClean="0"/>
              <a:t>quả</a:t>
            </a:r>
            <a:r>
              <a:rPr lang="en-US" baseline="0" dirty="0" smtClean="0"/>
              <a:t> </a:t>
            </a:r>
            <a:r>
              <a:rPr lang="en-US" baseline="0" dirty="0" err="1" smtClean="0"/>
              <a:t>đo</a:t>
            </a:r>
            <a:r>
              <a:rPr lang="en-US" baseline="0" dirty="0" smtClean="0"/>
              <a:t> </a:t>
            </a:r>
            <a:r>
              <a:rPr lang="en-US" baseline="0" dirty="0" err="1" smtClean="0"/>
              <a:t>đạc</a:t>
            </a:r>
            <a:r>
              <a:rPr lang="en-US" baseline="0" dirty="0" smtClean="0"/>
              <a:t> </a:t>
            </a:r>
            <a:r>
              <a:rPr lang="en-US" baseline="0" dirty="0" err="1" smtClean="0"/>
              <a:t>và</a:t>
            </a:r>
            <a:r>
              <a:rPr lang="en-US" baseline="0" dirty="0" smtClean="0"/>
              <a:t> </a:t>
            </a:r>
            <a:r>
              <a:rPr lang="en-US" baseline="0" dirty="0" err="1" smtClean="0"/>
              <a:t>tính</a:t>
            </a:r>
            <a:r>
              <a:rPr lang="en-US" baseline="0" dirty="0" smtClean="0"/>
              <a:t> </a:t>
            </a:r>
            <a:r>
              <a:rPr lang="en-US" baseline="0" dirty="0" err="1" smtClean="0"/>
              <a:t>toán</a:t>
            </a:r>
            <a:r>
              <a:rPr lang="en-US" baseline="0" dirty="0" smtClean="0"/>
              <a:t> </a:t>
            </a:r>
            <a:r>
              <a:rPr lang="en-US" baseline="0" dirty="0" err="1" smtClean="0"/>
              <a:t>thực</a:t>
            </a:r>
            <a:r>
              <a:rPr lang="en-US" baseline="0" dirty="0" smtClean="0"/>
              <a:t> </a:t>
            </a:r>
            <a:r>
              <a:rPr lang="en-US" baseline="0" dirty="0" err="1" smtClean="0"/>
              <a:t>tế</a:t>
            </a:r>
            <a:r>
              <a:rPr lang="en-US" baseline="0" dirty="0" smtClean="0"/>
              <a:t> </a:t>
            </a:r>
            <a:r>
              <a:rPr lang="en-US" baseline="0" dirty="0" err="1" smtClean="0"/>
              <a:t>theo</a:t>
            </a:r>
            <a:r>
              <a:rPr lang="en-US" baseline="0" dirty="0" smtClean="0"/>
              <a:t> </a:t>
            </a:r>
            <a:r>
              <a:rPr lang="en-US" baseline="0" dirty="0" err="1" smtClean="0"/>
              <a:t>hình</a:t>
            </a:r>
            <a:r>
              <a:rPr lang="en-US" baseline="0" dirty="0" smtClean="0"/>
              <a:t> </a:t>
            </a:r>
            <a:r>
              <a:rPr lang="en-US" baseline="0" dirty="0" err="1" smtClean="0"/>
              <a:t>vẽ</a:t>
            </a:r>
            <a:r>
              <a:rPr lang="en-US" baseline="0" dirty="0" smtClean="0"/>
              <a:t> </a:t>
            </a:r>
            <a:r>
              <a:rPr lang="en-US" baseline="0" dirty="0" err="1" smtClean="0"/>
              <a:t>của</a:t>
            </a:r>
            <a:r>
              <a:rPr lang="en-US" baseline="0" dirty="0" smtClean="0"/>
              <a:t> </a:t>
            </a:r>
            <a:r>
              <a:rPr lang="en-US" baseline="0" dirty="0" err="1" smtClean="0"/>
              <a:t>các</a:t>
            </a:r>
            <a:r>
              <a:rPr lang="en-US" baseline="0" dirty="0" smtClean="0"/>
              <a:t> </a:t>
            </a:r>
            <a:r>
              <a:rPr lang="en-US" baseline="0" dirty="0" err="1" smtClean="0"/>
              <a:t>nhóm</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AC5FC5B-FCA7-4339-BDEB-1695A965E081}" type="slidenum">
              <a:rPr lang="en-US" smtClean="0"/>
              <a:t>8</a:t>
            </a:fld>
            <a:endParaRPr lang="en-US"/>
          </a:p>
        </p:txBody>
      </p:sp>
    </p:spTree>
    <p:extLst>
      <p:ext uri="{BB962C8B-B14F-4D97-AF65-F5344CB8AC3E}">
        <p14:creationId xmlns:p14="http://schemas.microsoft.com/office/powerpoint/2010/main" val="2126354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spcBef>
                <a:spcPts val="600"/>
              </a:spcBef>
              <a:spcAft>
                <a:spcPts val="600"/>
              </a:spcAft>
            </a:pP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9</a:t>
            </a:fld>
            <a:endParaRPr lang="en-US"/>
          </a:p>
        </p:txBody>
      </p:sp>
    </p:spTree>
    <p:extLst>
      <p:ext uri="{BB962C8B-B14F-4D97-AF65-F5344CB8AC3E}">
        <p14:creationId xmlns:p14="http://schemas.microsoft.com/office/powerpoint/2010/main" val="3137538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92586D1-DCD2-4FB7-A7B1-F1284ADF03A5}"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97006E-7973-43A8-A706-34A5A90CD041}" type="slidenum">
              <a:rPr lang="en-US" smtClean="0"/>
              <a:t>‹#›</a:t>
            </a:fld>
            <a:endParaRPr lang="en-US"/>
          </a:p>
        </p:txBody>
      </p:sp>
    </p:spTree>
    <p:extLst>
      <p:ext uri="{BB962C8B-B14F-4D97-AF65-F5344CB8AC3E}">
        <p14:creationId xmlns:p14="http://schemas.microsoft.com/office/powerpoint/2010/main" val="883813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2586D1-DCD2-4FB7-A7B1-F1284ADF03A5}"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97006E-7973-43A8-A706-34A5A90CD041}" type="slidenum">
              <a:rPr lang="en-US" smtClean="0"/>
              <a:t>‹#›</a:t>
            </a:fld>
            <a:endParaRPr lang="en-US"/>
          </a:p>
        </p:txBody>
      </p:sp>
    </p:spTree>
    <p:extLst>
      <p:ext uri="{BB962C8B-B14F-4D97-AF65-F5344CB8AC3E}">
        <p14:creationId xmlns:p14="http://schemas.microsoft.com/office/powerpoint/2010/main" val="4113974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2586D1-DCD2-4FB7-A7B1-F1284ADF03A5}"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97006E-7973-43A8-A706-34A5A90CD041}" type="slidenum">
              <a:rPr lang="en-US" smtClean="0"/>
              <a:t>‹#›</a:t>
            </a:fld>
            <a:endParaRPr lang="en-US"/>
          </a:p>
        </p:txBody>
      </p:sp>
    </p:spTree>
    <p:extLst>
      <p:ext uri="{BB962C8B-B14F-4D97-AF65-F5344CB8AC3E}">
        <p14:creationId xmlns:p14="http://schemas.microsoft.com/office/powerpoint/2010/main" val="1069498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2586D1-DCD2-4FB7-A7B1-F1284ADF03A5}"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97006E-7973-43A8-A706-34A5A90CD041}" type="slidenum">
              <a:rPr lang="en-US" smtClean="0"/>
              <a:t>‹#›</a:t>
            </a:fld>
            <a:endParaRPr lang="en-US"/>
          </a:p>
        </p:txBody>
      </p:sp>
    </p:spTree>
    <p:extLst>
      <p:ext uri="{BB962C8B-B14F-4D97-AF65-F5344CB8AC3E}">
        <p14:creationId xmlns:p14="http://schemas.microsoft.com/office/powerpoint/2010/main" val="91621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2586D1-DCD2-4FB7-A7B1-F1284ADF03A5}"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97006E-7973-43A8-A706-34A5A90CD041}" type="slidenum">
              <a:rPr lang="en-US" smtClean="0"/>
              <a:t>‹#›</a:t>
            </a:fld>
            <a:endParaRPr lang="en-US"/>
          </a:p>
        </p:txBody>
      </p:sp>
    </p:spTree>
    <p:extLst>
      <p:ext uri="{BB962C8B-B14F-4D97-AF65-F5344CB8AC3E}">
        <p14:creationId xmlns:p14="http://schemas.microsoft.com/office/powerpoint/2010/main" val="4185694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2586D1-DCD2-4FB7-A7B1-F1284ADF03A5}" type="datetimeFigureOut">
              <a:rPr lang="en-US" smtClean="0"/>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97006E-7973-43A8-A706-34A5A90CD041}" type="slidenum">
              <a:rPr lang="en-US" smtClean="0"/>
              <a:t>‹#›</a:t>
            </a:fld>
            <a:endParaRPr lang="en-US"/>
          </a:p>
        </p:txBody>
      </p:sp>
    </p:spTree>
    <p:extLst>
      <p:ext uri="{BB962C8B-B14F-4D97-AF65-F5344CB8AC3E}">
        <p14:creationId xmlns:p14="http://schemas.microsoft.com/office/powerpoint/2010/main" val="4050161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2586D1-DCD2-4FB7-A7B1-F1284ADF03A5}" type="datetimeFigureOut">
              <a:rPr lang="en-US" smtClean="0"/>
              <a:t>9/27/2023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97006E-7973-43A8-A706-34A5A90CD041}" type="slidenum">
              <a:rPr lang="en-US" smtClean="0"/>
              <a:t>‹#›</a:t>
            </a:fld>
            <a:endParaRPr lang="en-US"/>
          </a:p>
        </p:txBody>
      </p:sp>
    </p:spTree>
    <p:extLst>
      <p:ext uri="{BB962C8B-B14F-4D97-AF65-F5344CB8AC3E}">
        <p14:creationId xmlns:p14="http://schemas.microsoft.com/office/powerpoint/2010/main" val="3600748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2586D1-DCD2-4FB7-A7B1-F1284ADF03A5}" type="datetimeFigureOut">
              <a:rPr lang="en-US" smtClean="0"/>
              <a:t>9/27/2023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97006E-7973-43A8-A706-34A5A90CD041}" type="slidenum">
              <a:rPr lang="en-US" smtClean="0"/>
              <a:t>‹#›</a:t>
            </a:fld>
            <a:endParaRPr lang="en-US"/>
          </a:p>
        </p:txBody>
      </p:sp>
    </p:spTree>
    <p:extLst>
      <p:ext uri="{BB962C8B-B14F-4D97-AF65-F5344CB8AC3E}">
        <p14:creationId xmlns:p14="http://schemas.microsoft.com/office/powerpoint/2010/main" val="914048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2586D1-DCD2-4FB7-A7B1-F1284ADF03A5}" type="datetimeFigureOut">
              <a:rPr lang="en-US" smtClean="0"/>
              <a:t>9/27/2023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97006E-7973-43A8-A706-34A5A90CD041}" type="slidenum">
              <a:rPr lang="en-US" smtClean="0"/>
              <a:t>‹#›</a:t>
            </a:fld>
            <a:endParaRPr lang="en-US"/>
          </a:p>
        </p:txBody>
      </p:sp>
    </p:spTree>
    <p:extLst>
      <p:ext uri="{BB962C8B-B14F-4D97-AF65-F5344CB8AC3E}">
        <p14:creationId xmlns:p14="http://schemas.microsoft.com/office/powerpoint/2010/main" val="2044708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2586D1-DCD2-4FB7-A7B1-F1284ADF03A5}" type="datetimeFigureOut">
              <a:rPr lang="en-US" smtClean="0"/>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97006E-7973-43A8-A706-34A5A90CD041}" type="slidenum">
              <a:rPr lang="en-US" smtClean="0"/>
              <a:t>‹#›</a:t>
            </a:fld>
            <a:endParaRPr lang="en-US"/>
          </a:p>
        </p:txBody>
      </p:sp>
    </p:spTree>
    <p:extLst>
      <p:ext uri="{BB962C8B-B14F-4D97-AF65-F5344CB8AC3E}">
        <p14:creationId xmlns:p14="http://schemas.microsoft.com/office/powerpoint/2010/main" val="3142501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2586D1-DCD2-4FB7-A7B1-F1284ADF03A5}" type="datetimeFigureOut">
              <a:rPr lang="en-US" smtClean="0"/>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97006E-7973-43A8-A706-34A5A90CD041}" type="slidenum">
              <a:rPr lang="en-US" smtClean="0"/>
              <a:t>‹#›</a:t>
            </a:fld>
            <a:endParaRPr lang="en-US"/>
          </a:p>
        </p:txBody>
      </p:sp>
    </p:spTree>
    <p:extLst>
      <p:ext uri="{BB962C8B-B14F-4D97-AF65-F5344CB8AC3E}">
        <p14:creationId xmlns:p14="http://schemas.microsoft.com/office/powerpoint/2010/main" val="3708217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2586D1-DCD2-4FB7-A7B1-F1284ADF03A5}" type="datetimeFigureOut">
              <a:rPr lang="en-US" smtClean="0"/>
              <a:t>9/27/2023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97006E-7973-43A8-A706-34A5A90CD041}" type="slidenum">
              <a:rPr lang="en-US" smtClean="0"/>
              <a:t>‹#›</a:t>
            </a:fld>
            <a:endParaRPr lang="en-US"/>
          </a:p>
        </p:txBody>
      </p:sp>
    </p:spTree>
    <p:extLst>
      <p:ext uri="{BB962C8B-B14F-4D97-AF65-F5344CB8AC3E}">
        <p14:creationId xmlns:p14="http://schemas.microsoft.com/office/powerpoint/2010/main" val="1313721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notesSlide" Target="../notesSlides/notesSlide10.xml"/><Relationship Id="rId7" Type="http://schemas.openxmlformats.org/officeDocument/2006/relationships/oleObject" Target="../embeddings/oleObject19.bin"/><Relationship Id="rId12" Type="http://schemas.openxmlformats.org/officeDocument/2006/relationships/image" Target="../media/image26.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3.wmf"/><Relationship Id="rId11" Type="http://schemas.openxmlformats.org/officeDocument/2006/relationships/oleObject" Target="../embeddings/oleObject21.bin"/><Relationship Id="rId5" Type="http://schemas.openxmlformats.org/officeDocument/2006/relationships/oleObject" Target="../embeddings/oleObject18.bin"/><Relationship Id="rId10" Type="http://schemas.openxmlformats.org/officeDocument/2006/relationships/image" Target="../media/image25.wmf"/><Relationship Id="rId4" Type="http://schemas.openxmlformats.org/officeDocument/2006/relationships/image" Target="../media/image9.png"/><Relationship Id="rId9" Type="http://schemas.openxmlformats.org/officeDocument/2006/relationships/oleObject" Target="../embeddings/oleObject20.bin"/></Relationships>
</file>

<file path=ppt/slides/_rels/slide11.xml.rels><?xml version="1.0" encoding="UTF-8" standalone="yes"?>
<Relationships xmlns="http://schemas.openxmlformats.org/package/2006/relationships"><Relationship Id="rId8" Type="http://schemas.openxmlformats.org/officeDocument/2006/relationships/image" Target="../media/image24.wmf"/><Relationship Id="rId13" Type="http://schemas.openxmlformats.org/officeDocument/2006/relationships/oleObject" Target="../embeddings/oleObject26.bin"/><Relationship Id="rId3" Type="http://schemas.openxmlformats.org/officeDocument/2006/relationships/notesSlide" Target="../notesSlides/notesSlide11.xml"/><Relationship Id="rId7" Type="http://schemas.openxmlformats.org/officeDocument/2006/relationships/oleObject" Target="../embeddings/oleObject23.bin"/><Relationship Id="rId12" Type="http://schemas.openxmlformats.org/officeDocument/2006/relationships/image" Target="../media/image28.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3.wmf"/><Relationship Id="rId11" Type="http://schemas.openxmlformats.org/officeDocument/2006/relationships/oleObject" Target="../embeddings/oleObject25.bin"/><Relationship Id="rId5" Type="http://schemas.openxmlformats.org/officeDocument/2006/relationships/oleObject" Target="../embeddings/oleObject22.bin"/><Relationship Id="rId10" Type="http://schemas.openxmlformats.org/officeDocument/2006/relationships/image" Target="../media/image27.wmf"/><Relationship Id="rId4" Type="http://schemas.openxmlformats.org/officeDocument/2006/relationships/image" Target="../media/image30.emf"/><Relationship Id="rId9" Type="http://schemas.openxmlformats.org/officeDocument/2006/relationships/oleObject" Target="../embeddings/oleObject24.bin"/><Relationship Id="rId14" Type="http://schemas.openxmlformats.org/officeDocument/2006/relationships/image" Target="../media/image29.wmf"/></Relationships>
</file>

<file path=ppt/slides/_rels/slide12.xml.rels><?xml version="1.0" encoding="UTF-8" standalone="yes"?>
<Relationships xmlns="http://schemas.openxmlformats.org/package/2006/relationships"><Relationship Id="rId8" Type="http://schemas.openxmlformats.org/officeDocument/2006/relationships/image" Target="../media/image28.wmf"/><Relationship Id="rId13" Type="http://schemas.openxmlformats.org/officeDocument/2006/relationships/oleObject" Target="../embeddings/oleObject31.bin"/><Relationship Id="rId18" Type="http://schemas.openxmlformats.org/officeDocument/2006/relationships/image" Target="../media/image35.wmf"/><Relationship Id="rId3" Type="http://schemas.openxmlformats.org/officeDocument/2006/relationships/notesSlide" Target="../notesSlides/notesSlide12.xml"/><Relationship Id="rId21" Type="http://schemas.openxmlformats.org/officeDocument/2006/relationships/oleObject" Target="../embeddings/oleObject35.bin"/><Relationship Id="rId7" Type="http://schemas.openxmlformats.org/officeDocument/2006/relationships/oleObject" Target="../embeddings/oleObject28.bin"/><Relationship Id="rId12" Type="http://schemas.openxmlformats.org/officeDocument/2006/relationships/image" Target="../media/image33.wmf"/><Relationship Id="rId17" Type="http://schemas.openxmlformats.org/officeDocument/2006/relationships/oleObject" Target="../embeddings/oleObject33.bin"/><Relationship Id="rId2" Type="http://schemas.openxmlformats.org/officeDocument/2006/relationships/slideLayout" Target="../slideLayouts/slideLayout2.xml"/><Relationship Id="rId16" Type="http://schemas.openxmlformats.org/officeDocument/2006/relationships/image" Target="../media/image29.wmf"/><Relationship Id="rId20" Type="http://schemas.openxmlformats.org/officeDocument/2006/relationships/image" Target="../media/image36.wmf"/><Relationship Id="rId1" Type="http://schemas.openxmlformats.org/officeDocument/2006/relationships/vmlDrawing" Target="../drawings/vmlDrawing7.vml"/><Relationship Id="rId6" Type="http://schemas.openxmlformats.org/officeDocument/2006/relationships/image" Target="../media/image31.wmf"/><Relationship Id="rId11" Type="http://schemas.openxmlformats.org/officeDocument/2006/relationships/oleObject" Target="../embeddings/oleObject30.bin"/><Relationship Id="rId24" Type="http://schemas.openxmlformats.org/officeDocument/2006/relationships/image" Target="../media/image38.emf"/><Relationship Id="rId5" Type="http://schemas.openxmlformats.org/officeDocument/2006/relationships/oleObject" Target="../embeddings/oleObject27.bin"/><Relationship Id="rId15" Type="http://schemas.openxmlformats.org/officeDocument/2006/relationships/oleObject" Target="../embeddings/oleObject32.bin"/><Relationship Id="rId23" Type="http://schemas.openxmlformats.org/officeDocument/2006/relationships/oleObject" Target="../embeddings/oleObject36.bin"/><Relationship Id="rId10" Type="http://schemas.openxmlformats.org/officeDocument/2006/relationships/image" Target="../media/image32.wmf"/><Relationship Id="rId19" Type="http://schemas.openxmlformats.org/officeDocument/2006/relationships/oleObject" Target="../embeddings/oleObject34.bin"/><Relationship Id="rId4" Type="http://schemas.openxmlformats.org/officeDocument/2006/relationships/image" Target="../media/image39.emf"/><Relationship Id="rId9" Type="http://schemas.openxmlformats.org/officeDocument/2006/relationships/oleObject" Target="../embeddings/oleObject29.bin"/><Relationship Id="rId14" Type="http://schemas.openxmlformats.org/officeDocument/2006/relationships/image" Target="../media/image34.wmf"/><Relationship Id="rId22" Type="http://schemas.openxmlformats.org/officeDocument/2006/relationships/image" Target="../media/image37.wmf"/></Relationships>
</file>

<file path=ppt/slides/_rels/slide13.xml.rels><?xml version="1.0" encoding="UTF-8" standalone="yes"?>
<Relationships xmlns="http://schemas.openxmlformats.org/package/2006/relationships"><Relationship Id="rId8" Type="http://schemas.openxmlformats.org/officeDocument/2006/relationships/image" Target="../media/image41.wmf"/><Relationship Id="rId13" Type="http://schemas.openxmlformats.org/officeDocument/2006/relationships/oleObject" Target="../embeddings/oleObject41.bin"/><Relationship Id="rId3" Type="http://schemas.openxmlformats.org/officeDocument/2006/relationships/notesSlide" Target="../notesSlides/notesSlide13.xml"/><Relationship Id="rId7" Type="http://schemas.openxmlformats.org/officeDocument/2006/relationships/oleObject" Target="../embeddings/oleObject38.bin"/><Relationship Id="rId12" Type="http://schemas.openxmlformats.org/officeDocument/2006/relationships/image" Target="../media/image43.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40.wmf"/><Relationship Id="rId11" Type="http://schemas.openxmlformats.org/officeDocument/2006/relationships/oleObject" Target="../embeddings/oleObject40.bin"/><Relationship Id="rId5" Type="http://schemas.openxmlformats.org/officeDocument/2006/relationships/oleObject" Target="../embeddings/oleObject37.bin"/><Relationship Id="rId10" Type="http://schemas.openxmlformats.org/officeDocument/2006/relationships/image" Target="../media/image42.wmf"/><Relationship Id="rId4" Type="http://schemas.openxmlformats.org/officeDocument/2006/relationships/image" Target="../media/image45.emf"/><Relationship Id="rId9" Type="http://schemas.openxmlformats.org/officeDocument/2006/relationships/oleObject" Target="../embeddings/oleObject39.bin"/><Relationship Id="rId14" Type="http://schemas.openxmlformats.org/officeDocument/2006/relationships/image" Target="../media/image44.wm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43.bin"/><Relationship Id="rId13" Type="http://schemas.openxmlformats.org/officeDocument/2006/relationships/image" Target="../media/image49.wmf"/><Relationship Id="rId18" Type="http://schemas.openxmlformats.org/officeDocument/2006/relationships/slide" Target="slide17.xml"/><Relationship Id="rId3" Type="http://schemas.openxmlformats.org/officeDocument/2006/relationships/video" Target="../media/media1.mp4"/><Relationship Id="rId7" Type="http://schemas.openxmlformats.org/officeDocument/2006/relationships/image" Target="../media/image46.wmf"/><Relationship Id="rId12" Type="http://schemas.openxmlformats.org/officeDocument/2006/relationships/oleObject" Target="../embeddings/oleObject45.bin"/><Relationship Id="rId17" Type="http://schemas.openxmlformats.org/officeDocument/2006/relationships/slide" Target="slide16.xml"/><Relationship Id="rId2" Type="http://schemas.microsoft.com/office/2007/relationships/media" Target="../media/media1.mp4"/><Relationship Id="rId16" Type="http://schemas.openxmlformats.org/officeDocument/2006/relationships/slide" Target="slide15.xml"/><Relationship Id="rId1" Type="http://schemas.openxmlformats.org/officeDocument/2006/relationships/vmlDrawing" Target="../drawings/vmlDrawing9.vml"/><Relationship Id="rId6" Type="http://schemas.openxmlformats.org/officeDocument/2006/relationships/oleObject" Target="../embeddings/oleObject42.bin"/><Relationship Id="rId11" Type="http://schemas.openxmlformats.org/officeDocument/2006/relationships/image" Target="../media/image48.wmf"/><Relationship Id="rId5" Type="http://schemas.openxmlformats.org/officeDocument/2006/relationships/notesSlide" Target="../notesSlides/notesSlide14.xml"/><Relationship Id="rId15" Type="http://schemas.openxmlformats.org/officeDocument/2006/relationships/image" Target="../media/image50.png"/><Relationship Id="rId10" Type="http://schemas.openxmlformats.org/officeDocument/2006/relationships/oleObject" Target="../embeddings/oleObject44.bin"/><Relationship Id="rId19" Type="http://schemas.openxmlformats.org/officeDocument/2006/relationships/slide" Target="slide18.xml"/><Relationship Id="rId4" Type="http://schemas.openxmlformats.org/officeDocument/2006/relationships/slideLayout" Target="../slideLayouts/slideLayout2.xml"/><Relationship Id="rId9" Type="http://schemas.openxmlformats.org/officeDocument/2006/relationships/image" Target="../media/image47.wmf"/><Relationship Id="rId14" Type="http://schemas.openxmlformats.org/officeDocument/2006/relationships/oleObject" Target="../embeddings/oleObject46.bin"/></Relationships>
</file>

<file path=ppt/slides/_rels/slide15.xml.rels><?xml version="1.0" encoding="UTF-8" standalone="yes"?>
<Relationships xmlns="http://schemas.openxmlformats.org/package/2006/relationships"><Relationship Id="rId8" Type="http://schemas.openxmlformats.org/officeDocument/2006/relationships/image" Target="../media/image52.wmf"/><Relationship Id="rId13" Type="http://schemas.openxmlformats.org/officeDocument/2006/relationships/oleObject" Target="../embeddings/oleObject51.bin"/><Relationship Id="rId18" Type="http://schemas.openxmlformats.org/officeDocument/2006/relationships/image" Target="../media/image29.wmf"/><Relationship Id="rId26" Type="http://schemas.openxmlformats.org/officeDocument/2006/relationships/image" Target="../media/image62.wmf"/><Relationship Id="rId3" Type="http://schemas.openxmlformats.org/officeDocument/2006/relationships/notesSlide" Target="../notesSlides/notesSlide15.xml"/><Relationship Id="rId21" Type="http://schemas.openxmlformats.org/officeDocument/2006/relationships/oleObject" Target="../embeddings/oleObject55.bin"/><Relationship Id="rId7" Type="http://schemas.openxmlformats.org/officeDocument/2006/relationships/oleObject" Target="../embeddings/oleObject48.bin"/><Relationship Id="rId12" Type="http://schemas.openxmlformats.org/officeDocument/2006/relationships/image" Target="../media/image54.wmf"/><Relationship Id="rId17" Type="http://schemas.openxmlformats.org/officeDocument/2006/relationships/oleObject" Target="../embeddings/oleObject53.bin"/><Relationship Id="rId25" Type="http://schemas.openxmlformats.org/officeDocument/2006/relationships/image" Target="../media/image61.wmf"/><Relationship Id="rId2" Type="http://schemas.openxmlformats.org/officeDocument/2006/relationships/slideLayout" Target="../slideLayouts/slideLayout2.xml"/><Relationship Id="rId16" Type="http://schemas.openxmlformats.org/officeDocument/2006/relationships/image" Target="../media/image55.wmf"/><Relationship Id="rId20" Type="http://schemas.openxmlformats.org/officeDocument/2006/relationships/image" Target="../media/image56.wmf"/><Relationship Id="rId1" Type="http://schemas.openxmlformats.org/officeDocument/2006/relationships/vmlDrawing" Target="../drawings/vmlDrawing10.vml"/><Relationship Id="rId6" Type="http://schemas.openxmlformats.org/officeDocument/2006/relationships/image" Target="../media/image51.wmf"/><Relationship Id="rId11" Type="http://schemas.openxmlformats.org/officeDocument/2006/relationships/oleObject" Target="../embeddings/oleObject50.bin"/><Relationship Id="rId24" Type="http://schemas.openxmlformats.org/officeDocument/2006/relationships/image" Target="../media/image60.wmf"/><Relationship Id="rId5" Type="http://schemas.openxmlformats.org/officeDocument/2006/relationships/oleObject" Target="../embeddings/oleObject47.bin"/><Relationship Id="rId15" Type="http://schemas.openxmlformats.org/officeDocument/2006/relationships/oleObject" Target="../embeddings/oleObject52.bin"/><Relationship Id="rId23" Type="http://schemas.openxmlformats.org/officeDocument/2006/relationships/image" Target="../media/image59.wmf"/><Relationship Id="rId28" Type="http://schemas.openxmlformats.org/officeDocument/2006/relationships/slide" Target="slide14.xml"/><Relationship Id="rId10" Type="http://schemas.openxmlformats.org/officeDocument/2006/relationships/image" Target="../media/image53.wmf"/><Relationship Id="rId19" Type="http://schemas.openxmlformats.org/officeDocument/2006/relationships/oleObject" Target="../embeddings/oleObject54.bin"/><Relationship Id="rId4" Type="http://schemas.openxmlformats.org/officeDocument/2006/relationships/image" Target="../media/image58.emf"/><Relationship Id="rId9" Type="http://schemas.openxmlformats.org/officeDocument/2006/relationships/oleObject" Target="../embeddings/oleObject49.bin"/><Relationship Id="rId14" Type="http://schemas.openxmlformats.org/officeDocument/2006/relationships/image" Target="../media/image40.wmf"/><Relationship Id="rId22" Type="http://schemas.openxmlformats.org/officeDocument/2006/relationships/image" Target="../media/image57.wmf"/><Relationship Id="rId27" Type="http://schemas.openxmlformats.org/officeDocument/2006/relationships/image" Target="../media/image63.wmf"/></Relationships>
</file>

<file path=ppt/slides/_rels/slide16.xml.rels><?xml version="1.0" encoding="UTF-8" standalone="yes"?>
<Relationships xmlns="http://schemas.openxmlformats.org/package/2006/relationships"><Relationship Id="rId8" Type="http://schemas.openxmlformats.org/officeDocument/2006/relationships/image" Target="../media/image52.wmf"/><Relationship Id="rId13" Type="http://schemas.openxmlformats.org/officeDocument/2006/relationships/oleObject" Target="../embeddings/oleObject60.bin"/><Relationship Id="rId18" Type="http://schemas.openxmlformats.org/officeDocument/2006/relationships/image" Target="../media/image29.wmf"/><Relationship Id="rId3" Type="http://schemas.openxmlformats.org/officeDocument/2006/relationships/notesSlide" Target="../notesSlides/notesSlide16.xml"/><Relationship Id="rId21" Type="http://schemas.openxmlformats.org/officeDocument/2006/relationships/oleObject" Target="../embeddings/oleObject64.bin"/><Relationship Id="rId7" Type="http://schemas.openxmlformats.org/officeDocument/2006/relationships/oleObject" Target="../embeddings/oleObject57.bin"/><Relationship Id="rId12" Type="http://schemas.openxmlformats.org/officeDocument/2006/relationships/image" Target="../media/image66.wmf"/><Relationship Id="rId17" Type="http://schemas.openxmlformats.org/officeDocument/2006/relationships/oleObject" Target="../embeddings/oleObject62.bin"/><Relationship Id="rId2" Type="http://schemas.openxmlformats.org/officeDocument/2006/relationships/slideLayout" Target="../slideLayouts/slideLayout2.xml"/><Relationship Id="rId16" Type="http://schemas.openxmlformats.org/officeDocument/2006/relationships/image" Target="../media/image55.wmf"/><Relationship Id="rId20" Type="http://schemas.openxmlformats.org/officeDocument/2006/relationships/image" Target="../media/image68.wmf"/><Relationship Id="rId1" Type="http://schemas.openxmlformats.org/officeDocument/2006/relationships/vmlDrawing" Target="../drawings/vmlDrawing11.vml"/><Relationship Id="rId6" Type="http://schemas.openxmlformats.org/officeDocument/2006/relationships/image" Target="../media/image64.wmf"/><Relationship Id="rId11" Type="http://schemas.openxmlformats.org/officeDocument/2006/relationships/oleObject" Target="../embeddings/oleObject59.bin"/><Relationship Id="rId5" Type="http://schemas.openxmlformats.org/officeDocument/2006/relationships/oleObject" Target="../embeddings/oleObject56.bin"/><Relationship Id="rId15" Type="http://schemas.openxmlformats.org/officeDocument/2006/relationships/oleObject" Target="../embeddings/oleObject61.bin"/><Relationship Id="rId23" Type="http://schemas.openxmlformats.org/officeDocument/2006/relationships/slide" Target="slide14.xml"/><Relationship Id="rId10" Type="http://schemas.openxmlformats.org/officeDocument/2006/relationships/image" Target="../media/image65.wmf"/><Relationship Id="rId19" Type="http://schemas.openxmlformats.org/officeDocument/2006/relationships/oleObject" Target="../embeddings/oleObject63.bin"/><Relationship Id="rId4" Type="http://schemas.openxmlformats.org/officeDocument/2006/relationships/image" Target="../media/image70.emf"/><Relationship Id="rId9" Type="http://schemas.openxmlformats.org/officeDocument/2006/relationships/oleObject" Target="../embeddings/oleObject58.bin"/><Relationship Id="rId14" Type="http://schemas.openxmlformats.org/officeDocument/2006/relationships/image" Target="../media/image67.wmf"/><Relationship Id="rId22" Type="http://schemas.openxmlformats.org/officeDocument/2006/relationships/image" Target="../media/image69.wmf"/></Relationships>
</file>

<file path=ppt/slides/_rels/slide17.xml.rels><?xml version="1.0" encoding="UTF-8" standalone="yes"?>
<Relationships xmlns="http://schemas.openxmlformats.org/package/2006/relationships"><Relationship Id="rId8" Type="http://schemas.openxmlformats.org/officeDocument/2006/relationships/image" Target="../media/image52.wmf"/><Relationship Id="rId13" Type="http://schemas.openxmlformats.org/officeDocument/2006/relationships/oleObject" Target="../embeddings/oleObject69.bin"/><Relationship Id="rId18" Type="http://schemas.openxmlformats.org/officeDocument/2006/relationships/image" Target="../media/image74.wmf"/><Relationship Id="rId3" Type="http://schemas.openxmlformats.org/officeDocument/2006/relationships/notesSlide" Target="../notesSlides/notesSlide17.xml"/><Relationship Id="rId21" Type="http://schemas.openxmlformats.org/officeDocument/2006/relationships/slide" Target="slide14.xml"/><Relationship Id="rId7" Type="http://schemas.openxmlformats.org/officeDocument/2006/relationships/oleObject" Target="../embeddings/oleObject66.bin"/><Relationship Id="rId12" Type="http://schemas.openxmlformats.org/officeDocument/2006/relationships/image" Target="../media/image67.wmf"/><Relationship Id="rId17" Type="http://schemas.openxmlformats.org/officeDocument/2006/relationships/oleObject" Target="../embeddings/oleObject71.bin"/><Relationship Id="rId2" Type="http://schemas.openxmlformats.org/officeDocument/2006/relationships/slideLayout" Target="../slideLayouts/slideLayout2.xml"/><Relationship Id="rId16" Type="http://schemas.openxmlformats.org/officeDocument/2006/relationships/image" Target="../media/image73.emf"/><Relationship Id="rId20" Type="http://schemas.openxmlformats.org/officeDocument/2006/relationships/image" Target="../media/image75.wmf"/><Relationship Id="rId1" Type="http://schemas.openxmlformats.org/officeDocument/2006/relationships/vmlDrawing" Target="../drawings/vmlDrawing12.vml"/><Relationship Id="rId6" Type="http://schemas.openxmlformats.org/officeDocument/2006/relationships/image" Target="../media/image71.wmf"/><Relationship Id="rId11" Type="http://schemas.openxmlformats.org/officeDocument/2006/relationships/oleObject" Target="../embeddings/oleObject68.bin"/><Relationship Id="rId5" Type="http://schemas.openxmlformats.org/officeDocument/2006/relationships/oleObject" Target="../embeddings/oleObject65.bin"/><Relationship Id="rId15" Type="http://schemas.openxmlformats.org/officeDocument/2006/relationships/oleObject" Target="../embeddings/oleObject70.bin"/><Relationship Id="rId10" Type="http://schemas.openxmlformats.org/officeDocument/2006/relationships/image" Target="../media/image72.wmf"/><Relationship Id="rId19" Type="http://schemas.openxmlformats.org/officeDocument/2006/relationships/oleObject" Target="../embeddings/oleObject72.bin"/><Relationship Id="rId4" Type="http://schemas.openxmlformats.org/officeDocument/2006/relationships/image" Target="../media/image76.emf"/><Relationship Id="rId9" Type="http://schemas.openxmlformats.org/officeDocument/2006/relationships/oleObject" Target="../embeddings/oleObject67.bin"/><Relationship Id="rId14" Type="http://schemas.openxmlformats.org/officeDocument/2006/relationships/image" Target="../media/image55.wmf"/></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8.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0.wmf"/><Relationship Id="rId13" Type="http://schemas.openxmlformats.org/officeDocument/2006/relationships/oleObject" Target="../embeddings/oleObject77.bin"/><Relationship Id="rId18" Type="http://schemas.openxmlformats.org/officeDocument/2006/relationships/image" Target="../media/image85.wmf"/><Relationship Id="rId3" Type="http://schemas.openxmlformats.org/officeDocument/2006/relationships/notesSlide" Target="../notesSlides/notesSlide20.xml"/><Relationship Id="rId7" Type="http://schemas.openxmlformats.org/officeDocument/2006/relationships/oleObject" Target="../embeddings/oleObject74.bin"/><Relationship Id="rId12" Type="http://schemas.openxmlformats.org/officeDocument/2006/relationships/image" Target="../media/image82.wmf"/><Relationship Id="rId17" Type="http://schemas.openxmlformats.org/officeDocument/2006/relationships/oleObject" Target="../embeddings/oleObject79.bin"/><Relationship Id="rId2" Type="http://schemas.openxmlformats.org/officeDocument/2006/relationships/slideLayout" Target="../slideLayouts/slideLayout2.xml"/><Relationship Id="rId16" Type="http://schemas.openxmlformats.org/officeDocument/2006/relationships/image" Target="../media/image84.wmf"/><Relationship Id="rId20" Type="http://schemas.openxmlformats.org/officeDocument/2006/relationships/image" Target="../media/image86.wmf"/><Relationship Id="rId1" Type="http://schemas.openxmlformats.org/officeDocument/2006/relationships/vmlDrawing" Target="../drawings/vmlDrawing13.vml"/><Relationship Id="rId6" Type="http://schemas.openxmlformats.org/officeDocument/2006/relationships/image" Target="../media/image79.wmf"/><Relationship Id="rId11" Type="http://schemas.openxmlformats.org/officeDocument/2006/relationships/oleObject" Target="../embeddings/oleObject76.bin"/><Relationship Id="rId5" Type="http://schemas.openxmlformats.org/officeDocument/2006/relationships/oleObject" Target="../embeddings/oleObject73.bin"/><Relationship Id="rId15" Type="http://schemas.openxmlformats.org/officeDocument/2006/relationships/oleObject" Target="../embeddings/oleObject78.bin"/><Relationship Id="rId10" Type="http://schemas.openxmlformats.org/officeDocument/2006/relationships/image" Target="../media/image81.wmf"/><Relationship Id="rId19" Type="http://schemas.openxmlformats.org/officeDocument/2006/relationships/oleObject" Target="../embeddings/oleObject80.bin"/><Relationship Id="rId4" Type="http://schemas.openxmlformats.org/officeDocument/2006/relationships/image" Target="../media/image78.emf"/><Relationship Id="rId9" Type="http://schemas.openxmlformats.org/officeDocument/2006/relationships/oleObject" Target="../embeddings/oleObject75.bin"/><Relationship Id="rId14" Type="http://schemas.openxmlformats.org/officeDocument/2006/relationships/image" Target="../media/image83.wmf"/></Relationships>
</file>

<file path=ppt/slides/_rels/slide21.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87.jpeg"/><Relationship Id="rId7" Type="http://schemas.openxmlformats.org/officeDocument/2006/relationships/slide" Target="slide27.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slide" Target="slide23.xml"/><Relationship Id="rId10" Type="http://schemas.openxmlformats.org/officeDocument/2006/relationships/slide" Target="slide22.xml"/><Relationship Id="rId4" Type="http://schemas.openxmlformats.org/officeDocument/2006/relationships/slide" Target="slide24.xml"/><Relationship Id="rId9" Type="http://schemas.openxmlformats.org/officeDocument/2006/relationships/slide" Target="slide28.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81.bin"/><Relationship Id="rId13" Type="http://schemas.openxmlformats.org/officeDocument/2006/relationships/oleObject" Target="../embeddings/oleObject83.bin"/><Relationship Id="rId3" Type="http://schemas.openxmlformats.org/officeDocument/2006/relationships/video" Target="../media/media2.mp4"/><Relationship Id="rId7" Type="http://schemas.openxmlformats.org/officeDocument/2006/relationships/image" Target="../media/image74.png"/><Relationship Id="rId12" Type="http://schemas.openxmlformats.org/officeDocument/2006/relationships/slide" Target="slide21.xml"/><Relationship Id="rId17" Type="http://schemas.openxmlformats.org/officeDocument/2006/relationships/image" Target="../media/image93.png"/><Relationship Id="rId2" Type="http://schemas.microsoft.com/office/2007/relationships/media" Target="../media/media2.mp4"/><Relationship Id="rId16" Type="http://schemas.openxmlformats.org/officeDocument/2006/relationships/image" Target="../media/image91.wmf"/><Relationship Id="rId1" Type="http://schemas.openxmlformats.org/officeDocument/2006/relationships/vmlDrawing" Target="../drawings/vmlDrawing14.vml"/><Relationship Id="rId6" Type="http://schemas.openxmlformats.org/officeDocument/2006/relationships/image" Target="../media/image92.png"/><Relationship Id="rId11" Type="http://schemas.openxmlformats.org/officeDocument/2006/relationships/image" Target="../media/image89.wmf"/><Relationship Id="rId5" Type="http://schemas.openxmlformats.org/officeDocument/2006/relationships/notesSlide" Target="../notesSlides/notesSlide22.xml"/><Relationship Id="rId15" Type="http://schemas.openxmlformats.org/officeDocument/2006/relationships/oleObject" Target="../embeddings/oleObject84.bin"/><Relationship Id="rId10" Type="http://schemas.openxmlformats.org/officeDocument/2006/relationships/oleObject" Target="../embeddings/oleObject82.bin"/><Relationship Id="rId4" Type="http://schemas.openxmlformats.org/officeDocument/2006/relationships/slideLayout" Target="../slideLayouts/slideLayout2.xml"/><Relationship Id="rId9" Type="http://schemas.openxmlformats.org/officeDocument/2006/relationships/image" Target="../media/image88.wmf"/><Relationship Id="rId14" Type="http://schemas.openxmlformats.org/officeDocument/2006/relationships/image" Target="../media/image90.wmf"/></Relationships>
</file>

<file path=ppt/slides/_rels/slide2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2.xml"/><Relationship Id="rId7" Type="http://schemas.openxmlformats.org/officeDocument/2006/relationships/slide" Target="slide2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4.emf"/><Relationship Id="rId5" Type="http://schemas.openxmlformats.org/officeDocument/2006/relationships/image" Target="../media/image65.png"/><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85.bin"/><Relationship Id="rId13" Type="http://schemas.openxmlformats.org/officeDocument/2006/relationships/image" Target="../media/image97.wmf"/><Relationship Id="rId3" Type="http://schemas.openxmlformats.org/officeDocument/2006/relationships/video" Target="../media/media2.mp4"/><Relationship Id="rId7" Type="http://schemas.openxmlformats.org/officeDocument/2006/relationships/slide" Target="slide21.xml"/><Relationship Id="rId12" Type="http://schemas.openxmlformats.org/officeDocument/2006/relationships/oleObject" Target="../embeddings/oleObject87.bin"/><Relationship Id="rId2" Type="http://schemas.microsoft.com/office/2007/relationships/media" Target="../media/media2.mp4"/><Relationship Id="rId16" Type="http://schemas.openxmlformats.org/officeDocument/2006/relationships/image" Target="../media/image93.png"/><Relationship Id="rId1" Type="http://schemas.openxmlformats.org/officeDocument/2006/relationships/vmlDrawing" Target="../drawings/vmlDrawing15.vml"/><Relationship Id="rId6" Type="http://schemas.openxmlformats.org/officeDocument/2006/relationships/image" Target="../media/image770.png"/><Relationship Id="rId11" Type="http://schemas.openxmlformats.org/officeDocument/2006/relationships/image" Target="../media/image96.wmf"/><Relationship Id="rId5" Type="http://schemas.openxmlformats.org/officeDocument/2006/relationships/image" Target="../media/image92.png"/><Relationship Id="rId15" Type="http://schemas.openxmlformats.org/officeDocument/2006/relationships/image" Target="../media/image98.wmf"/><Relationship Id="rId10" Type="http://schemas.openxmlformats.org/officeDocument/2006/relationships/oleObject" Target="../embeddings/oleObject86.bin"/><Relationship Id="rId4" Type="http://schemas.openxmlformats.org/officeDocument/2006/relationships/slideLayout" Target="../slideLayouts/slideLayout2.xml"/><Relationship Id="rId9" Type="http://schemas.openxmlformats.org/officeDocument/2006/relationships/image" Target="../media/image95.wmf"/><Relationship Id="rId14" Type="http://schemas.openxmlformats.org/officeDocument/2006/relationships/oleObject" Target="../embeddings/oleObject88.bin"/></Relationships>
</file>

<file path=ppt/slides/_rels/slide2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2.xml"/><Relationship Id="rId7" Type="http://schemas.openxmlformats.org/officeDocument/2006/relationships/slide" Target="slide2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9.emf"/><Relationship Id="rId5" Type="http://schemas.openxmlformats.org/officeDocument/2006/relationships/image" Target="../media/image98.png"/><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21.xml"/><Relationship Id="rId5" Type="http://schemas.openxmlformats.org/officeDocument/2006/relationships/image" Target="../media/image84.png"/><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21.xml"/><Relationship Id="rId5" Type="http://schemas.openxmlformats.org/officeDocument/2006/relationships/image" Target="../media/image100.png"/><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notesSlide" Target="../notesSlides/notesSlide3.xml"/><Relationship Id="rId7" Type="http://schemas.openxmlformats.org/officeDocument/2006/relationships/oleObject" Target="../embeddings/oleObject2.bin"/><Relationship Id="rId12" Type="http://schemas.openxmlformats.org/officeDocument/2006/relationships/image" Target="../media/image8.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7.wmf"/><Relationship Id="rId4" Type="http://schemas.openxmlformats.org/officeDocument/2006/relationships/image" Target="../media/image9.png"/><Relationship Id="rId9"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01.png"/><Relationship Id="rId7" Type="http://schemas.openxmlformats.org/officeDocument/2006/relationships/image" Target="../media/image10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102.pn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notesSlide" Target="../notesSlides/notesSlide4.xml"/><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wmf"/><Relationship Id="rId5" Type="http://schemas.openxmlformats.org/officeDocument/2006/relationships/oleObject" Target="../embeddings/oleObject5.bin"/><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wmf"/><Relationship Id="rId13" Type="http://schemas.openxmlformats.org/officeDocument/2006/relationships/oleObject" Target="../embeddings/oleObject11.bin"/><Relationship Id="rId18" Type="http://schemas.openxmlformats.org/officeDocument/2006/relationships/image" Target="../media/image20.emf"/><Relationship Id="rId3" Type="http://schemas.openxmlformats.org/officeDocument/2006/relationships/notesSlide" Target="../notesSlides/notesSlide7.xml"/><Relationship Id="rId21" Type="http://schemas.openxmlformats.org/officeDocument/2006/relationships/oleObject" Target="../embeddings/oleObject15.bin"/><Relationship Id="rId7" Type="http://schemas.openxmlformats.org/officeDocument/2006/relationships/oleObject" Target="../embeddings/oleObject8.bin"/><Relationship Id="rId12" Type="http://schemas.openxmlformats.org/officeDocument/2006/relationships/image" Target="../media/image17.wmf"/><Relationship Id="rId17" Type="http://schemas.openxmlformats.org/officeDocument/2006/relationships/oleObject" Target="../embeddings/oleObject13.bin"/><Relationship Id="rId2" Type="http://schemas.openxmlformats.org/officeDocument/2006/relationships/slideLayout" Target="../slideLayouts/slideLayout2.xml"/><Relationship Id="rId16" Type="http://schemas.openxmlformats.org/officeDocument/2006/relationships/image" Target="../media/image19.emf"/><Relationship Id="rId20" Type="http://schemas.openxmlformats.org/officeDocument/2006/relationships/image" Target="../media/image21.emf"/><Relationship Id="rId1" Type="http://schemas.openxmlformats.org/officeDocument/2006/relationships/vmlDrawing" Target="../drawings/vmlDrawing3.vml"/><Relationship Id="rId6" Type="http://schemas.openxmlformats.org/officeDocument/2006/relationships/image" Target="../media/image14.wmf"/><Relationship Id="rId11" Type="http://schemas.openxmlformats.org/officeDocument/2006/relationships/oleObject" Target="../embeddings/oleObject10.bin"/><Relationship Id="rId5" Type="http://schemas.openxmlformats.org/officeDocument/2006/relationships/oleObject" Target="../embeddings/oleObject7.bin"/><Relationship Id="rId15" Type="http://schemas.openxmlformats.org/officeDocument/2006/relationships/oleObject" Target="../embeddings/oleObject12.bin"/><Relationship Id="rId10" Type="http://schemas.openxmlformats.org/officeDocument/2006/relationships/image" Target="../media/image16.wmf"/><Relationship Id="rId19" Type="http://schemas.openxmlformats.org/officeDocument/2006/relationships/oleObject" Target="../embeddings/oleObject14.bin"/><Relationship Id="rId4" Type="http://schemas.openxmlformats.org/officeDocument/2006/relationships/image" Target="../media/image13.png"/><Relationship Id="rId9" Type="http://schemas.openxmlformats.org/officeDocument/2006/relationships/oleObject" Target="../embeddings/oleObject9.bin"/><Relationship Id="rId14" Type="http://schemas.openxmlformats.org/officeDocument/2006/relationships/image" Target="../media/image18.wmf"/><Relationship Id="rId22" Type="http://schemas.openxmlformats.org/officeDocument/2006/relationships/image" Target="../media/image22.em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notesSlide" Target="../notesSlides/notesSlide9.xml"/><Relationship Id="rId7"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3.wmf"/><Relationship Id="rId5" Type="http://schemas.openxmlformats.org/officeDocument/2006/relationships/oleObject" Target="../embeddings/oleObject16.bin"/><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id="{F4B5F415-7490-4054-85B4-10F7AE6D3385}"/>
              </a:ext>
            </a:extLst>
          </p:cNvPr>
          <p:cNvSpPr>
            <a:spLocks noGrp="1"/>
          </p:cNvSpPr>
          <p:nvPr>
            <p:ph type="ctrTitle"/>
          </p:nvPr>
        </p:nvSpPr>
        <p:spPr>
          <a:xfrm>
            <a:off x="239628" y="2323835"/>
            <a:ext cx="11952372" cy="1417123"/>
          </a:xfrm>
        </p:spPr>
        <p:txBody>
          <a:bodyPr>
            <a:noAutofit/>
          </a:bodyPr>
          <a:lstStyle/>
          <a:p>
            <a:r>
              <a:rPr lang="en-US" sz="5000" b="1" dirty="0">
                <a:solidFill>
                  <a:schemeClr val="accent2">
                    <a:lumMod val="75000"/>
                  </a:schemeClr>
                </a:solidFill>
                <a:latin typeface="Times New Roman" panose="02020603050405020304" pitchFamily="18" charset="0"/>
                <a:cs typeface="Times New Roman" panose="02020603050405020304" pitchFamily="18" charset="0"/>
              </a:rPr>
              <a:t/>
            </a:r>
            <a:br>
              <a:rPr lang="en-US" sz="5000" b="1" dirty="0">
                <a:solidFill>
                  <a:schemeClr val="accent2">
                    <a:lumMod val="75000"/>
                  </a:schemeClr>
                </a:solidFill>
                <a:latin typeface="Times New Roman" panose="02020603050405020304" pitchFamily="18" charset="0"/>
                <a:cs typeface="Times New Roman" panose="02020603050405020304" pitchFamily="18" charset="0"/>
              </a:rPr>
            </a:br>
            <a:r>
              <a:rPr lang="en-US" sz="5000" b="1" dirty="0">
                <a:solidFill>
                  <a:schemeClr val="accent2">
                    <a:lumMod val="75000"/>
                  </a:schemeClr>
                </a:solidFill>
                <a:latin typeface="Times New Roman" panose="02020603050405020304" pitchFamily="18" charset="0"/>
                <a:cs typeface="Times New Roman" panose="02020603050405020304" pitchFamily="18" charset="0"/>
              </a:rPr>
              <a:t>ĐỊNH LÝ PYTHAGORE</a:t>
            </a: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xmlns=""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5177912"/>
            <a:ext cx="9144000" cy="1655762"/>
          </a:xfrm>
        </p:spPr>
        <p:txBody>
          <a:bodyPr>
            <a:normAutofit/>
          </a:bodyPr>
          <a:lstStyle/>
          <a:p>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Giáo</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viên</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NGUYỄN THỊ DUNG</a:t>
            </a:r>
          </a:p>
          <a:p>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5" name="1" descr="Clipboard">
            <a:extLst>
              <a:ext uri="{FF2B5EF4-FFF2-40B4-BE49-F238E27FC236}">
                <a16:creationId xmlns:a16="http://schemas.microsoft.com/office/drawing/2014/main" id="{2A123BD8-A09C-49C0-98E8-54B55610A9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    PHÒNG GD&amp;ĐT………..</a:t>
            </a:r>
          </a:p>
          <a:p>
            <a:pPr algn="l"/>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TRƯỜNG THCS ………….……</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1">
            <a:extLst>
              <a:ext uri="{FF2B5EF4-FFF2-40B4-BE49-F238E27FC236}">
                <a16:creationId xmlns:a16="http://schemas.microsoft.com/office/drawing/2014/main" id="{0E246211-C9C9-4B3E-9DDF-914AB989AE93}"/>
              </a:ext>
            </a:extLst>
          </p:cNvPr>
          <p:cNvSpPr txBox="1"/>
          <p:nvPr/>
        </p:nvSpPr>
        <p:spPr>
          <a:xfrm>
            <a:off x="4397104" y="2138683"/>
            <a:ext cx="6762750" cy="861774"/>
          </a:xfrm>
          <a:prstGeom prst="rect">
            <a:avLst/>
          </a:prstGeom>
          <a:noFill/>
        </p:spPr>
        <p:txBody>
          <a:bodyPr wrap="square">
            <a:spAutoFit/>
          </a:bodyPr>
          <a:lstStyle/>
          <a:p>
            <a:r>
              <a:rPr lang="en-US" sz="4800" b="1" dirty="0">
                <a:solidFill>
                  <a:schemeClr val="accent2">
                    <a:lumMod val="75000"/>
                  </a:schemeClr>
                </a:solidFill>
                <a:latin typeface="Times New Roman" panose="02020603050405020304" pitchFamily="18" charset="0"/>
                <a:cs typeface="Times New Roman" panose="02020603050405020304" pitchFamily="18" charset="0"/>
              </a:rPr>
              <a:t>H8-C5-Tiết 1</a:t>
            </a:r>
            <a:endParaRPr lang="en-US" sz="4800" dirty="0"/>
          </a:p>
        </p:txBody>
      </p:sp>
    </p:spTree>
    <p:extLst>
      <p:ext uri="{BB962C8B-B14F-4D97-AF65-F5344CB8AC3E}">
        <p14:creationId xmlns:p14="http://schemas.microsoft.com/office/powerpoint/2010/main" val="1410293824"/>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sp>
        <p:nvSpPr>
          <p:cNvPr id="2" name="Hộp Văn bản 1">
            <a:extLst>
              <a:ext uri="{FF2B5EF4-FFF2-40B4-BE49-F238E27FC236}">
                <a16:creationId xmlns:a16="http://schemas.microsoft.com/office/drawing/2014/main" id="{DF76D2BD-4504-80E5-7176-A5B6CF63480B}"/>
              </a:ext>
            </a:extLst>
          </p:cNvPr>
          <p:cNvSpPr txBox="1"/>
          <p:nvPr/>
        </p:nvSpPr>
        <p:spPr>
          <a:xfrm>
            <a:off x="1172584" y="99749"/>
            <a:ext cx="9283849" cy="707886"/>
          </a:xfrm>
          <a:prstGeom prst="rect">
            <a:avLst/>
          </a:prstGeom>
          <a:noFill/>
        </p:spPr>
        <p:txBody>
          <a:bodyPr wrap="square" rtlCol="0">
            <a:spAutoFit/>
          </a:bodyPr>
          <a:lstStyle/>
          <a:p>
            <a:pPr algn="ctr"/>
            <a:r>
              <a:rPr lang="en-US" sz="4000" b="1" dirty="0" err="1">
                <a:solidFill>
                  <a:schemeClr val="accent6">
                    <a:lumMod val="75000"/>
                  </a:schemeClr>
                </a:solidFill>
                <a:latin typeface="Times New Roman" panose="02020603050405020304" pitchFamily="18" charset="0"/>
                <a:cs typeface="Times New Roman" panose="02020603050405020304" pitchFamily="18" charset="0"/>
              </a:rPr>
              <a:t>Hoạt</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động</a:t>
            </a:r>
            <a:r>
              <a:rPr lang="en-US" sz="4000" b="1" dirty="0">
                <a:solidFill>
                  <a:schemeClr val="accent6">
                    <a:lumMod val="75000"/>
                  </a:schemeClr>
                </a:solidFill>
                <a:latin typeface="Times New Roman" panose="02020603050405020304" pitchFamily="18" charset="0"/>
                <a:cs typeface="Times New Roman" panose="02020603050405020304" pitchFamily="18" charset="0"/>
              </a:rPr>
              <a:t> 1: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Trải</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nghiệm</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E250EC2E-D5E8-A11E-FE33-A8963256E84A}"/>
              </a:ext>
            </a:extLst>
          </p:cNvPr>
          <p:cNvSpPr txBox="1"/>
          <p:nvPr/>
        </p:nvSpPr>
        <p:spPr>
          <a:xfrm>
            <a:off x="1290139" y="907383"/>
            <a:ext cx="9611722" cy="553998"/>
          </a:xfrm>
          <a:prstGeom prst="rect">
            <a:avLst/>
          </a:prstGeom>
          <a:noFill/>
        </p:spPr>
        <p:txBody>
          <a:bodyPr wrap="square" rtlCol="0">
            <a:spAutoFit/>
          </a:bodyPr>
          <a:lstStyle/>
          <a:p>
            <a:pPr algn="ctr"/>
            <a:r>
              <a:rPr lang="en-US" sz="3000" b="1" dirty="0">
                <a:solidFill>
                  <a:srgbClr val="FF0000"/>
                </a:solidFill>
                <a:latin typeface="Times New Roman" panose="02020603050405020304" pitchFamily="18" charset="0"/>
                <a:cs typeface="Times New Roman" panose="02020603050405020304" pitchFamily="18" charset="0"/>
              </a:rPr>
              <a:t>N</a:t>
            </a:r>
            <a:r>
              <a:rPr lang="vi-VN" sz="3000" b="1" dirty="0">
                <a:solidFill>
                  <a:srgbClr val="FF0000"/>
                </a:solidFill>
                <a:latin typeface="Times New Roman" panose="02020603050405020304" pitchFamily="18" charset="0"/>
                <a:cs typeface="Times New Roman" panose="02020603050405020304" pitchFamily="18" charset="0"/>
              </a:rPr>
              <a:t>hiệm vụ học tập</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82D3F28D-B9FC-7C0D-D91E-91EA87F0EF4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8" name="Picture 2" descr="Cách tính cạnh huyền trong tam giác vuông (Kèm bài tậ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3547" y="1643322"/>
            <a:ext cx="5618626" cy="336526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4"/>
          <p:cNvSpPr>
            <a:spLocks noChangeArrowheads="1"/>
          </p:cNvSpPr>
          <p:nvPr/>
        </p:nvSpPr>
        <p:spPr bwMode="auto">
          <a:xfrm>
            <a:off x="-1" y="-1"/>
            <a:ext cx="3222488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TextBox 3"/>
          <p:cNvSpPr txBox="1"/>
          <p:nvPr/>
        </p:nvSpPr>
        <p:spPr>
          <a:xfrm>
            <a:off x="1883721" y="2364690"/>
            <a:ext cx="2262302"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luận</a:t>
            </a:r>
            <a:endParaRPr lang="en-US" sz="3200" dirty="0">
              <a:latin typeface="Times New Roman" panose="02020603050405020304" pitchFamily="18" charset="0"/>
              <a:cs typeface="Times New Roman" panose="02020603050405020304" pitchFamily="18" charset="0"/>
            </a:endParaRPr>
          </a:p>
        </p:txBody>
      </p:sp>
      <p:sp>
        <p:nvSpPr>
          <p:cNvPr id="10" name="Rectangle 16"/>
          <p:cNvSpPr>
            <a:spLocks noChangeArrowheads="1"/>
          </p:cNvSpPr>
          <p:nvPr/>
        </p:nvSpPr>
        <p:spPr bwMode="auto">
          <a:xfrm>
            <a:off x="1189255" y="1335708"/>
            <a:ext cx="1359277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nvGraphicFramePr>
        <p:xfrm>
          <a:off x="1189255" y="2823793"/>
          <a:ext cx="1001496" cy="1004324"/>
        </p:xfrm>
        <a:graphic>
          <a:graphicData uri="http://schemas.openxmlformats.org/presentationml/2006/ole">
            <mc:AlternateContent xmlns:mc="http://schemas.openxmlformats.org/markup-compatibility/2006">
              <mc:Choice xmlns:v="urn:schemas-microsoft-com:vml" Requires="v">
                <p:oleObj spid="_x0000_s5454" r:id="rId5" imgW="177569" imgH="215619" progId="Equation.DSMT4">
                  <p:embed/>
                </p:oleObj>
              </mc:Choice>
              <mc:Fallback>
                <p:oleObj r:id="rId5" imgW="177569" imgH="215619" progId="Equation.DSMT4">
                  <p:embed/>
                  <p:pic>
                    <p:nvPicPr>
                      <p:cNvPr id="11"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9255" y="2823793"/>
                        <a:ext cx="1001496" cy="1004324"/>
                      </a:xfrm>
                      <a:prstGeom prst="rect">
                        <a:avLst/>
                      </a:prstGeom>
                      <a:noFill/>
                    </p:spPr>
                  </p:pic>
                </p:oleObj>
              </mc:Fallback>
            </mc:AlternateContent>
          </a:graphicData>
        </a:graphic>
      </p:graphicFrame>
      <p:sp>
        <p:nvSpPr>
          <p:cNvPr id="14" name="TextBox 13"/>
          <p:cNvSpPr txBox="1"/>
          <p:nvPr/>
        </p:nvSpPr>
        <p:spPr>
          <a:xfrm>
            <a:off x="2058671" y="3113083"/>
            <a:ext cx="781051"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a:t>
            </a:r>
            <a:r>
              <a:rPr lang="en-US" sz="3000" dirty="0">
                <a:latin typeface="Times New Roman" panose="02020603050405020304" pitchFamily="18" charset="0"/>
                <a:cs typeface="Times New Roman" panose="02020603050405020304" pitchFamily="18" charset="0"/>
              </a:rPr>
              <a:t> </a:t>
            </a:r>
          </a:p>
        </p:txBody>
      </p:sp>
      <p:sp>
        <p:nvSpPr>
          <p:cNvPr id="15" name="Rectangle 18"/>
          <p:cNvSpPr>
            <a:spLocks noChangeArrowheads="1"/>
          </p:cNvSpPr>
          <p:nvPr/>
        </p:nvSpPr>
        <p:spPr bwMode="auto">
          <a:xfrm>
            <a:off x="2540089" y="-176107"/>
            <a:ext cx="4747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nvGraphicFramePr>
        <p:xfrm>
          <a:off x="2607401" y="2849598"/>
          <a:ext cx="1904529" cy="932003"/>
        </p:xfrm>
        <a:graphic>
          <a:graphicData uri="http://schemas.openxmlformats.org/presentationml/2006/ole">
            <mc:AlternateContent xmlns:mc="http://schemas.openxmlformats.org/markup-compatibility/2006">
              <mc:Choice xmlns:v="urn:schemas-microsoft-com:vml" Requires="v">
                <p:oleObj spid="_x0000_s5455" r:id="rId7" imgW="444114" imgH="215713" progId="Equation.DSMT4">
                  <p:embed/>
                </p:oleObj>
              </mc:Choice>
              <mc:Fallback>
                <p:oleObj r:id="rId7" imgW="444114" imgH="215713" progId="Equation.DSMT4">
                  <p:embed/>
                  <p:pic>
                    <p:nvPicPr>
                      <p:cNvPr id="16"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7401" y="2849598"/>
                        <a:ext cx="1904529" cy="932003"/>
                      </a:xfrm>
                      <a:prstGeom prst="rect">
                        <a:avLst/>
                      </a:prstGeom>
                      <a:noFill/>
                    </p:spPr>
                  </p:pic>
                </p:oleObj>
              </mc:Fallback>
            </mc:AlternateContent>
          </a:graphicData>
        </a:graphic>
      </p:graphicFrame>
      <p:sp>
        <p:nvSpPr>
          <p:cNvPr id="5" name="TextBox 4"/>
          <p:cNvSpPr txBox="1"/>
          <p:nvPr/>
        </p:nvSpPr>
        <p:spPr>
          <a:xfrm>
            <a:off x="1194227" y="4154155"/>
            <a:ext cx="6959173" cy="1015663"/>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huyền</a:t>
            </a:r>
            <a:r>
              <a:rPr lang="en-US" sz="3000" dirty="0">
                <a:latin typeface="Times New Roman" panose="02020603050405020304" pitchFamily="18" charset="0"/>
                <a:cs typeface="Times New Roman" panose="02020603050405020304" pitchFamily="18" charset="0"/>
              </a:rPr>
              <a:t> </a:t>
            </a:r>
          </a:p>
          <a:p>
            <a:r>
              <a:rPr lang="en-US" sz="3000" dirty="0">
                <a:latin typeface="Times New Roman" panose="02020603050405020304" pitchFamily="18" charset="0"/>
                <a:cs typeface="Times New Roman" panose="02020603050405020304" pitchFamily="18" charset="0"/>
              </a:rPr>
              <a:t>: 2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góc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vuông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tam </a:t>
            </a:r>
            <a:r>
              <a:rPr lang="en-US" sz="3000" dirty="0" err="1">
                <a:latin typeface="Times New Roman" panose="02020603050405020304" pitchFamily="18" charset="0"/>
                <a:cs typeface="Times New Roman" panose="02020603050405020304" pitchFamily="18" charset="0"/>
              </a:rPr>
              <a:t>giác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vuông</a:t>
            </a:r>
            <a:endParaRPr lang="en-US" sz="3000" dirty="0">
              <a:latin typeface="Times New Roman" panose="02020603050405020304" pitchFamily="18" charset="0"/>
              <a:cs typeface="Times New Roman" panose="02020603050405020304" pitchFamily="18" charset="0"/>
            </a:endParaRPr>
          </a:p>
        </p:txBody>
      </p:sp>
      <p:graphicFrame>
        <p:nvGraphicFramePr>
          <p:cNvPr id="17" name="Object 16"/>
          <p:cNvGraphicFramePr>
            <a:graphicFrameLocks noChangeAspect="1"/>
          </p:cNvGraphicFramePr>
          <p:nvPr/>
        </p:nvGraphicFramePr>
        <p:xfrm>
          <a:off x="661866" y="4275781"/>
          <a:ext cx="1173742" cy="496235"/>
        </p:xfrm>
        <a:graphic>
          <a:graphicData uri="http://schemas.openxmlformats.org/presentationml/2006/ole">
            <mc:AlternateContent xmlns:mc="http://schemas.openxmlformats.org/markup-compatibility/2006">
              <mc:Choice xmlns:v="urn:schemas-microsoft-com:vml" Requires="v">
                <p:oleObj spid="_x0000_s5456" name="Equation" r:id="rId9" imgW="126720" imgH="139680" progId="Equation.DSMT4">
                  <p:embed/>
                </p:oleObj>
              </mc:Choice>
              <mc:Fallback>
                <p:oleObj name="Equation" r:id="rId9" imgW="126720" imgH="139680" progId="Equation.DSMT4">
                  <p:embed/>
                  <p:pic>
                    <p:nvPicPr>
                      <p:cNvPr id="17" name="Object 16"/>
                      <p:cNvPicPr/>
                      <p:nvPr/>
                    </p:nvPicPr>
                    <p:blipFill>
                      <a:blip r:embed="rId10"/>
                      <a:stretch>
                        <a:fillRect/>
                      </a:stretch>
                    </p:blipFill>
                    <p:spPr>
                      <a:xfrm>
                        <a:off x="661866" y="4275781"/>
                        <a:ext cx="1173742" cy="496235"/>
                      </a:xfrm>
                      <a:prstGeom prst="rect">
                        <a:avLst/>
                      </a:prstGeom>
                    </p:spPr>
                  </p:pic>
                </p:oleObj>
              </mc:Fallback>
            </mc:AlternateContent>
          </a:graphicData>
        </a:graphic>
      </p:graphicFrame>
      <p:graphicFrame>
        <p:nvGraphicFramePr>
          <p:cNvPr id="19" name="Object 18"/>
          <p:cNvGraphicFramePr>
            <a:graphicFrameLocks noChangeAspect="1"/>
          </p:cNvGraphicFramePr>
          <p:nvPr/>
        </p:nvGraphicFramePr>
        <p:xfrm>
          <a:off x="229056" y="4543425"/>
          <a:ext cx="965271" cy="668338"/>
        </p:xfrm>
        <a:graphic>
          <a:graphicData uri="http://schemas.openxmlformats.org/presentationml/2006/ole">
            <mc:AlternateContent xmlns:mc="http://schemas.openxmlformats.org/markup-compatibility/2006">
              <mc:Choice xmlns:v="urn:schemas-microsoft-com:vml" Requires="v">
                <p:oleObj spid="_x0000_s5457" name="Equation" r:id="rId11" imgW="291960" imgH="203040" progId="Equation.DSMT4">
                  <p:embed/>
                </p:oleObj>
              </mc:Choice>
              <mc:Fallback>
                <p:oleObj name="Equation" r:id="rId11" imgW="291960" imgH="203040" progId="Equation.DSMT4">
                  <p:embed/>
                  <p:pic>
                    <p:nvPicPr>
                      <p:cNvPr id="19" name="Object 18"/>
                      <p:cNvPicPr/>
                      <p:nvPr/>
                    </p:nvPicPr>
                    <p:blipFill>
                      <a:blip r:embed="rId12"/>
                      <a:stretch>
                        <a:fillRect/>
                      </a:stretch>
                    </p:blipFill>
                    <p:spPr>
                      <a:xfrm>
                        <a:off x="229056" y="4543425"/>
                        <a:ext cx="965271" cy="668338"/>
                      </a:xfrm>
                      <a:prstGeom prst="rect">
                        <a:avLst/>
                      </a:prstGeom>
                    </p:spPr>
                  </p:pic>
                </p:oleObj>
              </mc:Fallback>
            </mc:AlternateContent>
          </a:graphicData>
        </a:graphic>
      </p:graphicFrame>
    </p:spTree>
    <p:extLst>
      <p:ext uri="{BB962C8B-B14F-4D97-AF65-F5344CB8AC3E}">
        <p14:creationId xmlns:p14="http://schemas.microsoft.com/office/powerpoint/2010/main" val="17885316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err="1">
                  <a:solidFill>
                    <a:srgbClr val="FFFF00"/>
                  </a:solidFill>
                  <a:latin typeface="Times New Roman" panose="02020603050405020304" pitchFamily="18" charset="0"/>
                  <a:cs typeface="Times New Roman" panose="02020603050405020304" pitchFamily="18" charset="0"/>
                </a:rPr>
                <a:t>HOẠT</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ĐỘNG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HÌNH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THÀNH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KIẾN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THỨC</a:t>
              </a:r>
              <a:endParaRPr lang="en-US" sz="2400" dirty="0">
                <a:solidFill>
                  <a:srgbClr val="FFFF00"/>
                </a:solidFill>
              </a:endParaRPr>
            </a:p>
          </p:txBody>
        </p:sp>
      </p:grpSp>
      <p:sp>
        <p:nvSpPr>
          <p:cNvPr id="2" name="Hộp Văn bản 1">
            <a:extLst>
              <a:ext uri="{FF2B5EF4-FFF2-40B4-BE49-F238E27FC236}">
                <a16:creationId xmlns:a16="http://schemas.microsoft.com/office/drawing/2014/main" id="{DF76D2BD-4504-80E5-7176-A5B6CF63480B}"/>
              </a:ext>
            </a:extLst>
          </p:cNvPr>
          <p:cNvSpPr txBox="1"/>
          <p:nvPr/>
        </p:nvSpPr>
        <p:spPr>
          <a:xfrm>
            <a:off x="3529311" y="61760"/>
            <a:ext cx="6199906" cy="646331"/>
          </a:xfrm>
          <a:prstGeom prst="rect">
            <a:avLst/>
          </a:prstGeom>
          <a:noFill/>
        </p:spPr>
        <p:txBody>
          <a:bodyPr wrap="square" rtlCol="0">
            <a:spAutoFit/>
          </a:bodyPr>
          <a:lstStyle/>
          <a:p>
            <a:r>
              <a:rPr lang="en-US" altLang="en-GB" sz="3600" b="1" dirty="0">
                <a:solidFill>
                  <a:srgbClr val="FF0000"/>
                </a:solidFill>
                <a:latin typeface="Times New Roman" panose="02020603050405020304" pitchFamily="18" charset="0"/>
                <a:ea typeface="思源黑体 Medium"/>
                <a:cs typeface="Times New Roman" panose="02020603050405020304" pitchFamily="18" charset="0"/>
                <a:sym typeface="Special Elite"/>
              </a:rPr>
              <a:t>§1</a:t>
            </a:r>
            <a:r>
              <a:rPr lang="en-US" altLang="en-GB" sz="3600" b="1" dirty="0">
                <a:solidFill>
                  <a:srgbClr val="3CC453"/>
                </a:solidFill>
                <a:latin typeface="Times New Roman" panose="02020603050405020304" pitchFamily="18" charset="0"/>
                <a:ea typeface="思源黑体 Medium"/>
                <a:cs typeface="Times New Roman" panose="02020603050405020304" pitchFamily="18" charset="0"/>
                <a:sym typeface="Special Elite"/>
              </a:rPr>
              <a:t>.  ĐỊNH LÝ PYTHAGORE</a:t>
            </a:r>
            <a:endParaRPr lang="en-US" sz="3600" dirty="0">
              <a:solidFill>
                <a:srgbClr val="3CC453"/>
              </a:solidFill>
            </a:endParaRPr>
          </a:p>
        </p:txBody>
      </p:sp>
      <p:sp>
        <p:nvSpPr>
          <p:cNvPr id="3" name="Hộp Văn bản 2">
            <a:extLst>
              <a:ext uri="{FF2B5EF4-FFF2-40B4-BE49-F238E27FC236}">
                <a16:creationId xmlns:a16="http://schemas.microsoft.com/office/drawing/2014/main" id="{E250EC2E-D5E8-A11E-FE33-A8963256E84A}"/>
              </a:ext>
            </a:extLst>
          </p:cNvPr>
          <p:cNvSpPr txBox="1"/>
          <p:nvPr/>
        </p:nvSpPr>
        <p:spPr>
          <a:xfrm>
            <a:off x="1003973" y="751355"/>
            <a:ext cx="9611722" cy="553998"/>
          </a:xfrm>
          <a:prstGeom prst="rect">
            <a:avLst/>
          </a:prstGeom>
          <a:noFill/>
        </p:spPr>
        <p:txBody>
          <a:bodyPr wrap="square" rtlCol="0">
            <a:spAutoFit/>
          </a:bodyPr>
          <a:lstStyle/>
          <a:p>
            <a:r>
              <a:rPr lang="en-US" sz="3000" b="1" dirty="0">
                <a:latin typeface="Times New Roman" panose="02020603050405020304" pitchFamily="18" charset="0"/>
                <a:cs typeface="Times New Roman" panose="02020603050405020304" pitchFamily="18" charset="0"/>
              </a:rPr>
              <a:t>1. </a:t>
            </a:r>
            <a:r>
              <a:rPr lang="en-US" sz="3000" b="1" u="sng" dirty="0" err="1">
                <a:latin typeface="Times New Roman" panose="02020603050405020304" pitchFamily="18" charset="0"/>
                <a:cs typeface="Times New Roman" panose="02020603050405020304" pitchFamily="18" charset="0"/>
              </a:rPr>
              <a:t>Định</a:t>
            </a:r>
            <a:r>
              <a:rPr lang="en-US" sz="3000" b="1" u="sng" dirty="0">
                <a:latin typeface="Times New Roman" panose="02020603050405020304" pitchFamily="18" charset="0"/>
                <a:cs typeface="Times New Roman" panose="02020603050405020304" pitchFamily="18" charset="0"/>
              </a:rPr>
              <a:t> </a:t>
            </a:r>
            <a:r>
              <a:rPr lang="en-US" sz="3000" b="1" u="sng" dirty="0" err="1">
                <a:latin typeface="Times New Roman" panose="02020603050405020304" pitchFamily="18" charset="0"/>
                <a:cs typeface="Times New Roman" panose="02020603050405020304" pitchFamily="18" charset="0"/>
              </a:rPr>
              <a:t>lí</a:t>
            </a:r>
            <a:r>
              <a:rPr lang="en-US" sz="3000" b="1" u="sng" dirty="0">
                <a:latin typeface="Times New Roman" panose="02020603050405020304" pitchFamily="18" charset="0"/>
                <a:cs typeface="Times New Roman" panose="02020603050405020304" pitchFamily="18" charset="0"/>
              </a:rPr>
              <a:t> </a:t>
            </a:r>
            <a:r>
              <a:rPr lang="en-US" sz="3000" b="1" u="sng" dirty="0" err="1">
                <a:latin typeface="Times New Roman" panose="02020603050405020304" pitchFamily="18" charset="0"/>
                <a:cs typeface="Times New Roman" panose="02020603050405020304" pitchFamily="18" charset="0"/>
              </a:rPr>
              <a:t>Pythagore</a:t>
            </a:r>
            <a:endParaRPr lang="en-US" sz="3000" b="1" dirty="0">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225AE2A5-5738-3580-5C7C-161964F9AC15}"/>
              </a:ext>
            </a:extLst>
          </p:cNvPr>
          <p:cNvSpPr txBox="1"/>
          <p:nvPr/>
        </p:nvSpPr>
        <p:spPr>
          <a:xfrm>
            <a:off x="972567" y="1186814"/>
            <a:ext cx="7412018" cy="553998"/>
          </a:xfrm>
          <a:prstGeom prst="rect">
            <a:avLst/>
          </a:prstGeom>
          <a:noFill/>
        </p:spPr>
        <p:txBody>
          <a:bodyPr wrap="square" rtlCol="0">
            <a:spAutoFit/>
          </a:bodyPr>
          <a:lstStyle/>
          <a:p>
            <a:r>
              <a:rPr lang="en-US" sz="3000" b="1" dirty="0">
                <a:latin typeface="Times New Roman" panose="02020603050405020304" pitchFamily="18" charset="0"/>
                <a:cs typeface="Times New Roman" panose="02020603050405020304" pitchFamily="18" charset="0"/>
              </a:rPr>
              <a:t>a. </a:t>
            </a:r>
            <a:r>
              <a:rPr lang="en-US" sz="3000" b="1" dirty="0" err="1">
                <a:latin typeface="Times New Roman" panose="02020603050405020304" pitchFamily="18" charset="0"/>
                <a:cs typeface="Times New Roman" panose="02020603050405020304" pitchFamily="18" charset="0"/>
              </a:rPr>
              <a:t>Định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lý</a:t>
            </a:r>
            <a:endParaRPr lang="en-US" sz="3000" b="1" dirty="0">
              <a:latin typeface="Times New Roman" panose="02020603050405020304" pitchFamily="18" charset="0"/>
              <a:cs typeface="Times New Roman" panose="02020603050405020304" pitchFamily="18" charset="0"/>
            </a:endParaRPr>
          </a:p>
        </p:txBody>
      </p:sp>
      <p:sp>
        <p:nvSpPr>
          <p:cNvPr id="16" name="Rounded Rectangle 15"/>
          <p:cNvSpPr/>
          <p:nvPr/>
        </p:nvSpPr>
        <p:spPr>
          <a:xfrm>
            <a:off x="1003973" y="1935261"/>
            <a:ext cx="4631167" cy="103017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cs typeface="Times New Roman" panose="02020603050405020304" pitchFamily="18" charset="0"/>
              </a:rPr>
              <a:t>Trình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bày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định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lý</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Pythagore</a:t>
            </a:r>
            <a:endParaRPr lang="en-US" sz="3000" dirty="0">
              <a:solidFill>
                <a:schemeClr val="tx1"/>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1009097" y="1929135"/>
            <a:ext cx="4639554" cy="99669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cs typeface="Times New Roman" panose="02020603050405020304" pitchFamily="18" charset="0"/>
              </a:rPr>
              <a:t>Trình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bày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định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lý</a:t>
            </a:r>
            <a:r>
              <a:rPr lang="en-US" sz="3000" dirty="0">
                <a:solidFill>
                  <a:schemeClr val="tx1"/>
                </a:solidFill>
                <a:latin typeface="Times New Roman" panose="02020603050405020304" pitchFamily="18" charset="0"/>
                <a:cs typeface="Times New Roman" panose="02020603050405020304" pitchFamily="18" charset="0"/>
              </a:rPr>
              <a:t> ở </a:t>
            </a:r>
            <a:r>
              <a:rPr lang="en-US" sz="3000" dirty="0" err="1">
                <a:solidFill>
                  <a:schemeClr val="tx1"/>
                </a:solidFill>
                <a:latin typeface="Times New Roman" panose="02020603050405020304" pitchFamily="18" charset="0"/>
                <a:cs typeface="Times New Roman" panose="02020603050405020304" pitchFamily="18" charset="0"/>
              </a:rPr>
              <a:t>dạng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ký</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hiệu</a:t>
            </a:r>
            <a:endParaRPr lang="en-US" sz="3000" dirty="0">
              <a:solidFill>
                <a:schemeClr val="tx1"/>
              </a:solidFill>
              <a:latin typeface="Times New Roman" panose="02020603050405020304" pitchFamily="18" charset="0"/>
              <a:cs typeface="Times New Roman" panose="02020603050405020304" pitchFamily="18" charset="0"/>
            </a:endParaRPr>
          </a:p>
        </p:txBody>
      </p:sp>
      <p:pic>
        <p:nvPicPr>
          <p:cNvPr id="23" name="Picture 2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0426" y="1348617"/>
            <a:ext cx="4321269" cy="3133324"/>
          </a:xfrm>
          <a:prstGeom prst="rect">
            <a:avLst/>
          </a:prstGeom>
          <a:noFill/>
          <a:ln>
            <a:noFill/>
          </a:ln>
        </p:spPr>
      </p:pic>
      <p:sp>
        <p:nvSpPr>
          <p:cNvPr id="17" name="Rounded Rectangle 16"/>
          <p:cNvSpPr/>
          <p:nvPr/>
        </p:nvSpPr>
        <p:spPr>
          <a:xfrm>
            <a:off x="945615" y="3652107"/>
            <a:ext cx="4689526" cy="215023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cs typeface="Times New Roman" panose="02020603050405020304" pitchFamily="18" charset="0"/>
              </a:rPr>
              <a:t>Trong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một</a:t>
            </a:r>
            <a:r>
              <a:rPr lang="en-US" sz="3000" dirty="0">
                <a:solidFill>
                  <a:schemeClr val="tx1"/>
                </a:solidFill>
                <a:latin typeface="Times New Roman" panose="02020603050405020304" pitchFamily="18" charset="0"/>
                <a:cs typeface="Times New Roman" panose="02020603050405020304" pitchFamily="18" charset="0"/>
              </a:rPr>
              <a:t> tam </a:t>
            </a:r>
            <a:r>
              <a:rPr lang="en-US" sz="3000" dirty="0" err="1">
                <a:solidFill>
                  <a:schemeClr val="tx1"/>
                </a:solidFill>
                <a:latin typeface="Times New Roman" panose="02020603050405020304" pitchFamily="18" charset="0"/>
                <a:cs typeface="Times New Roman" panose="02020603050405020304" pitchFamily="18" charset="0"/>
              </a:rPr>
              <a:t>giác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vuông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bình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phương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cạnh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huyền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bằng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tổng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bình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phương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hai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cạnh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góc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vuông</a:t>
            </a:r>
            <a:endParaRPr lang="en-US" sz="3000" dirty="0">
              <a:solidFill>
                <a:schemeClr val="tx1"/>
              </a:solidFill>
              <a:latin typeface="Times New Roman" panose="02020603050405020304" pitchFamily="18" charset="0"/>
              <a:cs typeface="Times New Roman" panose="02020603050405020304" pitchFamily="18" charset="0"/>
            </a:endParaRPr>
          </a:p>
        </p:txBody>
      </p:sp>
      <p:sp>
        <p:nvSpPr>
          <p:cNvPr id="19" name="Down Arrow 18"/>
          <p:cNvSpPr/>
          <p:nvPr/>
        </p:nvSpPr>
        <p:spPr>
          <a:xfrm>
            <a:off x="3128437" y="3105432"/>
            <a:ext cx="400874" cy="483154"/>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968015" y="3686541"/>
            <a:ext cx="4626032" cy="213547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tx1"/>
              </a:solidFill>
              <a:latin typeface="Times New Roman" panose="02020603050405020304" pitchFamily="18" charset="0"/>
              <a:cs typeface="Times New Roman" panose="02020603050405020304" pitchFamily="18" charset="0"/>
            </a:endParaRPr>
          </a:p>
        </p:txBody>
      </p:sp>
      <p:sp>
        <p:nvSpPr>
          <p:cNvPr id="20" name="Down Arrow 19"/>
          <p:cNvSpPr/>
          <p:nvPr/>
        </p:nvSpPr>
        <p:spPr>
          <a:xfrm>
            <a:off x="2962308" y="3075476"/>
            <a:ext cx="733132" cy="51311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1" name="Object 30"/>
          <p:cNvGraphicFramePr>
            <a:graphicFrameLocks noChangeAspect="1"/>
          </p:cNvGraphicFramePr>
          <p:nvPr/>
        </p:nvGraphicFramePr>
        <p:xfrm>
          <a:off x="1792759" y="4286833"/>
          <a:ext cx="1001496" cy="1004324"/>
        </p:xfrm>
        <a:graphic>
          <a:graphicData uri="http://schemas.openxmlformats.org/presentationml/2006/ole">
            <mc:AlternateContent xmlns:mc="http://schemas.openxmlformats.org/markup-compatibility/2006">
              <mc:Choice xmlns:v="urn:schemas-microsoft-com:vml" Requires="v">
                <p:oleObj spid="_x0000_s6566" r:id="rId5" imgW="177569" imgH="215619" progId="Equation.DSMT4">
                  <p:embed/>
                </p:oleObj>
              </mc:Choice>
              <mc:Fallback>
                <p:oleObj r:id="rId5" imgW="177569" imgH="215619" progId="Equation.DSMT4">
                  <p:embed/>
                  <p:pic>
                    <p:nvPicPr>
                      <p:cNvPr id="31" name="Object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2759" y="4286833"/>
                        <a:ext cx="1001496" cy="1004324"/>
                      </a:xfrm>
                      <a:prstGeom prst="rect">
                        <a:avLst/>
                      </a:prstGeom>
                      <a:noFill/>
                    </p:spPr>
                  </p:pic>
                </p:oleObj>
              </mc:Fallback>
            </mc:AlternateContent>
          </a:graphicData>
        </a:graphic>
      </p:graphicFrame>
      <p:sp>
        <p:nvSpPr>
          <p:cNvPr id="32" name="TextBox 31"/>
          <p:cNvSpPr txBox="1"/>
          <p:nvPr/>
        </p:nvSpPr>
        <p:spPr>
          <a:xfrm>
            <a:off x="2662175" y="4576123"/>
            <a:ext cx="781051"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a:t>
            </a:r>
            <a:r>
              <a:rPr lang="en-US" sz="3000" dirty="0">
                <a:latin typeface="Times New Roman" panose="02020603050405020304" pitchFamily="18" charset="0"/>
                <a:cs typeface="Times New Roman" panose="02020603050405020304" pitchFamily="18" charset="0"/>
              </a:rPr>
              <a:t> </a:t>
            </a:r>
          </a:p>
        </p:txBody>
      </p:sp>
      <p:graphicFrame>
        <p:nvGraphicFramePr>
          <p:cNvPr id="33" name="Object 32"/>
          <p:cNvGraphicFramePr>
            <a:graphicFrameLocks noChangeAspect="1"/>
          </p:cNvGraphicFramePr>
          <p:nvPr/>
        </p:nvGraphicFramePr>
        <p:xfrm>
          <a:off x="3210905" y="4312638"/>
          <a:ext cx="1904529" cy="932003"/>
        </p:xfrm>
        <a:graphic>
          <a:graphicData uri="http://schemas.openxmlformats.org/presentationml/2006/ole">
            <mc:AlternateContent xmlns:mc="http://schemas.openxmlformats.org/markup-compatibility/2006">
              <mc:Choice xmlns:v="urn:schemas-microsoft-com:vml" Requires="v">
                <p:oleObj spid="_x0000_s6567" r:id="rId7" imgW="444114" imgH="215713" progId="Equation.DSMT4">
                  <p:embed/>
                </p:oleObj>
              </mc:Choice>
              <mc:Fallback>
                <p:oleObj r:id="rId7" imgW="444114" imgH="215713" progId="Equation.DSMT4">
                  <p:embed/>
                  <p:pic>
                    <p:nvPicPr>
                      <p:cNvPr id="33" name="Object 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10905" y="4312638"/>
                        <a:ext cx="1904529" cy="932003"/>
                      </a:xfrm>
                      <a:prstGeom prst="rect">
                        <a:avLst/>
                      </a:prstGeom>
                      <a:noFill/>
                    </p:spPr>
                  </p:pic>
                </p:oleObj>
              </mc:Fallback>
            </mc:AlternateContent>
          </a:graphicData>
        </a:graphic>
      </p:graphicFrame>
      <p:graphicFrame>
        <p:nvGraphicFramePr>
          <p:cNvPr id="21" name="Table 20"/>
          <p:cNvGraphicFramePr>
            <a:graphicFrameLocks noGrp="1"/>
          </p:cNvGraphicFramePr>
          <p:nvPr/>
        </p:nvGraphicFramePr>
        <p:xfrm>
          <a:off x="6384064" y="4481941"/>
          <a:ext cx="4184969" cy="1488355"/>
        </p:xfrm>
        <a:graphic>
          <a:graphicData uri="http://schemas.openxmlformats.org/drawingml/2006/table">
            <a:tbl>
              <a:tblPr firstRow="1" firstCol="1" bandRow="1"/>
              <a:tblGrid>
                <a:gridCol w="1174109">
                  <a:extLst>
                    <a:ext uri="{9D8B030D-6E8A-4147-A177-3AD203B41FA5}">
                      <a16:colId xmlns:a16="http://schemas.microsoft.com/office/drawing/2014/main" val="568521219"/>
                    </a:ext>
                  </a:extLst>
                </a:gridCol>
                <a:gridCol w="3010860">
                  <a:extLst>
                    <a:ext uri="{9D8B030D-6E8A-4147-A177-3AD203B41FA5}">
                      <a16:colId xmlns:a16="http://schemas.microsoft.com/office/drawing/2014/main" val="3478152766"/>
                    </a:ext>
                  </a:extLst>
                </a:gridCol>
              </a:tblGrid>
              <a:tr h="868134">
                <a:tc>
                  <a:txBody>
                    <a:bodyPr/>
                    <a:lstStyle/>
                    <a:p>
                      <a:pPr>
                        <a:lnSpc>
                          <a:spcPct val="135000"/>
                        </a:lnSpc>
                        <a:spcBef>
                          <a:spcPts val="600"/>
                        </a:spcBef>
                        <a:spcAft>
                          <a:spcPts val="600"/>
                        </a:spcAft>
                      </a:pPr>
                      <a:r>
                        <a:rPr lang="en-US" sz="2800" dirty="0">
                          <a:solidFill>
                            <a:srgbClr val="000000"/>
                          </a:solidFill>
                          <a:effectLst/>
                          <a:latin typeface="Times New Roman" panose="02020603050405020304" pitchFamily="18" charset="0"/>
                          <a:ea typeface="Times New Roman" panose="02020603050405020304" pitchFamily="18" charset="0"/>
                        </a:rPr>
                        <a:t>GT</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35000"/>
                        </a:lnSpc>
                        <a:spcBef>
                          <a:spcPts val="600"/>
                        </a:spcBef>
                        <a:spcAft>
                          <a:spcPts val="600"/>
                        </a:spcAft>
                      </a:pPr>
                      <a:r>
                        <a:rPr lang="en-US" sz="1200" dirty="0">
                          <a:solidFill>
                            <a:srgbClr val="000000"/>
                          </a:solidFill>
                          <a:effectLst/>
                          <a:latin typeface="Times New Roman" panose="02020603050405020304" pitchFamily="18" charset="0"/>
                          <a:ea typeface="Times New Roman" panose="02020603050405020304" pitchFamily="18" charset="0"/>
                        </a:rPr>
                        <a:t>, </a:t>
                      </a:r>
                      <a:endParaRPr lang="en-US" sz="14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2763411"/>
                  </a:ext>
                </a:extLst>
              </a:tr>
              <a:tr h="620221">
                <a:tc>
                  <a:txBody>
                    <a:bodyPr/>
                    <a:lstStyle/>
                    <a:p>
                      <a:pPr>
                        <a:lnSpc>
                          <a:spcPct val="135000"/>
                        </a:lnSpc>
                        <a:spcBef>
                          <a:spcPts val="600"/>
                        </a:spcBef>
                        <a:spcAft>
                          <a:spcPts val="600"/>
                        </a:spcAft>
                      </a:pPr>
                      <a:r>
                        <a:rPr lang="en-US" sz="2800" dirty="0">
                          <a:solidFill>
                            <a:srgbClr val="000000"/>
                          </a:solidFill>
                          <a:effectLst/>
                          <a:latin typeface="Times New Roman" panose="02020603050405020304" pitchFamily="18" charset="0"/>
                          <a:ea typeface="Times New Roman" panose="02020603050405020304" pitchFamily="18" charset="0"/>
                        </a:rPr>
                        <a:t>KL</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35000"/>
                        </a:lnSpc>
                        <a:spcBef>
                          <a:spcPts val="600"/>
                        </a:spcBef>
                        <a:spcAft>
                          <a:spcPts val="600"/>
                        </a:spcAft>
                      </a:pPr>
                      <a:endParaRPr lang="vi-VN"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845167587"/>
                  </a:ext>
                </a:extLst>
              </a:tr>
            </a:tbl>
          </a:graphicData>
        </a:graphic>
      </p:graphicFrame>
      <p:graphicFrame>
        <p:nvGraphicFramePr>
          <p:cNvPr id="24" name="Object 23"/>
          <p:cNvGraphicFramePr>
            <a:graphicFrameLocks noChangeAspect="1"/>
          </p:cNvGraphicFramePr>
          <p:nvPr/>
        </p:nvGraphicFramePr>
        <p:xfrm>
          <a:off x="7724097" y="4790953"/>
          <a:ext cx="960762" cy="395608"/>
        </p:xfrm>
        <a:graphic>
          <a:graphicData uri="http://schemas.openxmlformats.org/presentationml/2006/ole">
            <mc:AlternateContent xmlns:mc="http://schemas.openxmlformats.org/markup-compatibility/2006">
              <mc:Choice xmlns:v="urn:schemas-microsoft-com:vml" Requires="v">
                <p:oleObj spid="_x0000_s6568" name="Equation" r:id="rId9" imgW="431425" imgH="177646" progId="Equation.DSMT4">
                  <p:embed/>
                </p:oleObj>
              </mc:Choice>
              <mc:Fallback>
                <p:oleObj name="Equation" r:id="rId9" imgW="431425" imgH="177646" progId="Equation.DSMT4">
                  <p:embed/>
                  <p:pic>
                    <p:nvPicPr>
                      <p:cNvPr id="24" name="Object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24097" y="4790953"/>
                        <a:ext cx="960762" cy="395608"/>
                      </a:xfrm>
                      <a:prstGeom prst="rect">
                        <a:avLst/>
                      </a:prstGeom>
                      <a:noFill/>
                    </p:spPr>
                  </p:pic>
                </p:oleObj>
              </mc:Fallback>
            </mc:AlternateContent>
          </a:graphicData>
        </a:graphic>
      </p:graphicFrame>
      <p:graphicFrame>
        <p:nvGraphicFramePr>
          <p:cNvPr id="25" name="Object 24"/>
          <p:cNvGraphicFramePr>
            <a:graphicFrameLocks noChangeAspect="1"/>
          </p:cNvGraphicFramePr>
          <p:nvPr/>
        </p:nvGraphicFramePr>
        <p:xfrm>
          <a:off x="8974166" y="4631571"/>
          <a:ext cx="1130310" cy="536898"/>
        </p:xfrm>
        <a:graphic>
          <a:graphicData uri="http://schemas.openxmlformats.org/presentationml/2006/ole">
            <mc:AlternateContent xmlns:mc="http://schemas.openxmlformats.org/markup-compatibility/2006">
              <mc:Choice xmlns:v="urn:schemas-microsoft-com:vml" Requires="v">
                <p:oleObj spid="_x0000_s6569" name="Equation" r:id="rId11" imgW="508000" imgH="241300" progId="Equation.DSMT4">
                  <p:embed/>
                </p:oleObj>
              </mc:Choice>
              <mc:Fallback>
                <p:oleObj name="Equation" r:id="rId11" imgW="508000" imgH="241300" progId="Equation.DSMT4">
                  <p:embed/>
                  <p:pic>
                    <p:nvPicPr>
                      <p:cNvPr id="25" name="Object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74166" y="4631571"/>
                        <a:ext cx="1130310" cy="536898"/>
                      </a:xfrm>
                      <a:prstGeom prst="rect">
                        <a:avLst/>
                      </a:prstGeom>
                      <a:noFill/>
                    </p:spPr>
                  </p:pic>
                </p:oleObj>
              </mc:Fallback>
            </mc:AlternateContent>
          </a:graphicData>
        </a:graphic>
      </p:graphicFrame>
      <p:graphicFrame>
        <p:nvGraphicFramePr>
          <p:cNvPr id="26" name="Object 25"/>
          <p:cNvGraphicFramePr>
            <a:graphicFrameLocks noChangeAspect="1"/>
          </p:cNvGraphicFramePr>
          <p:nvPr/>
        </p:nvGraphicFramePr>
        <p:xfrm>
          <a:off x="7753079" y="5495654"/>
          <a:ext cx="2514937" cy="480382"/>
        </p:xfrm>
        <a:graphic>
          <a:graphicData uri="http://schemas.openxmlformats.org/presentationml/2006/ole">
            <mc:AlternateContent xmlns:mc="http://schemas.openxmlformats.org/markup-compatibility/2006">
              <mc:Choice xmlns:v="urn:schemas-microsoft-com:vml" Requires="v">
                <p:oleObj spid="_x0000_s6570" name="Equation" r:id="rId13" imgW="1129810" imgH="215806" progId="Equation.DSMT4">
                  <p:embed/>
                </p:oleObj>
              </mc:Choice>
              <mc:Fallback>
                <p:oleObj name="Equation" r:id="rId13" imgW="1129810" imgH="215806" progId="Equation.DSMT4">
                  <p:embed/>
                  <p:pic>
                    <p:nvPicPr>
                      <p:cNvPr id="26" name="Object 2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53079" y="5495654"/>
                        <a:ext cx="2514937" cy="480382"/>
                      </a:xfrm>
                      <a:prstGeom prst="rect">
                        <a:avLst/>
                      </a:prstGeom>
                      <a:noFill/>
                    </p:spPr>
                  </p:pic>
                </p:oleObj>
              </mc:Fallback>
            </mc:AlternateContent>
          </a:graphicData>
        </a:graphic>
      </p:graphicFrame>
    </p:spTree>
    <p:extLst>
      <p:ext uri="{BB962C8B-B14F-4D97-AF65-F5344CB8AC3E}">
        <p14:creationId xmlns:p14="http://schemas.microsoft.com/office/powerpoint/2010/main" val="4845529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fill="hold"/>
                                        <p:tgtEl>
                                          <p:spTgt spid="29"/>
                                        </p:tgtEl>
                                        <p:attrNameLst>
                                          <p:attrName>ppt_x</p:attrName>
                                        </p:attrNameLst>
                                      </p:cBhvr>
                                      <p:tavLst>
                                        <p:tav tm="0">
                                          <p:val>
                                            <p:strVal val="#ppt_x"/>
                                          </p:val>
                                        </p:tav>
                                        <p:tav tm="100000">
                                          <p:val>
                                            <p:strVal val="#ppt_x"/>
                                          </p:val>
                                        </p:tav>
                                      </p:tavLst>
                                    </p:anim>
                                    <p:anim calcmode="lin" valueType="num">
                                      <p:cBhvr additive="base">
                                        <p:cTn id="7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anim calcmode="lin" valueType="num">
                                      <p:cBhvr additive="base">
                                        <p:cTn id="75" dur="500" fill="hold"/>
                                        <p:tgtEl>
                                          <p:spTgt spid="31"/>
                                        </p:tgtEl>
                                        <p:attrNameLst>
                                          <p:attrName>ppt_x</p:attrName>
                                        </p:attrNameLst>
                                      </p:cBhvr>
                                      <p:tavLst>
                                        <p:tav tm="0">
                                          <p:val>
                                            <p:strVal val="#ppt_x"/>
                                          </p:val>
                                        </p:tav>
                                        <p:tav tm="100000">
                                          <p:val>
                                            <p:strVal val="#ppt_x"/>
                                          </p:val>
                                        </p:tav>
                                      </p:tavLst>
                                    </p:anim>
                                    <p:anim calcmode="lin" valueType="num">
                                      <p:cBhvr additive="base">
                                        <p:cTn id="76" dur="500" fill="hold"/>
                                        <p:tgtEl>
                                          <p:spTgt spid="31"/>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additive="base">
                                        <p:cTn id="79" dur="500" fill="hold"/>
                                        <p:tgtEl>
                                          <p:spTgt spid="32"/>
                                        </p:tgtEl>
                                        <p:attrNameLst>
                                          <p:attrName>ppt_x</p:attrName>
                                        </p:attrNameLst>
                                      </p:cBhvr>
                                      <p:tavLst>
                                        <p:tav tm="0">
                                          <p:val>
                                            <p:strVal val="#ppt_x"/>
                                          </p:val>
                                        </p:tav>
                                        <p:tav tm="100000">
                                          <p:val>
                                            <p:strVal val="#ppt_x"/>
                                          </p:val>
                                        </p:tav>
                                      </p:tavLst>
                                    </p:anim>
                                    <p:anim calcmode="lin" valueType="num">
                                      <p:cBhvr additive="base">
                                        <p:cTn id="80" dur="500" fill="hold"/>
                                        <p:tgtEl>
                                          <p:spTgt spid="32"/>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anim calcmode="lin" valueType="num">
                                      <p:cBhvr additive="base">
                                        <p:cTn id="83" dur="500" fill="hold"/>
                                        <p:tgtEl>
                                          <p:spTgt spid="33"/>
                                        </p:tgtEl>
                                        <p:attrNameLst>
                                          <p:attrName>ppt_x</p:attrName>
                                        </p:attrNameLst>
                                      </p:cBhvr>
                                      <p:tavLst>
                                        <p:tav tm="0">
                                          <p:val>
                                            <p:strVal val="#ppt_x"/>
                                          </p:val>
                                        </p:tav>
                                        <p:tav tm="100000">
                                          <p:val>
                                            <p:strVal val="#ppt_x"/>
                                          </p:val>
                                        </p:tav>
                                      </p:tavLst>
                                    </p:anim>
                                    <p:anim calcmode="lin" valueType="num">
                                      <p:cBhvr additive="base">
                                        <p:cTn id="8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fade">
                                      <p:cBhvr>
                                        <p:cTn id="89" dur="1000"/>
                                        <p:tgtEl>
                                          <p:spTgt spid="25"/>
                                        </p:tgtEl>
                                      </p:cBhvr>
                                    </p:animEffect>
                                    <p:anim calcmode="lin" valueType="num">
                                      <p:cBhvr>
                                        <p:cTn id="90" dur="1000" fill="hold"/>
                                        <p:tgtEl>
                                          <p:spTgt spid="25"/>
                                        </p:tgtEl>
                                        <p:attrNameLst>
                                          <p:attrName>ppt_x</p:attrName>
                                        </p:attrNameLst>
                                      </p:cBhvr>
                                      <p:tavLst>
                                        <p:tav tm="0">
                                          <p:val>
                                            <p:strVal val="#ppt_x"/>
                                          </p:val>
                                        </p:tav>
                                        <p:tav tm="100000">
                                          <p:val>
                                            <p:strVal val="#ppt_x"/>
                                          </p:val>
                                        </p:tav>
                                      </p:tavLst>
                                    </p:anim>
                                    <p:anim calcmode="lin" valueType="num">
                                      <p:cBhvr>
                                        <p:cTn id="91" dur="1000" fill="hold"/>
                                        <p:tgtEl>
                                          <p:spTgt spid="25"/>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fade">
                                      <p:cBhvr>
                                        <p:cTn id="94" dur="1000"/>
                                        <p:tgtEl>
                                          <p:spTgt spid="24"/>
                                        </p:tgtEl>
                                      </p:cBhvr>
                                    </p:animEffect>
                                    <p:anim calcmode="lin" valueType="num">
                                      <p:cBhvr>
                                        <p:cTn id="95" dur="1000" fill="hold"/>
                                        <p:tgtEl>
                                          <p:spTgt spid="24"/>
                                        </p:tgtEl>
                                        <p:attrNameLst>
                                          <p:attrName>ppt_x</p:attrName>
                                        </p:attrNameLst>
                                      </p:cBhvr>
                                      <p:tavLst>
                                        <p:tav tm="0">
                                          <p:val>
                                            <p:strVal val="#ppt_x"/>
                                          </p:val>
                                        </p:tav>
                                        <p:tav tm="100000">
                                          <p:val>
                                            <p:strVal val="#ppt_x"/>
                                          </p:val>
                                        </p:tav>
                                      </p:tavLst>
                                    </p:anim>
                                    <p:anim calcmode="lin" valueType="num">
                                      <p:cBhvr>
                                        <p:cTn id="96" dur="1000" fill="hold"/>
                                        <p:tgtEl>
                                          <p:spTgt spid="24"/>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fade">
                                      <p:cBhvr>
                                        <p:cTn id="99" dur="1000"/>
                                        <p:tgtEl>
                                          <p:spTgt spid="21"/>
                                        </p:tgtEl>
                                      </p:cBhvr>
                                    </p:animEffect>
                                    <p:anim calcmode="lin" valueType="num">
                                      <p:cBhvr>
                                        <p:cTn id="100" dur="1000" fill="hold"/>
                                        <p:tgtEl>
                                          <p:spTgt spid="21"/>
                                        </p:tgtEl>
                                        <p:attrNameLst>
                                          <p:attrName>ppt_x</p:attrName>
                                        </p:attrNameLst>
                                      </p:cBhvr>
                                      <p:tavLst>
                                        <p:tav tm="0">
                                          <p:val>
                                            <p:strVal val="#ppt_x"/>
                                          </p:val>
                                        </p:tav>
                                        <p:tav tm="100000">
                                          <p:val>
                                            <p:strVal val="#ppt_x"/>
                                          </p:val>
                                        </p:tav>
                                      </p:tavLst>
                                    </p:anim>
                                    <p:anim calcmode="lin" valueType="num">
                                      <p:cBhvr>
                                        <p:cTn id="101" dur="1000" fill="hold"/>
                                        <p:tgtEl>
                                          <p:spTgt spid="21"/>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fade">
                                      <p:cBhvr>
                                        <p:cTn id="104" dur="1000"/>
                                        <p:tgtEl>
                                          <p:spTgt spid="26"/>
                                        </p:tgtEl>
                                      </p:cBhvr>
                                    </p:animEffect>
                                    <p:anim calcmode="lin" valueType="num">
                                      <p:cBhvr>
                                        <p:cTn id="105" dur="1000" fill="hold"/>
                                        <p:tgtEl>
                                          <p:spTgt spid="26"/>
                                        </p:tgtEl>
                                        <p:attrNameLst>
                                          <p:attrName>ppt_x</p:attrName>
                                        </p:attrNameLst>
                                      </p:cBhvr>
                                      <p:tavLst>
                                        <p:tav tm="0">
                                          <p:val>
                                            <p:strVal val="#ppt_x"/>
                                          </p:val>
                                        </p:tav>
                                        <p:tav tm="100000">
                                          <p:val>
                                            <p:strVal val="#ppt_x"/>
                                          </p:val>
                                        </p:tav>
                                      </p:tavLst>
                                    </p:anim>
                                    <p:anim calcmode="lin" valueType="num">
                                      <p:cBhvr>
                                        <p:cTn id="10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8" grpId="0"/>
      <p:bldP spid="16" grpId="0" animBg="1"/>
      <p:bldP spid="16" grpId="1" animBg="1"/>
      <p:bldP spid="22" grpId="0" animBg="1"/>
      <p:bldP spid="17" grpId="0" animBg="1"/>
      <p:bldP spid="17" grpId="1" animBg="1"/>
      <p:bldP spid="19" grpId="0" animBg="1"/>
      <p:bldP spid="19" grpId="1" animBg="1"/>
      <p:bldP spid="29" grpId="0" animBg="1"/>
      <p:bldP spid="20" grpId="0" animBg="1"/>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938D5581-0BE9-50F5-7C98-1D8473037CE3}"/>
              </a:ext>
            </a:extLst>
          </p:cNvPr>
          <p:cNvSpPr txBox="1"/>
          <p:nvPr/>
        </p:nvSpPr>
        <p:spPr>
          <a:xfrm>
            <a:off x="829666" y="188029"/>
            <a:ext cx="10205277" cy="1415772"/>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1: Cho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ABC </a:t>
            </a:r>
            <a:r>
              <a:rPr lang="en-US" sz="2800" dirty="0" err="1" smtClean="0">
                <a:latin typeface="Times New Roman" panose="02020603050405020304" pitchFamily="18" charset="0"/>
                <a:cs typeface="Times New Roman" panose="02020603050405020304" pitchFamily="18" charset="0"/>
              </a:rPr>
              <a:t>vuông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tại</a:t>
            </a:r>
            <a:r>
              <a:rPr lang="en-US" sz="2800" dirty="0" smtClean="0">
                <a:latin typeface="Times New Roman" panose="02020603050405020304" pitchFamily="18" charset="0"/>
                <a:cs typeface="Times New Roman" panose="02020603050405020304" pitchFamily="18" charset="0"/>
              </a:rPr>
              <a:t> 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AB = 5 </a:t>
            </a:r>
            <a:r>
              <a:rPr lang="en-US" sz="2800" dirty="0">
                <a:latin typeface="Times New Roman" panose="02020603050405020304" pitchFamily="18" charset="0"/>
                <a:cs typeface="Times New Roman" panose="02020603050405020304" pitchFamily="18" charset="0"/>
              </a:rPr>
              <a:t>cm và AC =12 cm.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BC?</a:t>
            </a:r>
          </a:p>
          <a:p>
            <a:r>
              <a:rPr lang="en-US" sz="3000" dirty="0" err="1">
                <a:latin typeface="Times New Roman" panose="02020603050405020304" pitchFamily="18" charset="0"/>
                <a:cs typeface="Times New Roman" panose="02020603050405020304" pitchFamily="18" charset="0"/>
              </a:rPr>
              <a:t>Giải</a:t>
            </a:r>
            <a:endParaRPr lang="en-US" sz="3000" dirty="0">
              <a:latin typeface="Times New Roman" panose="02020603050405020304" pitchFamily="18" charset="0"/>
              <a:cs typeface="Times New Roman" panose="02020603050405020304" pitchFamily="18" charset="0"/>
            </a:endParaRPr>
          </a:p>
        </p:txBody>
      </p:sp>
      <p:pic>
        <p:nvPicPr>
          <p:cNvPr id="43" name="Picture 4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2439" y="1119632"/>
            <a:ext cx="5274983" cy="2705475"/>
          </a:xfrm>
          <a:prstGeom prst="rect">
            <a:avLst/>
          </a:prstGeom>
          <a:noFill/>
          <a:ln>
            <a:noFill/>
          </a:ln>
        </p:spPr>
      </p:pic>
      <p:sp>
        <p:nvSpPr>
          <p:cNvPr id="54" name="TextBox 53"/>
          <p:cNvSpPr txBox="1"/>
          <p:nvPr/>
        </p:nvSpPr>
        <p:spPr>
          <a:xfrm>
            <a:off x="1481044" y="3825107"/>
            <a:ext cx="10313453"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Do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Pythagore</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a:t>
            </a:r>
          </a:p>
          <a:p>
            <a:pPr algn="ctr"/>
            <a:endParaRPr lang="en-US" sz="2800" dirty="0">
              <a:latin typeface="Times New Roman" panose="02020603050405020304" pitchFamily="18" charset="0"/>
              <a:cs typeface="Times New Roman" panose="02020603050405020304" pitchFamily="18" charset="0"/>
            </a:endParaRPr>
          </a:p>
        </p:txBody>
      </p:sp>
      <p:graphicFrame>
        <p:nvGraphicFramePr>
          <p:cNvPr id="17" name="Table 16"/>
          <p:cNvGraphicFramePr>
            <a:graphicFrameLocks noGrp="1"/>
          </p:cNvGraphicFramePr>
          <p:nvPr/>
        </p:nvGraphicFramePr>
        <p:xfrm>
          <a:off x="565150" y="1801066"/>
          <a:ext cx="3942294" cy="1589236"/>
        </p:xfrm>
        <a:graphic>
          <a:graphicData uri="http://schemas.openxmlformats.org/drawingml/2006/table">
            <a:tbl>
              <a:tblPr firstRow="1" firstCol="1" bandRow="1"/>
              <a:tblGrid>
                <a:gridCol w="1106025">
                  <a:extLst>
                    <a:ext uri="{9D8B030D-6E8A-4147-A177-3AD203B41FA5}">
                      <a16:colId xmlns:a16="http://schemas.microsoft.com/office/drawing/2014/main" val="1231189585"/>
                    </a:ext>
                  </a:extLst>
                </a:gridCol>
                <a:gridCol w="2836269">
                  <a:extLst>
                    <a:ext uri="{9D8B030D-6E8A-4147-A177-3AD203B41FA5}">
                      <a16:colId xmlns:a16="http://schemas.microsoft.com/office/drawing/2014/main" val="350913586"/>
                    </a:ext>
                  </a:extLst>
                </a:gridCol>
              </a:tblGrid>
              <a:tr h="1099006">
                <a:tc>
                  <a:txBody>
                    <a:bodyPr/>
                    <a:lstStyle/>
                    <a:p>
                      <a:pPr>
                        <a:lnSpc>
                          <a:spcPct val="135000"/>
                        </a:lnSpc>
                        <a:spcBef>
                          <a:spcPts val="600"/>
                        </a:spcBef>
                        <a:spcAft>
                          <a:spcPts val="600"/>
                        </a:spcAft>
                      </a:pPr>
                      <a:r>
                        <a:rPr lang="en-US" sz="2400" dirty="0">
                          <a:solidFill>
                            <a:srgbClr val="000000"/>
                          </a:solidFill>
                          <a:effectLst/>
                          <a:latin typeface="Times New Roman" panose="02020603050405020304" pitchFamily="18" charset="0"/>
                          <a:ea typeface="Times New Roman" panose="02020603050405020304" pitchFamily="18" charset="0"/>
                        </a:rPr>
                        <a:t>GT</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35000"/>
                        </a:lnSpc>
                        <a:spcBef>
                          <a:spcPts val="600"/>
                        </a:spcBef>
                        <a:spcAft>
                          <a:spcPts val="600"/>
                        </a:spcAft>
                      </a:pPr>
                      <a:r>
                        <a:rPr lang="vi-VN" sz="1200" dirty="0">
                          <a:solidFill>
                            <a:srgbClr val="000000"/>
                          </a:solidFill>
                          <a:effectLst/>
                          <a:latin typeface="Times New Roman" panose="02020603050405020304" pitchFamily="18" charset="0"/>
                          <a:ea typeface="Times New Roman" panose="02020603050405020304" pitchFamily="18" charset="0"/>
                        </a:rPr>
                        <a:t>, </a:t>
                      </a:r>
                    </a:p>
                    <a:p>
                      <a:pPr>
                        <a:lnSpc>
                          <a:spcPct val="135000"/>
                        </a:lnSpc>
                        <a:spcBef>
                          <a:spcPts val="600"/>
                        </a:spcBef>
                        <a:spcAft>
                          <a:spcPts val="600"/>
                        </a:spcAft>
                      </a:pPr>
                      <a:endParaRPr lang="en-US" sz="14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4420631"/>
                  </a:ext>
                </a:extLst>
              </a:tr>
              <a:tr h="490230">
                <a:tc>
                  <a:txBody>
                    <a:bodyPr/>
                    <a:lstStyle/>
                    <a:p>
                      <a:pPr>
                        <a:lnSpc>
                          <a:spcPct val="135000"/>
                        </a:lnSpc>
                        <a:spcBef>
                          <a:spcPts val="600"/>
                        </a:spcBef>
                        <a:spcAft>
                          <a:spcPts val="600"/>
                        </a:spcAft>
                      </a:pPr>
                      <a:r>
                        <a:rPr lang="en-US" sz="2400" dirty="0">
                          <a:solidFill>
                            <a:srgbClr val="000000"/>
                          </a:solidFill>
                          <a:effectLst/>
                          <a:latin typeface="Times New Roman" panose="02020603050405020304" pitchFamily="18" charset="0"/>
                          <a:ea typeface="Times New Roman" panose="02020603050405020304" pitchFamily="18" charset="0"/>
                        </a:rPr>
                        <a:t>KL</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35000"/>
                        </a:lnSpc>
                        <a:spcBef>
                          <a:spcPts val="600"/>
                        </a:spcBef>
                        <a:spcAft>
                          <a:spcPts val="600"/>
                        </a:spcAft>
                      </a:pPr>
                      <a:endParaRPr lang="vi-VN"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93001446"/>
                  </a:ext>
                </a:extLst>
              </a:tr>
            </a:tbl>
          </a:graphicData>
        </a:graphic>
      </p:graphicFrame>
      <p:graphicFrame>
        <p:nvGraphicFramePr>
          <p:cNvPr id="18" name="Object 17"/>
          <p:cNvGraphicFramePr>
            <a:graphicFrameLocks noChangeAspect="1"/>
          </p:cNvGraphicFramePr>
          <p:nvPr/>
        </p:nvGraphicFramePr>
        <p:xfrm>
          <a:off x="1891296" y="2008181"/>
          <a:ext cx="878432" cy="372668"/>
        </p:xfrm>
        <a:graphic>
          <a:graphicData uri="http://schemas.openxmlformats.org/presentationml/2006/ole">
            <mc:AlternateContent xmlns:mc="http://schemas.openxmlformats.org/markup-compatibility/2006">
              <mc:Choice xmlns:v="urn:schemas-microsoft-com:vml" Requires="v">
                <p:oleObj spid="_x0000_s8101" name="Equation" r:id="rId5" imgW="431425" imgH="177646" progId="Equation.DSMT4">
                  <p:embed/>
                </p:oleObj>
              </mc:Choice>
              <mc:Fallback>
                <p:oleObj name="Equation" r:id="rId5" imgW="431425" imgH="177646" progId="Equation.DSMT4">
                  <p:embed/>
                  <p:pic>
                    <p:nvPicPr>
                      <p:cNvPr id="18" name="Object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1296" y="2008181"/>
                        <a:ext cx="878432" cy="372668"/>
                      </a:xfrm>
                      <a:prstGeom prst="rect">
                        <a:avLst/>
                      </a:prstGeom>
                      <a:noFill/>
                    </p:spPr>
                  </p:pic>
                </p:oleObj>
              </mc:Fallback>
            </mc:AlternateContent>
          </a:graphicData>
        </a:graphic>
      </p:graphicFrame>
      <p:graphicFrame>
        <p:nvGraphicFramePr>
          <p:cNvPr id="19" name="Object 18"/>
          <p:cNvGraphicFramePr>
            <a:graphicFrameLocks noChangeAspect="1"/>
          </p:cNvGraphicFramePr>
          <p:nvPr/>
        </p:nvGraphicFramePr>
        <p:xfrm>
          <a:off x="2827877" y="1884638"/>
          <a:ext cx="1064766" cy="505764"/>
        </p:xfrm>
        <a:graphic>
          <a:graphicData uri="http://schemas.openxmlformats.org/presentationml/2006/ole">
            <mc:AlternateContent xmlns:mc="http://schemas.openxmlformats.org/markup-compatibility/2006">
              <mc:Choice xmlns:v="urn:schemas-microsoft-com:vml" Requires="v">
                <p:oleObj spid="_x0000_s8102" name="Equation" r:id="rId7" imgW="508000" imgH="241300" progId="Equation.DSMT4">
                  <p:embed/>
                </p:oleObj>
              </mc:Choice>
              <mc:Fallback>
                <p:oleObj name="Equation" r:id="rId7" imgW="508000" imgH="241300" progId="Equation.DSMT4">
                  <p:embed/>
                  <p:pic>
                    <p:nvPicPr>
                      <p:cNvPr id="19" name="Object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7877" y="1884638"/>
                        <a:ext cx="1064766" cy="505764"/>
                      </a:xfrm>
                      <a:prstGeom prst="rect">
                        <a:avLst/>
                      </a:prstGeom>
                      <a:noFill/>
                    </p:spPr>
                  </p:pic>
                </p:oleObj>
              </mc:Fallback>
            </mc:AlternateContent>
          </a:graphicData>
        </a:graphic>
      </p:graphicFrame>
      <p:graphicFrame>
        <p:nvGraphicFramePr>
          <p:cNvPr id="20" name="Object 19"/>
          <p:cNvGraphicFramePr>
            <a:graphicFrameLocks noChangeAspect="1"/>
          </p:cNvGraphicFramePr>
          <p:nvPr/>
        </p:nvGraphicFramePr>
        <p:xfrm>
          <a:off x="1584325" y="2284413"/>
          <a:ext cx="1757363" cy="585787"/>
        </p:xfrm>
        <a:graphic>
          <a:graphicData uri="http://schemas.openxmlformats.org/presentationml/2006/ole">
            <mc:AlternateContent xmlns:mc="http://schemas.openxmlformats.org/markup-compatibility/2006">
              <mc:Choice xmlns:v="urn:schemas-microsoft-com:vml" Requires="v">
                <p:oleObj spid="_x0000_s8103" name="Equation" r:id="rId9" imgW="838080" imgH="279360" progId="Equation.DSMT4">
                  <p:embed/>
                </p:oleObj>
              </mc:Choice>
              <mc:Fallback>
                <p:oleObj name="Equation" r:id="rId9" imgW="838080" imgH="279360" progId="Equation.DSMT4">
                  <p:embed/>
                  <p:pic>
                    <p:nvPicPr>
                      <p:cNvPr id="20" name="Object 19"/>
                      <p:cNvPicPr>
                        <a:picLocks noChangeAspect="1" noChangeArrowheads="1"/>
                      </p:cNvPicPr>
                      <p:nvPr/>
                    </p:nvPicPr>
                    <p:blipFill>
                      <a:blip r:embed="rId10"/>
                      <a:srcRect/>
                      <a:stretch>
                        <a:fillRect/>
                      </a:stretch>
                    </p:blipFill>
                    <p:spPr bwMode="auto">
                      <a:xfrm>
                        <a:off x="1584325" y="2284413"/>
                        <a:ext cx="1757363" cy="585787"/>
                      </a:xfrm>
                      <a:prstGeom prst="rect">
                        <a:avLst/>
                      </a:prstGeom>
                      <a:noFill/>
                    </p:spPr>
                  </p:pic>
                </p:oleObj>
              </mc:Fallback>
            </mc:AlternateContent>
          </a:graphicData>
        </a:graphic>
      </p:graphicFrame>
      <p:graphicFrame>
        <p:nvGraphicFramePr>
          <p:cNvPr id="21" name="Object 20"/>
          <p:cNvGraphicFramePr>
            <a:graphicFrameLocks noChangeAspect="1"/>
          </p:cNvGraphicFramePr>
          <p:nvPr/>
        </p:nvGraphicFramePr>
        <p:xfrm>
          <a:off x="3327725" y="2284413"/>
          <a:ext cx="1917700" cy="585787"/>
        </p:xfrm>
        <a:graphic>
          <a:graphicData uri="http://schemas.openxmlformats.org/presentationml/2006/ole">
            <mc:AlternateContent xmlns:mc="http://schemas.openxmlformats.org/markup-compatibility/2006">
              <mc:Choice xmlns:v="urn:schemas-microsoft-com:vml" Requires="v">
                <p:oleObj spid="_x0000_s8104" name="Equation" r:id="rId11" imgW="914400" imgH="279360" progId="Equation.DSMT4">
                  <p:embed/>
                </p:oleObj>
              </mc:Choice>
              <mc:Fallback>
                <p:oleObj name="Equation" r:id="rId11" imgW="914400" imgH="279360" progId="Equation.DSMT4">
                  <p:embed/>
                  <p:pic>
                    <p:nvPicPr>
                      <p:cNvPr id="21" name="Object 20"/>
                      <p:cNvPicPr>
                        <a:picLocks noChangeAspect="1" noChangeArrowheads="1"/>
                      </p:cNvPicPr>
                      <p:nvPr/>
                    </p:nvPicPr>
                    <p:blipFill>
                      <a:blip r:embed="rId12"/>
                      <a:srcRect/>
                      <a:stretch>
                        <a:fillRect/>
                      </a:stretch>
                    </p:blipFill>
                    <p:spPr bwMode="auto">
                      <a:xfrm>
                        <a:off x="3327725" y="2284413"/>
                        <a:ext cx="1917700" cy="585787"/>
                      </a:xfrm>
                      <a:prstGeom prst="rect">
                        <a:avLst/>
                      </a:prstGeom>
                      <a:noFill/>
                    </p:spPr>
                  </p:pic>
                </p:oleObj>
              </mc:Fallback>
            </mc:AlternateContent>
          </a:graphicData>
        </a:graphic>
      </p:graphicFrame>
      <p:graphicFrame>
        <p:nvGraphicFramePr>
          <p:cNvPr id="22" name="Object 21"/>
          <p:cNvGraphicFramePr>
            <a:graphicFrameLocks noChangeAspect="1"/>
          </p:cNvGraphicFramePr>
          <p:nvPr/>
        </p:nvGraphicFramePr>
        <p:xfrm>
          <a:off x="1970552" y="3017635"/>
          <a:ext cx="984908" cy="372667"/>
        </p:xfrm>
        <a:graphic>
          <a:graphicData uri="http://schemas.openxmlformats.org/presentationml/2006/ole">
            <mc:AlternateContent xmlns:mc="http://schemas.openxmlformats.org/markup-compatibility/2006">
              <mc:Choice xmlns:v="urn:schemas-microsoft-com:vml" Requires="v">
                <p:oleObj spid="_x0000_s8105" name="Equation" r:id="rId13" imgW="469696" imgH="177723" progId="Equation.DSMT4">
                  <p:embed/>
                </p:oleObj>
              </mc:Choice>
              <mc:Fallback>
                <p:oleObj name="Equation" r:id="rId13" imgW="469696" imgH="177723" progId="Equation.DSMT4">
                  <p:embed/>
                  <p:pic>
                    <p:nvPicPr>
                      <p:cNvPr id="22" name="Object 2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70552" y="3017635"/>
                        <a:ext cx="984908" cy="372667"/>
                      </a:xfrm>
                      <a:prstGeom prst="rect">
                        <a:avLst/>
                      </a:prstGeom>
                      <a:noFill/>
                    </p:spPr>
                  </p:pic>
                </p:oleObj>
              </mc:Fallback>
            </mc:AlternateContent>
          </a:graphicData>
        </a:graphic>
      </p:graphicFrame>
      <p:graphicFrame>
        <p:nvGraphicFramePr>
          <p:cNvPr id="23" name="Object 22"/>
          <p:cNvGraphicFramePr>
            <a:graphicFrameLocks noChangeAspect="1"/>
          </p:cNvGraphicFramePr>
          <p:nvPr/>
        </p:nvGraphicFramePr>
        <p:xfrm>
          <a:off x="3815255" y="4438129"/>
          <a:ext cx="2638098" cy="503906"/>
        </p:xfrm>
        <a:graphic>
          <a:graphicData uri="http://schemas.openxmlformats.org/presentationml/2006/ole">
            <mc:AlternateContent xmlns:mc="http://schemas.openxmlformats.org/markup-compatibility/2006">
              <mc:Choice xmlns:v="urn:schemas-microsoft-com:vml" Requires="v">
                <p:oleObj spid="_x0000_s8106" name="Equation" r:id="rId15" imgW="1129810" imgH="215806" progId="Equation.DSMT4">
                  <p:embed/>
                </p:oleObj>
              </mc:Choice>
              <mc:Fallback>
                <p:oleObj name="Equation" r:id="rId15" imgW="1129810" imgH="215806" progId="Equation.DSMT4">
                  <p:embed/>
                  <p:pic>
                    <p:nvPicPr>
                      <p:cNvPr id="23" name="Object 2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15255" y="4438129"/>
                        <a:ext cx="2638098" cy="503906"/>
                      </a:xfrm>
                      <a:prstGeom prst="rect">
                        <a:avLst/>
                      </a:prstGeom>
                      <a:noFill/>
                    </p:spPr>
                  </p:pic>
                </p:oleObj>
              </mc:Fallback>
            </mc:AlternateContent>
          </a:graphicData>
        </a:graphic>
      </p:graphicFrame>
      <p:graphicFrame>
        <p:nvGraphicFramePr>
          <p:cNvPr id="24" name="Object 23"/>
          <p:cNvGraphicFramePr>
            <a:graphicFrameLocks noChangeAspect="1"/>
          </p:cNvGraphicFramePr>
          <p:nvPr/>
        </p:nvGraphicFramePr>
        <p:xfrm>
          <a:off x="3360260" y="4962201"/>
          <a:ext cx="5065987" cy="503636"/>
        </p:xfrm>
        <a:graphic>
          <a:graphicData uri="http://schemas.openxmlformats.org/presentationml/2006/ole">
            <mc:AlternateContent xmlns:mc="http://schemas.openxmlformats.org/markup-compatibility/2006">
              <mc:Choice xmlns:v="urn:schemas-microsoft-com:vml" Requires="v">
                <p:oleObj spid="_x0000_s8107" name="Equation" r:id="rId17" imgW="2171700" imgH="215900" progId="Equation.DSMT4">
                  <p:embed/>
                </p:oleObj>
              </mc:Choice>
              <mc:Fallback>
                <p:oleObj name="Equation" r:id="rId17" imgW="2171700" imgH="215900" progId="Equation.DSMT4">
                  <p:embed/>
                  <p:pic>
                    <p:nvPicPr>
                      <p:cNvPr id="24" name="Object 2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360260" y="4962201"/>
                        <a:ext cx="5065987" cy="503636"/>
                      </a:xfrm>
                      <a:prstGeom prst="rect">
                        <a:avLst/>
                      </a:prstGeom>
                      <a:noFill/>
                    </p:spPr>
                  </p:pic>
                </p:oleObj>
              </mc:Fallback>
            </mc:AlternateContent>
          </a:graphicData>
        </a:graphic>
      </p:graphicFrame>
      <p:graphicFrame>
        <p:nvGraphicFramePr>
          <p:cNvPr id="25" name="Object 24"/>
          <p:cNvGraphicFramePr>
            <a:graphicFrameLocks noChangeAspect="1"/>
          </p:cNvGraphicFramePr>
          <p:nvPr/>
        </p:nvGraphicFramePr>
        <p:xfrm>
          <a:off x="3728812" y="5380038"/>
          <a:ext cx="3206750" cy="700087"/>
        </p:xfrm>
        <a:graphic>
          <a:graphicData uri="http://schemas.openxmlformats.org/presentationml/2006/ole">
            <mc:AlternateContent xmlns:mc="http://schemas.openxmlformats.org/markup-compatibility/2006">
              <mc:Choice xmlns:v="urn:schemas-microsoft-com:vml" Requires="v">
                <p:oleObj spid="_x0000_s8108" name="Equation" r:id="rId19" imgW="1396800" imgH="304560" progId="Equation.DSMT4">
                  <p:embed/>
                </p:oleObj>
              </mc:Choice>
              <mc:Fallback>
                <p:oleObj name="Equation" r:id="rId19" imgW="1396800" imgH="304560" progId="Equation.DSMT4">
                  <p:embed/>
                  <p:pic>
                    <p:nvPicPr>
                      <p:cNvPr id="25" name="Object 24"/>
                      <p:cNvPicPr>
                        <a:picLocks noChangeAspect="1" noChangeArrowheads="1"/>
                      </p:cNvPicPr>
                      <p:nvPr/>
                    </p:nvPicPr>
                    <p:blipFill>
                      <a:blip r:embed="rId20"/>
                      <a:srcRect/>
                      <a:stretch>
                        <a:fillRect/>
                      </a:stretch>
                    </p:blipFill>
                    <p:spPr bwMode="auto">
                      <a:xfrm>
                        <a:off x="3728812" y="5380038"/>
                        <a:ext cx="3206750" cy="700087"/>
                      </a:xfrm>
                      <a:prstGeom prst="rect">
                        <a:avLst/>
                      </a:prstGeom>
                      <a:noFill/>
                    </p:spPr>
                  </p:pic>
                </p:oleObj>
              </mc:Fallback>
            </mc:AlternateContent>
          </a:graphicData>
        </a:graphic>
      </p:graphicFrame>
      <p:sp>
        <p:nvSpPr>
          <p:cNvPr id="26" name="Rectangle 26"/>
          <p:cNvSpPr>
            <a:spLocks noChangeArrowheads="1"/>
          </p:cNvSpPr>
          <p:nvPr/>
        </p:nvSpPr>
        <p:spPr bwMode="auto">
          <a:xfrm>
            <a:off x="3520965" y="448483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9" name="Object 28"/>
          <p:cNvGraphicFramePr>
            <a:graphicFrameLocks noChangeAspect="1"/>
          </p:cNvGraphicFramePr>
          <p:nvPr/>
        </p:nvGraphicFramePr>
        <p:xfrm>
          <a:off x="3331405" y="3890902"/>
          <a:ext cx="862223" cy="431112"/>
        </p:xfrm>
        <a:graphic>
          <a:graphicData uri="http://schemas.openxmlformats.org/presentationml/2006/ole">
            <mc:AlternateContent xmlns:mc="http://schemas.openxmlformats.org/markup-compatibility/2006">
              <mc:Choice xmlns:v="urn:schemas-microsoft-com:vml" Requires="v">
                <p:oleObj spid="_x0000_s8109" name="Equation" r:id="rId21" imgW="355320" imgH="177480" progId="Equation.DSMT4">
                  <p:embed/>
                </p:oleObj>
              </mc:Choice>
              <mc:Fallback>
                <p:oleObj name="Equation" r:id="rId21" imgW="355320" imgH="177480" progId="Equation.DSMT4">
                  <p:embed/>
                  <p:pic>
                    <p:nvPicPr>
                      <p:cNvPr id="29" name="Object 28"/>
                      <p:cNvPicPr/>
                      <p:nvPr/>
                    </p:nvPicPr>
                    <p:blipFill>
                      <a:blip r:embed="rId22"/>
                      <a:stretch>
                        <a:fillRect/>
                      </a:stretch>
                    </p:blipFill>
                    <p:spPr>
                      <a:xfrm>
                        <a:off x="3331405" y="3890902"/>
                        <a:ext cx="862223" cy="431112"/>
                      </a:xfrm>
                      <a:prstGeom prst="rect">
                        <a:avLst/>
                      </a:prstGeom>
                    </p:spPr>
                  </p:pic>
                </p:oleObj>
              </mc:Fallback>
            </mc:AlternateContent>
          </a:graphicData>
        </a:graphic>
      </p:graphicFrame>
      <p:graphicFrame>
        <p:nvGraphicFramePr>
          <p:cNvPr id="34" name="Object 33"/>
          <p:cNvGraphicFramePr>
            <a:graphicFrameLocks noChangeAspect="1"/>
          </p:cNvGraphicFramePr>
          <p:nvPr/>
        </p:nvGraphicFramePr>
        <p:xfrm>
          <a:off x="5653158" y="3830223"/>
          <a:ext cx="438150" cy="476250"/>
        </p:xfrm>
        <a:graphic>
          <a:graphicData uri="http://schemas.openxmlformats.org/presentationml/2006/ole">
            <mc:AlternateContent xmlns:mc="http://schemas.openxmlformats.org/markup-compatibility/2006">
              <mc:Choice xmlns:v="urn:schemas-microsoft-com:vml" Requires="v">
                <p:oleObj spid="_x0000_s8110" name="Equation" r:id="rId23" imgW="437965" imgH="476119" progId="Equation.DSMT4">
                  <p:embed/>
                </p:oleObj>
              </mc:Choice>
              <mc:Fallback>
                <p:oleObj name="Equation" r:id="rId23" imgW="437965" imgH="476119" progId="Equation.DSMT4">
                  <p:embed/>
                  <p:pic>
                    <p:nvPicPr>
                      <p:cNvPr id="34" name="Object 33"/>
                      <p:cNvPicPr/>
                      <p:nvPr/>
                    </p:nvPicPr>
                    <p:blipFill>
                      <a:blip r:embed="rId24"/>
                      <a:stretch>
                        <a:fillRect/>
                      </a:stretch>
                    </p:blipFill>
                    <p:spPr>
                      <a:xfrm>
                        <a:off x="5653158" y="3830223"/>
                        <a:ext cx="438150" cy="476250"/>
                      </a:xfrm>
                      <a:prstGeom prst="rect">
                        <a:avLst/>
                      </a:prstGeom>
                    </p:spPr>
                  </p:pic>
                </p:oleObj>
              </mc:Fallback>
            </mc:AlternateContent>
          </a:graphicData>
        </a:graphic>
      </p:graphicFrame>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err="1">
                  <a:solidFill>
                    <a:srgbClr val="FFFF00"/>
                  </a:solidFill>
                  <a:latin typeface="Times New Roman" panose="02020603050405020304" pitchFamily="18" charset="0"/>
                  <a:cs typeface="Times New Roman" panose="02020603050405020304" pitchFamily="18" charset="0"/>
                </a:rPr>
                <a:t>HOẠT</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ĐỘNG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HÌNH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THÀNH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KIẾN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THỨC</a:t>
              </a:r>
              <a:endParaRPr lang="en-US" sz="2400" dirty="0">
                <a:solidFill>
                  <a:srgbClr val="FFFF00"/>
                </a:solidFill>
              </a:endParaRPr>
            </a:p>
          </p:txBody>
        </p:sp>
      </p:grpSp>
    </p:spTree>
    <p:extLst>
      <p:ext uri="{BB962C8B-B14F-4D97-AF65-F5344CB8AC3E}">
        <p14:creationId xmlns:p14="http://schemas.microsoft.com/office/powerpoint/2010/main" val="6624975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ppt_x"/>
                                          </p:val>
                                        </p:tav>
                                        <p:tav tm="100000">
                                          <p:val>
                                            <p:strVal val="#ppt_x"/>
                                          </p:val>
                                        </p:tav>
                                      </p:tavLst>
                                    </p:anim>
                                    <p:anim calcmode="lin" valueType="num">
                                      <p:cBhvr additive="base">
                                        <p:cTn id="15" dur="500" fill="hold"/>
                                        <p:tgtEl>
                                          <p:spTgt spid="2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ppt_x"/>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1000"/>
                                        <p:tgtEl>
                                          <p:spTgt spid="43"/>
                                        </p:tgtEl>
                                      </p:cBhvr>
                                    </p:animEffect>
                                    <p:anim calcmode="lin" valueType="num">
                                      <p:cBhvr>
                                        <p:cTn id="41" dur="1000" fill="hold"/>
                                        <p:tgtEl>
                                          <p:spTgt spid="43"/>
                                        </p:tgtEl>
                                        <p:attrNameLst>
                                          <p:attrName>ppt_x</p:attrName>
                                        </p:attrNameLst>
                                      </p:cBhvr>
                                      <p:tavLst>
                                        <p:tav tm="0">
                                          <p:val>
                                            <p:strVal val="#ppt_x"/>
                                          </p:val>
                                        </p:tav>
                                        <p:tav tm="100000">
                                          <p:val>
                                            <p:strVal val="#ppt_x"/>
                                          </p:val>
                                        </p:tav>
                                      </p:tavLst>
                                    </p:anim>
                                    <p:anim calcmode="lin" valueType="num">
                                      <p:cBhvr>
                                        <p:cTn id="4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1000"/>
                                        <p:tgtEl>
                                          <p:spTgt spid="54"/>
                                        </p:tgtEl>
                                      </p:cBhvr>
                                    </p:animEffect>
                                    <p:anim calcmode="lin" valueType="num">
                                      <p:cBhvr>
                                        <p:cTn id="48" dur="1000" fill="hold"/>
                                        <p:tgtEl>
                                          <p:spTgt spid="54"/>
                                        </p:tgtEl>
                                        <p:attrNameLst>
                                          <p:attrName>ppt_x</p:attrName>
                                        </p:attrNameLst>
                                      </p:cBhvr>
                                      <p:tavLst>
                                        <p:tav tm="0">
                                          <p:val>
                                            <p:strVal val="#ppt_x"/>
                                          </p:val>
                                        </p:tav>
                                        <p:tav tm="100000">
                                          <p:val>
                                            <p:strVal val="#ppt_x"/>
                                          </p:val>
                                        </p:tav>
                                      </p:tavLst>
                                    </p:anim>
                                    <p:anim calcmode="lin" valueType="num">
                                      <p:cBhvr>
                                        <p:cTn id="49" dur="1000" fill="hold"/>
                                        <p:tgtEl>
                                          <p:spTgt spid="5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anim calcmode="lin" valueType="num">
                                      <p:cBhvr>
                                        <p:cTn id="58" dur="1000" fill="hold"/>
                                        <p:tgtEl>
                                          <p:spTgt spid="34"/>
                                        </p:tgtEl>
                                        <p:attrNameLst>
                                          <p:attrName>ppt_x</p:attrName>
                                        </p:attrNameLst>
                                      </p:cBhvr>
                                      <p:tavLst>
                                        <p:tav tm="0">
                                          <p:val>
                                            <p:strVal val="#ppt_x"/>
                                          </p:val>
                                        </p:tav>
                                        <p:tav tm="100000">
                                          <p:val>
                                            <p:strVal val="#ppt_x"/>
                                          </p:val>
                                        </p:tav>
                                      </p:tavLst>
                                    </p:anim>
                                    <p:anim calcmode="lin" valueType="num">
                                      <p:cBhvr>
                                        <p:cTn id="5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1000"/>
                                        <p:tgtEl>
                                          <p:spTgt spid="23"/>
                                        </p:tgtEl>
                                      </p:cBhvr>
                                    </p:animEffect>
                                    <p:anim calcmode="lin" valueType="num">
                                      <p:cBhvr>
                                        <p:cTn id="65" dur="1000" fill="hold"/>
                                        <p:tgtEl>
                                          <p:spTgt spid="23"/>
                                        </p:tgtEl>
                                        <p:attrNameLst>
                                          <p:attrName>ppt_x</p:attrName>
                                        </p:attrNameLst>
                                      </p:cBhvr>
                                      <p:tavLst>
                                        <p:tav tm="0">
                                          <p:val>
                                            <p:strVal val="#ppt_x"/>
                                          </p:val>
                                        </p:tav>
                                        <p:tav tm="100000">
                                          <p:val>
                                            <p:strVal val="#ppt_x"/>
                                          </p:val>
                                        </p:tav>
                                      </p:tavLst>
                                    </p:anim>
                                    <p:anim calcmode="lin" valueType="num">
                                      <p:cBhvr>
                                        <p:cTn id="6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1000"/>
                                        <p:tgtEl>
                                          <p:spTgt spid="24"/>
                                        </p:tgtEl>
                                      </p:cBhvr>
                                    </p:animEffect>
                                    <p:anim calcmode="lin" valueType="num">
                                      <p:cBhvr>
                                        <p:cTn id="72" dur="1000" fill="hold"/>
                                        <p:tgtEl>
                                          <p:spTgt spid="24"/>
                                        </p:tgtEl>
                                        <p:attrNameLst>
                                          <p:attrName>ppt_x</p:attrName>
                                        </p:attrNameLst>
                                      </p:cBhvr>
                                      <p:tavLst>
                                        <p:tav tm="0">
                                          <p:val>
                                            <p:strVal val="#ppt_x"/>
                                          </p:val>
                                        </p:tav>
                                        <p:tav tm="100000">
                                          <p:val>
                                            <p:strVal val="#ppt_x"/>
                                          </p:val>
                                        </p:tav>
                                      </p:tavLst>
                                    </p:anim>
                                    <p:anim calcmode="lin" valueType="num">
                                      <p:cBhvr>
                                        <p:cTn id="7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1000"/>
                                        <p:tgtEl>
                                          <p:spTgt spid="25"/>
                                        </p:tgtEl>
                                      </p:cBhvr>
                                    </p:animEffect>
                                    <p:anim calcmode="lin" valueType="num">
                                      <p:cBhvr>
                                        <p:cTn id="79" dur="1000" fill="hold"/>
                                        <p:tgtEl>
                                          <p:spTgt spid="25"/>
                                        </p:tgtEl>
                                        <p:attrNameLst>
                                          <p:attrName>ppt_x</p:attrName>
                                        </p:attrNameLst>
                                      </p:cBhvr>
                                      <p:tavLst>
                                        <p:tav tm="0">
                                          <p:val>
                                            <p:strVal val="#ppt_x"/>
                                          </p:val>
                                        </p:tav>
                                        <p:tav tm="100000">
                                          <p:val>
                                            <p:strVal val="#ppt_x"/>
                                          </p:val>
                                        </p:tav>
                                      </p:tavLst>
                                    </p:anim>
                                    <p:anim calcmode="lin" valueType="num">
                                      <p:cBhvr>
                                        <p:cTn id="8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p:cNvGraphicFramePr>
            <a:graphicFrameLocks noGrp="1"/>
          </p:cNvGraphicFramePr>
          <p:nvPr>
            <p:extLst>
              <p:ext uri="{D42A27DB-BD31-4B8C-83A1-F6EECF244321}">
                <p14:modId xmlns:p14="http://schemas.microsoft.com/office/powerpoint/2010/main" val="2877122955"/>
              </p:ext>
            </p:extLst>
          </p:nvPr>
        </p:nvGraphicFramePr>
        <p:xfrm>
          <a:off x="991258" y="1476541"/>
          <a:ext cx="5672301" cy="1289799"/>
        </p:xfrm>
        <a:graphic>
          <a:graphicData uri="http://schemas.openxmlformats.org/drawingml/2006/table">
            <a:tbl>
              <a:tblPr firstRow="1" firstCol="1" bandRow="1"/>
              <a:tblGrid>
                <a:gridCol w="700908">
                  <a:extLst>
                    <a:ext uri="{9D8B030D-6E8A-4147-A177-3AD203B41FA5}">
                      <a16:colId xmlns:a16="http://schemas.microsoft.com/office/drawing/2014/main" val="1231189585"/>
                    </a:ext>
                  </a:extLst>
                </a:gridCol>
                <a:gridCol w="4971393">
                  <a:extLst>
                    <a:ext uri="{9D8B030D-6E8A-4147-A177-3AD203B41FA5}">
                      <a16:colId xmlns:a16="http://schemas.microsoft.com/office/drawing/2014/main" val="350913586"/>
                    </a:ext>
                  </a:extLst>
                </a:gridCol>
              </a:tblGrid>
              <a:tr h="796023">
                <a:tc>
                  <a:txBody>
                    <a:bodyPr/>
                    <a:lstStyle/>
                    <a:p>
                      <a:pPr>
                        <a:lnSpc>
                          <a:spcPct val="135000"/>
                        </a:lnSpc>
                        <a:spcBef>
                          <a:spcPts val="600"/>
                        </a:spcBef>
                        <a:spcAft>
                          <a:spcPts val="600"/>
                        </a:spcAft>
                      </a:pPr>
                      <a:r>
                        <a:rPr lang="en-US" sz="2400" dirty="0">
                          <a:solidFill>
                            <a:srgbClr val="000000"/>
                          </a:solidFill>
                          <a:effectLst/>
                          <a:latin typeface="Times New Roman" panose="02020603050405020304" pitchFamily="18" charset="0"/>
                          <a:ea typeface="Times New Roman" panose="02020603050405020304" pitchFamily="18" charset="0"/>
                        </a:rPr>
                        <a:t>GT</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35000"/>
                        </a:lnSpc>
                        <a:spcBef>
                          <a:spcPts val="600"/>
                        </a:spcBef>
                        <a:spcAft>
                          <a:spcPts val="600"/>
                        </a:spcAft>
                      </a:pPr>
                      <a:r>
                        <a:rPr lang="vi-VN" sz="1200" dirty="0">
                          <a:solidFill>
                            <a:srgbClr val="000000"/>
                          </a:solidFill>
                          <a:effectLst/>
                          <a:latin typeface="Times New Roman" panose="02020603050405020304" pitchFamily="18" charset="0"/>
                          <a:ea typeface="Times New Roman" panose="02020603050405020304" pitchFamily="18" charset="0"/>
                        </a:rPr>
                        <a:t>, </a:t>
                      </a:r>
                      <a:r>
                        <a:rPr kumimoji="0" lang="en-US" sz="2800" b="0" i="0" u="none" strike="noStrike" kern="1200"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0" i="0" u="none" strike="noStrike" kern="1200"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vuông</a:t>
                      </a:r>
                      <a:r>
                        <a:rPr kumimoji="0" lang="en-US" sz="2800" b="0" i="0" u="none" strike="noStrike" kern="1200"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ABCD</a:t>
                      </a:r>
                      <a:r>
                        <a:rPr kumimoji="0" lang="en-US" sz="2800" b="0" i="0" u="none" strike="noStrike" kern="1200"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cạnh</a:t>
                      </a:r>
                      <a:r>
                        <a:rPr kumimoji="0" lang="en-US" sz="2800" b="0" i="0" u="none" strike="noStrike" kern="1200"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4420631"/>
                  </a:ext>
                </a:extLst>
              </a:tr>
              <a:tr h="490230">
                <a:tc>
                  <a:txBody>
                    <a:bodyPr/>
                    <a:lstStyle/>
                    <a:p>
                      <a:pPr>
                        <a:lnSpc>
                          <a:spcPct val="135000"/>
                        </a:lnSpc>
                        <a:spcBef>
                          <a:spcPts val="600"/>
                        </a:spcBef>
                        <a:spcAft>
                          <a:spcPts val="600"/>
                        </a:spcAft>
                      </a:pPr>
                      <a:r>
                        <a:rPr lang="en-US" sz="2400" dirty="0">
                          <a:solidFill>
                            <a:srgbClr val="000000"/>
                          </a:solidFill>
                          <a:effectLst/>
                          <a:latin typeface="Times New Roman" panose="02020603050405020304" pitchFamily="18" charset="0"/>
                          <a:ea typeface="Times New Roman" panose="02020603050405020304" pitchFamily="18" charset="0"/>
                        </a:rPr>
                        <a:t>KL</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35000"/>
                        </a:lnSpc>
                        <a:spcBef>
                          <a:spcPts val="600"/>
                        </a:spcBef>
                        <a:spcAft>
                          <a:spcPts val="600"/>
                        </a:spcAft>
                      </a:pPr>
                      <a:endParaRPr lang="vi-VN"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93001446"/>
                  </a:ext>
                </a:extLst>
              </a:tr>
            </a:tbl>
          </a:graphicData>
        </a:graphic>
      </p:graphicFrame>
      <p:sp>
        <p:nvSpPr>
          <p:cNvPr id="26" name="Rectangle 26"/>
          <p:cNvSpPr>
            <a:spLocks noChangeArrowheads="1"/>
          </p:cNvSpPr>
          <p:nvPr/>
        </p:nvSpPr>
        <p:spPr bwMode="auto">
          <a:xfrm>
            <a:off x="3520965" y="448483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507246" y="3094677"/>
            <a:ext cx="6643540" cy="653685"/>
            <a:chOff x="4871257" y="83128"/>
            <a:chExt cx="7232072"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6246091" y="160219"/>
              <a:ext cx="4482402" cy="461665"/>
            </a:xfrm>
            <a:prstGeom prst="rect">
              <a:avLst/>
            </a:prstGeom>
            <a:noFill/>
          </p:spPr>
          <p:txBody>
            <a:bodyPr wrap="square">
              <a:spAutoFit/>
            </a:bodyPr>
            <a:lstStyle/>
            <a:p>
              <a:r>
                <a:rPr lang="en-US" sz="2400" b="1" dirty="0" err="1">
                  <a:solidFill>
                    <a:srgbClr val="FFFF00"/>
                  </a:solidFill>
                  <a:latin typeface="Times New Roman" panose="02020603050405020304" pitchFamily="18" charset="0"/>
                  <a:cs typeface="Times New Roman" panose="02020603050405020304" pitchFamily="18" charset="0"/>
                </a:rPr>
                <a:t>HOẠT</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ĐỘNG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LUYỆN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TẬP</a:t>
              </a:r>
              <a:endParaRPr lang="en-US" sz="2400" dirty="0">
                <a:solidFill>
                  <a:srgbClr val="FFFF00"/>
                </a:solidFill>
              </a:endParaRPr>
            </a:p>
          </p:txBody>
        </p:sp>
      </p:grpSp>
      <p:pic>
        <p:nvPicPr>
          <p:cNvPr id="27" name="Picture 2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5039" y="873276"/>
            <a:ext cx="2647928" cy="2599300"/>
          </a:xfrm>
          <a:prstGeom prst="rect">
            <a:avLst/>
          </a:prstGeom>
          <a:noFill/>
          <a:ln>
            <a:noFill/>
          </a:ln>
        </p:spPr>
      </p:pic>
      <p:sp>
        <p:nvSpPr>
          <p:cNvPr id="2" name="Rectangle 2"/>
          <p:cNvSpPr>
            <a:spLocks noChangeArrowheads="1"/>
          </p:cNvSpPr>
          <p:nvPr/>
        </p:nvSpPr>
        <p:spPr bwMode="auto">
          <a:xfrm>
            <a:off x="1278490" y="616987"/>
            <a:ext cx="89338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dài</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chéo</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vuông</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dài</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cạnh</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 </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graphicFrame>
        <p:nvGraphicFramePr>
          <p:cNvPr id="10" name="Object 9"/>
          <p:cNvGraphicFramePr>
            <a:graphicFrameLocks noChangeAspect="1"/>
          </p:cNvGraphicFramePr>
          <p:nvPr/>
        </p:nvGraphicFramePr>
        <p:xfrm>
          <a:off x="1839312" y="2319829"/>
          <a:ext cx="1271377" cy="481062"/>
        </p:xfrm>
        <a:graphic>
          <a:graphicData uri="http://schemas.openxmlformats.org/presentationml/2006/ole">
            <mc:AlternateContent xmlns:mc="http://schemas.openxmlformats.org/markup-compatibility/2006">
              <mc:Choice xmlns:v="urn:schemas-microsoft-com:vml" Requires="v">
                <p:oleObj spid="_x0000_s8599" name="Equation" r:id="rId5" imgW="469696" imgH="177723" progId="Equation.DSMT4">
                  <p:embed/>
                </p:oleObj>
              </mc:Choice>
              <mc:Fallback>
                <p:oleObj name="Equation" r:id="rId5" imgW="469696" imgH="177723" progId="Equation.DSMT4">
                  <p:embed/>
                  <p:pic>
                    <p:nvPicPr>
                      <p:cNvPr id="1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9312" y="2319829"/>
                        <a:ext cx="1271377" cy="481062"/>
                      </a:xfrm>
                      <a:prstGeom prst="rect">
                        <a:avLst/>
                      </a:prstGeom>
                      <a:noFill/>
                    </p:spPr>
                  </p:pic>
                </p:oleObj>
              </mc:Fallback>
            </mc:AlternateContent>
          </a:graphicData>
        </a:graphic>
      </p:graphicFrame>
      <p:graphicFrame>
        <p:nvGraphicFramePr>
          <p:cNvPr id="11" name="Object 10"/>
          <p:cNvGraphicFramePr>
            <a:graphicFrameLocks noChangeAspect="1"/>
          </p:cNvGraphicFramePr>
          <p:nvPr/>
        </p:nvGraphicFramePr>
        <p:xfrm>
          <a:off x="822216" y="3538195"/>
          <a:ext cx="1130300" cy="402573"/>
        </p:xfrm>
        <a:graphic>
          <a:graphicData uri="http://schemas.openxmlformats.org/presentationml/2006/ole">
            <mc:AlternateContent xmlns:mc="http://schemas.openxmlformats.org/markup-compatibility/2006">
              <mc:Choice xmlns:v="urn:schemas-microsoft-com:vml" Requires="v">
                <p:oleObj spid="_x0000_s8600" name="Equation" r:id="rId7" imgW="457200" imgH="164880" progId="Equation.DSMT4">
                  <p:embed/>
                </p:oleObj>
              </mc:Choice>
              <mc:Fallback>
                <p:oleObj name="Equation" r:id="rId7" imgW="457200" imgH="164880" progId="Equation.DSMT4">
                  <p:embed/>
                  <p:pic>
                    <p:nvPicPr>
                      <p:cNvPr id="11" name="Object 10"/>
                      <p:cNvPicPr>
                        <a:picLocks noChangeAspect="1" noChangeArrowheads="1"/>
                      </p:cNvPicPr>
                      <p:nvPr/>
                    </p:nvPicPr>
                    <p:blipFill>
                      <a:blip r:embed="rId8"/>
                      <a:srcRect/>
                      <a:stretch>
                        <a:fillRect/>
                      </a:stretch>
                    </p:blipFill>
                    <p:spPr bwMode="auto">
                      <a:xfrm>
                        <a:off x="822216" y="3538195"/>
                        <a:ext cx="1130300" cy="402573"/>
                      </a:xfrm>
                      <a:prstGeom prst="rect">
                        <a:avLst/>
                      </a:prstGeom>
                      <a:noFill/>
                    </p:spPr>
                  </p:pic>
                </p:oleObj>
              </mc:Fallback>
            </mc:AlternateContent>
          </a:graphicData>
        </a:graphic>
      </p:graphicFrame>
      <p:graphicFrame>
        <p:nvGraphicFramePr>
          <p:cNvPr id="13" name="Object 12"/>
          <p:cNvGraphicFramePr>
            <a:graphicFrameLocks noChangeAspect="1"/>
          </p:cNvGraphicFramePr>
          <p:nvPr/>
        </p:nvGraphicFramePr>
        <p:xfrm>
          <a:off x="7644378" y="3310641"/>
          <a:ext cx="2160435" cy="1260253"/>
        </p:xfrm>
        <a:graphic>
          <a:graphicData uri="http://schemas.openxmlformats.org/presentationml/2006/ole">
            <mc:AlternateContent xmlns:mc="http://schemas.openxmlformats.org/markup-compatibility/2006">
              <mc:Choice xmlns:v="urn:schemas-microsoft-com:vml" Requires="v">
                <p:oleObj spid="_x0000_s8601" name="Equation" r:id="rId9" imgW="914400" imgH="533400" progId="Equation.DSMT4">
                  <p:embed/>
                </p:oleObj>
              </mc:Choice>
              <mc:Fallback>
                <p:oleObj name="Equation" r:id="rId9" imgW="914400" imgH="533400" progId="Equation.DSMT4">
                  <p:embed/>
                  <p:pic>
                    <p:nvPicPr>
                      <p:cNvPr id="13"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44378" y="3310641"/>
                        <a:ext cx="2160435" cy="1260253"/>
                      </a:xfrm>
                      <a:prstGeom prst="rect">
                        <a:avLst/>
                      </a:prstGeom>
                      <a:noFill/>
                    </p:spPr>
                  </p:pic>
                </p:oleObj>
              </mc:Fallback>
            </mc:AlternateContent>
          </a:graphicData>
        </a:graphic>
      </p:graphicFrame>
      <p:graphicFrame>
        <p:nvGraphicFramePr>
          <p:cNvPr id="16" name="Object 15"/>
          <p:cNvGraphicFramePr>
            <a:graphicFrameLocks noChangeAspect="1"/>
          </p:cNvGraphicFramePr>
          <p:nvPr/>
        </p:nvGraphicFramePr>
        <p:xfrm>
          <a:off x="2848684" y="5010165"/>
          <a:ext cx="2901803" cy="554277"/>
        </p:xfrm>
        <a:graphic>
          <a:graphicData uri="http://schemas.openxmlformats.org/presentationml/2006/ole">
            <mc:AlternateContent xmlns:mc="http://schemas.openxmlformats.org/markup-compatibility/2006">
              <mc:Choice xmlns:v="urn:schemas-microsoft-com:vml" Requires="v">
                <p:oleObj spid="_x0000_s8602" name="Equation" r:id="rId11" imgW="1129810" imgH="215806" progId="Equation.DSMT4">
                  <p:embed/>
                </p:oleObj>
              </mc:Choice>
              <mc:Fallback>
                <p:oleObj name="Equation" r:id="rId11" imgW="1129810" imgH="215806" progId="Equation.DSMT4">
                  <p:embed/>
                  <p:pic>
                    <p:nvPicPr>
                      <p:cNvPr id="16" name="Object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48684" y="5010165"/>
                        <a:ext cx="2901803" cy="554277"/>
                      </a:xfrm>
                      <a:prstGeom prst="rect">
                        <a:avLst/>
                      </a:prstGeom>
                      <a:noFill/>
                    </p:spPr>
                  </p:pic>
                </p:oleObj>
              </mc:Fallback>
            </mc:AlternateContent>
          </a:graphicData>
        </a:graphic>
      </p:graphicFrame>
      <p:graphicFrame>
        <p:nvGraphicFramePr>
          <p:cNvPr id="28" name="Object 27"/>
          <p:cNvGraphicFramePr>
            <a:graphicFrameLocks noChangeAspect="1"/>
          </p:cNvGraphicFramePr>
          <p:nvPr/>
        </p:nvGraphicFramePr>
        <p:xfrm>
          <a:off x="2644666" y="5504318"/>
          <a:ext cx="3684311" cy="1238972"/>
        </p:xfrm>
        <a:graphic>
          <a:graphicData uri="http://schemas.openxmlformats.org/presentationml/2006/ole">
            <mc:AlternateContent xmlns:mc="http://schemas.openxmlformats.org/markup-compatibility/2006">
              <mc:Choice xmlns:v="urn:schemas-microsoft-com:vml" Requires="v">
                <p:oleObj spid="_x0000_s8603" name="Equation" r:id="rId13" imgW="1435100" imgH="482600" progId="Equation.DSMT4">
                  <p:embed/>
                </p:oleObj>
              </mc:Choice>
              <mc:Fallback>
                <p:oleObj name="Equation" r:id="rId13" imgW="1435100" imgH="482600" progId="Equation.DSMT4">
                  <p:embed/>
                  <p:pic>
                    <p:nvPicPr>
                      <p:cNvPr id="28" name="Object 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44666" y="5504318"/>
                        <a:ext cx="3684311" cy="1238972"/>
                      </a:xfrm>
                      <a:prstGeom prst="rect">
                        <a:avLst/>
                      </a:prstGeom>
                      <a:noFill/>
                    </p:spPr>
                  </p:pic>
                </p:oleObj>
              </mc:Fallback>
            </mc:AlternateContent>
          </a:graphicData>
        </a:graphic>
      </p:graphicFrame>
      <p:sp>
        <p:nvSpPr>
          <p:cNvPr id="35" name="Rectangle 16"/>
          <p:cNvSpPr>
            <a:spLocks noChangeArrowheads="1"/>
          </p:cNvSpPr>
          <p:nvPr/>
        </p:nvSpPr>
        <p:spPr bwMode="auto">
          <a:xfrm>
            <a:off x="1514366" y="3049031"/>
            <a:ext cx="11303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sng"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Giải</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36" name="Rectangle 17"/>
          <p:cNvSpPr>
            <a:spLocks noChangeArrowheads="1"/>
          </p:cNvSpPr>
          <p:nvPr/>
        </p:nvSpPr>
        <p:spPr bwMode="auto">
          <a:xfrm>
            <a:off x="1919619" y="3437942"/>
            <a:ext cx="58685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vuông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cạnh</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cạnh</a:t>
            </a:r>
            <a:r>
              <a:rPr kumimoji="0" lang="en-US" altLang="en-US" sz="2800" b="0" i="0" u="none" strike="noStrike" cap="none" normalizeH="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 </a:t>
            </a:r>
            <a:r>
              <a:rPr kumimoji="0" lang="en-US" altLang="en-US" sz="2800" b="0" i="0" u="none" strike="noStrike" cap="none" normalizeH="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nên</a:t>
            </a:r>
            <a:r>
              <a:rPr kumimoji="0" lang="en-US" altLang="en-US" sz="2800" b="0" i="0" u="none" strike="noStrike" cap="none" normalizeH="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ta </a:t>
            </a:r>
            <a:r>
              <a:rPr kumimoji="0" lang="en-US" altLang="en-US" sz="2800" b="0" i="0" u="none" strike="noStrike" cap="none" normalizeH="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kumimoji="0" lang="en-US" altLang="en-US" sz="2800" b="0" i="0" u="none" strike="noStrike" cap="none" normalizeH="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38" name="Rectangle 19"/>
          <p:cNvSpPr>
            <a:spLocks noChangeArrowheads="1"/>
          </p:cNvSpPr>
          <p:nvPr/>
        </p:nvSpPr>
        <p:spPr bwMode="auto">
          <a:xfrm>
            <a:off x="837344" y="4578434"/>
            <a:ext cx="98161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tam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giác</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ABC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vuông</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tại</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 </a:t>
            </a:r>
            <a:r>
              <a:rPr kumimoji="0" lang="en-US" altLang="en-US" sz="2800" b="0" i="0" u="none" strike="noStrike" cap="none" normalizeH="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nên</a:t>
            </a:r>
            <a:r>
              <a:rPr kumimoji="0" lang="en-US" altLang="en-US" sz="2800" b="0" i="0" u="none" strike="noStrike" cap="none" normalizeH="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theo</a:t>
            </a:r>
            <a:r>
              <a:rPr kumimoji="0" lang="en-US" altLang="en-US" sz="2800" b="0" i="0" u="none" strike="noStrike" cap="none" normalizeH="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kumimoji="0" lang="en-US" altLang="en-US" sz="2800" b="0" i="0" u="none" strike="noStrike" cap="none" normalizeH="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lí</a:t>
            </a:r>
            <a:r>
              <a:rPr kumimoji="0" lang="en-US" altLang="en-US" sz="2800" b="0" i="0" u="none" strike="noStrike" cap="none" normalizeH="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Pythagore</a:t>
            </a:r>
            <a:r>
              <a:rPr kumimoji="0" lang="en-US" altLang="en-US" sz="2800" b="0" i="0" u="none" strike="noStrike" cap="none" normalizeH="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ta </a:t>
            </a:r>
            <a:r>
              <a:rPr kumimoji="0" lang="en-US" altLang="en-US" sz="2800" b="0" i="0" u="none" strike="noStrike" cap="none" normalizeH="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45" name="Rectangle 22"/>
          <p:cNvSpPr>
            <a:spLocks noChangeArrowheads="1"/>
          </p:cNvSpPr>
          <p:nvPr/>
        </p:nvSpPr>
        <p:spPr bwMode="auto">
          <a:xfrm>
            <a:off x="1387366" y="557385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7" name="Rectangle 46"/>
          <p:cNvSpPr/>
          <p:nvPr/>
        </p:nvSpPr>
        <p:spPr>
          <a:xfrm>
            <a:off x="162294" y="127623"/>
            <a:ext cx="2948395" cy="47459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cs typeface="Times New Roman" panose="02020603050405020304" pitchFamily="18" charset="0"/>
              </a:rPr>
              <a:t>Luyện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tập</a:t>
            </a:r>
            <a:r>
              <a:rPr lang="en-US" sz="3000" dirty="0">
                <a:solidFill>
                  <a:schemeClr val="tx1"/>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3211383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par>
                                <p:cTn id="40" presetID="16" presetClass="entr" presetSubtype="21"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par>
                                <p:cTn id="43" presetID="16" presetClass="entr" presetSubtype="21"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1000"/>
                                        <p:tgtEl>
                                          <p:spTgt spid="38"/>
                                        </p:tgtEl>
                                      </p:cBhvr>
                                    </p:animEffect>
                                    <p:anim calcmode="lin" valueType="num">
                                      <p:cBhvr>
                                        <p:cTn id="51" dur="1000" fill="hold"/>
                                        <p:tgtEl>
                                          <p:spTgt spid="38"/>
                                        </p:tgtEl>
                                        <p:attrNameLst>
                                          <p:attrName>ppt_x</p:attrName>
                                        </p:attrNameLst>
                                      </p:cBhvr>
                                      <p:tavLst>
                                        <p:tav tm="0">
                                          <p:val>
                                            <p:strVal val="#ppt_x"/>
                                          </p:val>
                                        </p:tav>
                                        <p:tav tm="100000">
                                          <p:val>
                                            <p:strVal val="#ppt_x"/>
                                          </p:val>
                                        </p:tav>
                                      </p:tavLst>
                                    </p:anim>
                                    <p:anim calcmode="lin" valueType="num">
                                      <p:cBhvr>
                                        <p:cTn id="5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anim calcmode="lin" valueType="num">
                                      <p:cBhvr>
                                        <p:cTn id="65" dur="1000" fill="hold"/>
                                        <p:tgtEl>
                                          <p:spTgt spid="28"/>
                                        </p:tgtEl>
                                        <p:attrNameLst>
                                          <p:attrName>ppt_x</p:attrName>
                                        </p:attrNameLst>
                                      </p:cBhvr>
                                      <p:tavLst>
                                        <p:tav tm="0">
                                          <p:val>
                                            <p:strVal val="#ppt_x"/>
                                          </p:val>
                                        </p:tav>
                                        <p:tav tm="100000">
                                          <p:val>
                                            <p:strVal val="#ppt_x"/>
                                          </p:val>
                                        </p:tav>
                                      </p:tavLst>
                                    </p:anim>
                                    <p:anim calcmode="lin" valueType="num">
                                      <p:cBhvr>
                                        <p:cTn id="6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5" grpId="0"/>
      <p:bldP spid="36" grpId="0"/>
      <p:bldP spid="38" grpId="0"/>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ED5D934-1005-42E7-B9E8-65E9CE12B957}"/>
              </a:ext>
            </a:extLst>
          </p:cNvPr>
          <p:cNvGrpSpPr/>
          <p:nvPr/>
        </p:nvGrpSpPr>
        <p:grpSpPr>
          <a:xfrm rot="5400000">
            <a:off x="8507246" y="3094677"/>
            <a:ext cx="6643540" cy="653685"/>
            <a:chOff x="4871257" y="83128"/>
            <a:chExt cx="7232072"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6246091" y="160219"/>
              <a:ext cx="4482402" cy="461665"/>
            </a:xfrm>
            <a:prstGeom prst="rect">
              <a:avLst/>
            </a:prstGeom>
            <a:noFill/>
          </p:spPr>
          <p:txBody>
            <a:bodyPr wrap="square">
              <a:spAutoFit/>
            </a:bodyPr>
            <a:lstStyle/>
            <a:p>
              <a:r>
                <a:rPr lang="en-US" sz="2400" b="1" dirty="0" err="1">
                  <a:solidFill>
                    <a:srgbClr val="FFFF00"/>
                  </a:solidFill>
                  <a:latin typeface="Times New Roman" panose="02020603050405020304" pitchFamily="18" charset="0"/>
                  <a:cs typeface="Times New Roman" panose="02020603050405020304" pitchFamily="18" charset="0"/>
                </a:rPr>
                <a:t>HOẠT</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ĐỘNG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LUYỆN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TẬP</a:t>
              </a:r>
              <a:endParaRPr lang="en-US" sz="2400" dirty="0">
                <a:solidFill>
                  <a:srgbClr val="FFFF00"/>
                </a:solidFill>
              </a:endParaRPr>
            </a:p>
          </p:txBody>
        </p:sp>
      </p:grpSp>
      <p:sp>
        <p:nvSpPr>
          <p:cNvPr id="47" name="Rectangle 46"/>
          <p:cNvSpPr/>
          <p:nvPr/>
        </p:nvSpPr>
        <p:spPr>
          <a:xfrm>
            <a:off x="162294" y="127623"/>
            <a:ext cx="3436088" cy="47459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cs typeface="Times New Roman" panose="02020603050405020304" pitchFamily="18" charset="0"/>
              </a:rPr>
              <a:t>Bài</a:t>
            </a:r>
            <a:r>
              <a:rPr lang="en-US" sz="3000" dirty="0">
                <a:solidFill>
                  <a:schemeClr val="tx1"/>
                </a:solidFill>
                <a:latin typeface="Times New Roman" panose="02020603050405020304" pitchFamily="18" charset="0"/>
                <a:cs typeface="Times New Roman" panose="02020603050405020304" pitchFamily="18" charset="0"/>
              </a:rPr>
              <a:t> 1. </a:t>
            </a:r>
            <a:r>
              <a:rPr lang="en-US" sz="3000" dirty="0" err="1">
                <a:solidFill>
                  <a:schemeClr val="tx1"/>
                </a:solidFill>
                <a:latin typeface="Times New Roman" panose="02020603050405020304" pitchFamily="18" charset="0"/>
                <a:cs typeface="Times New Roman" panose="02020603050405020304" pitchFamily="18" charset="0"/>
              </a:rPr>
              <a:t>SGK</a:t>
            </a:r>
            <a:r>
              <a:rPr lang="en-US" sz="3000" dirty="0">
                <a:solidFill>
                  <a:schemeClr val="tx1"/>
                </a:solidFill>
                <a:latin typeface="Times New Roman" panose="02020603050405020304" pitchFamily="18" charset="0"/>
                <a:cs typeface="Times New Roman" panose="02020603050405020304" pitchFamily="18" charset="0"/>
              </a:rPr>
              <a:t> – T 96</a:t>
            </a:r>
          </a:p>
        </p:txBody>
      </p:sp>
      <p:sp>
        <p:nvSpPr>
          <p:cNvPr id="14" name="Rectangle 8"/>
          <p:cNvSpPr>
            <a:spLocks noChangeArrowheads="1"/>
          </p:cNvSpPr>
          <p:nvPr/>
        </p:nvSpPr>
        <p:spPr bwMode="auto">
          <a:xfrm>
            <a:off x="162294" y="596823"/>
            <a:ext cx="1065285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 tam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giác</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ABC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vuông</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tại</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 </a:t>
            </a:r>
            <a:r>
              <a:rPr kumimoji="0" lang="en-US" altLang="en-US" sz="2800" b="0" i="0" u="none" strike="noStrike" cap="none" normalizeH="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kumimoji="0" lang="en-US" altLang="en-US" sz="2800" b="0" i="0" u="none" strike="noStrike" cap="none" normalizeH="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kumimoji="0" lang="en-US" altLang="en-US" sz="2800" b="0" i="0" u="none" strike="noStrike" cap="none" normalizeH="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dài</a:t>
            </a:r>
            <a:r>
              <a:rPr kumimoji="0" lang="en-US" altLang="en-US" sz="2800" b="0" i="0" u="none" strike="noStrike" cap="none" normalizeH="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cạnh</a:t>
            </a:r>
            <a:r>
              <a:rPr kumimoji="0" lang="en-US" altLang="en-US" sz="2800" b="0" i="0" u="none" strike="noStrike" cap="none" normalizeH="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kumimoji="0" lang="en-US" altLang="en-US" sz="2800" b="0" i="0" u="none" strike="noStrike" cap="none" normalizeH="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kumimoji="0" lang="en-US" altLang="en-US" sz="2800" b="0" i="0" u="none" strike="noStrike" cap="none" normalizeH="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en-US" sz="2800" b="0" i="0" u="none" strike="noStrike" cap="none" normalizeH="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en-US" sz="2800" b="0" i="0" u="none" strike="noStrike" cap="none" normalizeH="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kumimoji="0" lang="en-US" altLang="en-US" sz="2800" b="0" i="0" u="none" strike="noStrike" cap="none" normalizeH="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kumimoji="0" lang="en-US" altLang="en-US" sz="2800" b="0" i="0" u="none" strike="noStrike" cap="none" normalizeH="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graphicFrame>
        <p:nvGraphicFramePr>
          <p:cNvPr id="19" name="Object 18"/>
          <p:cNvGraphicFramePr>
            <a:graphicFrameLocks noChangeAspect="1"/>
          </p:cNvGraphicFramePr>
          <p:nvPr/>
        </p:nvGraphicFramePr>
        <p:xfrm>
          <a:off x="703263" y="1643063"/>
          <a:ext cx="2633662" cy="601662"/>
        </p:xfrm>
        <a:graphic>
          <a:graphicData uri="http://schemas.openxmlformats.org/presentationml/2006/ole">
            <mc:AlternateContent xmlns:mc="http://schemas.openxmlformats.org/markup-compatibility/2006">
              <mc:Choice xmlns:v="urn:schemas-microsoft-com:vml" Requires="v">
                <p:oleObj spid="_x0000_s9618" name="Equation" r:id="rId6" imgW="888840" imgH="203040" progId="Equation.DSMT4">
                  <p:embed/>
                </p:oleObj>
              </mc:Choice>
              <mc:Fallback>
                <p:oleObj name="Equation" r:id="rId6" imgW="888840" imgH="203040" progId="Equation.DSMT4">
                  <p:embed/>
                  <p:pic>
                    <p:nvPicPr>
                      <p:cNvPr id="19" name="Object 18"/>
                      <p:cNvPicPr>
                        <a:picLocks noChangeAspect="1" noChangeArrowheads="1"/>
                      </p:cNvPicPr>
                      <p:nvPr/>
                    </p:nvPicPr>
                    <p:blipFill>
                      <a:blip r:embed="rId7"/>
                      <a:srcRect/>
                      <a:stretch>
                        <a:fillRect/>
                      </a:stretch>
                    </p:blipFill>
                    <p:spPr bwMode="auto">
                      <a:xfrm>
                        <a:off x="703263" y="1643063"/>
                        <a:ext cx="2633662" cy="601662"/>
                      </a:xfrm>
                      <a:prstGeom prst="rect">
                        <a:avLst/>
                      </a:prstGeom>
                      <a:noFill/>
                    </p:spPr>
                  </p:pic>
                </p:oleObj>
              </mc:Fallback>
            </mc:AlternateContent>
          </a:graphicData>
        </a:graphic>
      </p:graphicFrame>
      <p:graphicFrame>
        <p:nvGraphicFramePr>
          <p:cNvPr id="21" name="Object 20"/>
          <p:cNvGraphicFramePr>
            <a:graphicFrameLocks noChangeAspect="1"/>
          </p:cNvGraphicFramePr>
          <p:nvPr/>
        </p:nvGraphicFramePr>
        <p:xfrm>
          <a:off x="3247982" y="1648333"/>
          <a:ext cx="2408900" cy="564586"/>
        </p:xfrm>
        <a:graphic>
          <a:graphicData uri="http://schemas.openxmlformats.org/presentationml/2006/ole">
            <mc:AlternateContent xmlns:mc="http://schemas.openxmlformats.org/markup-compatibility/2006">
              <mc:Choice xmlns:v="urn:schemas-microsoft-com:vml" Requires="v">
                <p:oleObj spid="_x0000_s9619" name="Equation" r:id="rId8" imgW="812447" imgH="190417" progId="Equation.DSMT4">
                  <p:embed/>
                </p:oleObj>
              </mc:Choice>
              <mc:Fallback>
                <p:oleObj name="Equation" r:id="rId8" imgW="812447" imgH="190417" progId="Equation.DSMT4">
                  <p:embed/>
                  <p:pic>
                    <p:nvPicPr>
                      <p:cNvPr id="21" name="Object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47982" y="1648333"/>
                        <a:ext cx="2408900" cy="564586"/>
                      </a:xfrm>
                      <a:prstGeom prst="rect">
                        <a:avLst/>
                      </a:prstGeom>
                      <a:noFill/>
                    </p:spPr>
                  </p:pic>
                </p:oleObj>
              </mc:Fallback>
            </mc:AlternateContent>
          </a:graphicData>
        </a:graphic>
      </p:graphicFrame>
      <p:graphicFrame>
        <p:nvGraphicFramePr>
          <p:cNvPr id="22" name="Object 21"/>
          <p:cNvGraphicFramePr>
            <a:graphicFrameLocks noChangeAspect="1"/>
          </p:cNvGraphicFramePr>
          <p:nvPr/>
        </p:nvGraphicFramePr>
        <p:xfrm>
          <a:off x="703263" y="2439988"/>
          <a:ext cx="2897187" cy="603250"/>
        </p:xfrm>
        <a:graphic>
          <a:graphicData uri="http://schemas.openxmlformats.org/presentationml/2006/ole">
            <mc:AlternateContent xmlns:mc="http://schemas.openxmlformats.org/markup-compatibility/2006">
              <mc:Choice xmlns:v="urn:schemas-microsoft-com:vml" Requires="v">
                <p:oleObj spid="_x0000_s9620" name="Equation" r:id="rId10" imgW="977760" imgH="203040" progId="Equation.DSMT4">
                  <p:embed/>
                </p:oleObj>
              </mc:Choice>
              <mc:Fallback>
                <p:oleObj name="Equation" r:id="rId10" imgW="977760" imgH="203040" progId="Equation.DSMT4">
                  <p:embed/>
                  <p:pic>
                    <p:nvPicPr>
                      <p:cNvPr id="22" name="Object 21"/>
                      <p:cNvPicPr>
                        <a:picLocks noChangeAspect="1" noChangeArrowheads="1"/>
                      </p:cNvPicPr>
                      <p:nvPr/>
                    </p:nvPicPr>
                    <p:blipFill>
                      <a:blip r:embed="rId11"/>
                      <a:srcRect/>
                      <a:stretch>
                        <a:fillRect/>
                      </a:stretch>
                    </p:blipFill>
                    <p:spPr bwMode="auto">
                      <a:xfrm>
                        <a:off x="703263" y="2439988"/>
                        <a:ext cx="2897187" cy="603250"/>
                      </a:xfrm>
                      <a:prstGeom prst="rect">
                        <a:avLst/>
                      </a:prstGeom>
                      <a:noFill/>
                    </p:spPr>
                  </p:pic>
                </p:oleObj>
              </mc:Fallback>
            </mc:AlternateContent>
          </a:graphicData>
        </a:graphic>
      </p:graphicFrame>
      <p:graphicFrame>
        <p:nvGraphicFramePr>
          <p:cNvPr id="23" name="Object 22"/>
          <p:cNvGraphicFramePr>
            <a:graphicFrameLocks noChangeAspect="1"/>
          </p:cNvGraphicFramePr>
          <p:nvPr/>
        </p:nvGraphicFramePr>
        <p:xfrm>
          <a:off x="730250" y="3217863"/>
          <a:ext cx="3567113" cy="582612"/>
        </p:xfrm>
        <a:graphic>
          <a:graphicData uri="http://schemas.openxmlformats.org/presentationml/2006/ole">
            <mc:AlternateContent xmlns:mc="http://schemas.openxmlformats.org/markup-compatibility/2006">
              <mc:Choice xmlns:v="urn:schemas-microsoft-com:vml" Requires="v">
                <p:oleObj spid="_x0000_s9621" name="Equation" r:id="rId12" imgW="1244520" imgH="203040" progId="Equation.DSMT4">
                  <p:embed/>
                </p:oleObj>
              </mc:Choice>
              <mc:Fallback>
                <p:oleObj name="Equation" r:id="rId12" imgW="1244520" imgH="203040" progId="Equation.DSMT4">
                  <p:embed/>
                  <p:pic>
                    <p:nvPicPr>
                      <p:cNvPr id="23" name="Object 22"/>
                      <p:cNvPicPr>
                        <a:picLocks noChangeAspect="1" noChangeArrowheads="1"/>
                      </p:cNvPicPr>
                      <p:nvPr/>
                    </p:nvPicPr>
                    <p:blipFill>
                      <a:blip r:embed="rId13"/>
                      <a:srcRect/>
                      <a:stretch>
                        <a:fillRect/>
                      </a:stretch>
                    </p:blipFill>
                    <p:spPr bwMode="auto">
                      <a:xfrm>
                        <a:off x="730250" y="3217863"/>
                        <a:ext cx="3567113" cy="582612"/>
                      </a:xfrm>
                      <a:prstGeom prst="rect">
                        <a:avLst/>
                      </a:prstGeom>
                      <a:noFill/>
                    </p:spPr>
                  </p:pic>
                </p:oleObj>
              </mc:Fallback>
            </mc:AlternateContent>
          </a:graphicData>
        </a:graphic>
      </p:graphicFrame>
      <p:sp>
        <p:nvSpPr>
          <p:cNvPr id="30" name="Rectangle 19"/>
          <p:cNvSpPr>
            <a:spLocks noChangeArrowheads="1"/>
          </p:cNvSpPr>
          <p:nvPr/>
        </p:nvSpPr>
        <p:spPr bwMode="auto">
          <a:xfrm>
            <a:off x="704193" y="342428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4" name="Object 33"/>
          <p:cNvGraphicFramePr>
            <a:graphicFrameLocks noChangeAspect="1"/>
          </p:cNvGraphicFramePr>
          <p:nvPr/>
        </p:nvGraphicFramePr>
        <p:xfrm>
          <a:off x="3598382" y="2480005"/>
          <a:ext cx="2278931" cy="534124"/>
        </p:xfrm>
        <a:graphic>
          <a:graphicData uri="http://schemas.openxmlformats.org/presentationml/2006/ole">
            <mc:AlternateContent xmlns:mc="http://schemas.openxmlformats.org/markup-compatibility/2006">
              <mc:Choice xmlns:v="urn:schemas-microsoft-com:vml" Requires="v">
                <p:oleObj spid="_x0000_s9622" name="Equation" r:id="rId14" imgW="812447" imgH="190417" progId="Equation.DSMT4">
                  <p:embed/>
                </p:oleObj>
              </mc:Choice>
              <mc:Fallback>
                <p:oleObj name="Equation" r:id="rId14" imgW="812447" imgH="190417" progId="Equation.DSMT4">
                  <p:embed/>
                  <p:pic>
                    <p:nvPicPr>
                      <p:cNvPr id="34" name="Object 3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8382" y="2480005"/>
                        <a:ext cx="2278931" cy="534124"/>
                      </a:xfrm>
                      <a:prstGeom prst="rect">
                        <a:avLst/>
                      </a:prstGeom>
                      <a:noFill/>
                    </p:spPr>
                  </p:pic>
                </p:oleObj>
              </mc:Fallback>
            </mc:AlternateContent>
          </a:graphicData>
        </a:graphic>
      </p:graphicFrame>
      <p:pic>
        <p:nvPicPr>
          <p:cNvPr id="2" name="Đồng hồ đếm ngược 5 phút - 5 Minutes">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5"/>
          <a:stretch>
            <a:fillRect/>
          </a:stretch>
        </p:blipFill>
        <p:spPr>
          <a:xfrm>
            <a:off x="348560" y="4420199"/>
            <a:ext cx="3465056" cy="1947572"/>
          </a:xfrm>
          <a:prstGeom prst="rect">
            <a:avLst/>
          </a:prstGeom>
        </p:spPr>
      </p:pic>
      <p:sp>
        <p:nvSpPr>
          <p:cNvPr id="15" name="Rectangle 14"/>
          <p:cNvSpPr/>
          <p:nvPr/>
        </p:nvSpPr>
        <p:spPr>
          <a:xfrm>
            <a:off x="5253654" y="89285"/>
            <a:ext cx="4652345" cy="47459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cs typeface="Times New Roman" panose="02020603050405020304" pitchFamily="18" charset="0"/>
              </a:rPr>
              <a:t>HOẠT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ĐỘNG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NHÓM</a:t>
            </a:r>
            <a:endParaRPr lang="en-US" sz="3000" dirty="0">
              <a:solidFill>
                <a:schemeClr val="tx1"/>
              </a:solidFill>
              <a:latin typeface="Times New Roman" panose="02020603050405020304" pitchFamily="18" charset="0"/>
              <a:cs typeface="Times New Roman" panose="02020603050405020304" pitchFamily="18" charset="0"/>
            </a:endParaRPr>
          </a:p>
        </p:txBody>
      </p:sp>
      <p:sp>
        <p:nvSpPr>
          <p:cNvPr id="4" name="TextBox 3">
            <a:hlinkClick r:id="rId16" action="ppaction://hlinksldjump"/>
          </p:cNvPr>
          <p:cNvSpPr txBox="1"/>
          <p:nvPr/>
        </p:nvSpPr>
        <p:spPr>
          <a:xfrm>
            <a:off x="6849360" y="5718454"/>
            <a:ext cx="288098"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A</a:t>
            </a:r>
            <a:endParaRPr lang="en-US" sz="2800" dirty="0">
              <a:latin typeface="Times New Roman" panose="02020603050405020304" pitchFamily="18" charset="0"/>
              <a:cs typeface="Times New Roman" panose="02020603050405020304" pitchFamily="18" charset="0"/>
            </a:endParaRPr>
          </a:p>
        </p:txBody>
      </p:sp>
      <p:sp>
        <p:nvSpPr>
          <p:cNvPr id="17" name="TextBox 16">
            <a:hlinkClick r:id="rId17" action="ppaction://hlinksldjump"/>
          </p:cNvPr>
          <p:cNvSpPr txBox="1"/>
          <p:nvPr/>
        </p:nvSpPr>
        <p:spPr>
          <a:xfrm>
            <a:off x="7536388" y="5733695"/>
            <a:ext cx="28809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B</a:t>
            </a:r>
          </a:p>
        </p:txBody>
      </p:sp>
      <p:sp>
        <p:nvSpPr>
          <p:cNvPr id="18" name="TextBox 17">
            <a:hlinkClick r:id="rId18" action="ppaction://hlinksldjump"/>
          </p:cNvPr>
          <p:cNvSpPr txBox="1"/>
          <p:nvPr/>
        </p:nvSpPr>
        <p:spPr>
          <a:xfrm>
            <a:off x="8223416" y="5733695"/>
            <a:ext cx="28809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a:t>
            </a:r>
          </a:p>
        </p:txBody>
      </p:sp>
      <p:sp>
        <p:nvSpPr>
          <p:cNvPr id="5" name="Right Arrow 4">
            <a:hlinkClick r:id="rId19" action="ppaction://hlinksldjump"/>
          </p:cNvPr>
          <p:cNvSpPr/>
          <p:nvPr/>
        </p:nvSpPr>
        <p:spPr>
          <a:xfrm>
            <a:off x="9905999" y="5962389"/>
            <a:ext cx="1317322" cy="6764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4224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1000"/>
                                        <p:tgtEl>
                                          <p:spTgt spid="34"/>
                                        </p:tgtEl>
                                      </p:cBhvr>
                                    </p:animEffect>
                                    <p:anim calcmode="lin" valueType="num">
                                      <p:cBhvr>
                                        <p:cTn id="36" dur="1000" fill="hold"/>
                                        <p:tgtEl>
                                          <p:spTgt spid="34"/>
                                        </p:tgtEl>
                                        <p:attrNameLst>
                                          <p:attrName>ppt_x</p:attrName>
                                        </p:attrNameLst>
                                      </p:cBhvr>
                                      <p:tavLst>
                                        <p:tav tm="0">
                                          <p:val>
                                            <p:strVal val="#ppt_x"/>
                                          </p:val>
                                        </p:tav>
                                        <p:tav tm="100000">
                                          <p:val>
                                            <p:strVal val="#ppt_x"/>
                                          </p:val>
                                        </p:tav>
                                      </p:tavLst>
                                    </p:anim>
                                    <p:anim calcmode="lin" valueType="num">
                                      <p:cBhvr>
                                        <p:cTn id="3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ppt_x"/>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2"/>
                                        </p:tgtEl>
                                      </p:cBhvr>
                                    </p:cmd>
                                  </p:childTnLst>
                                </p:cTn>
                              </p:par>
                            </p:childTnLst>
                          </p:cTn>
                        </p:par>
                      </p:childTnLst>
                    </p:cTn>
                  </p:par>
                </p:childTnLst>
              </p:cTn>
              <p:nextCondLst>
                <p:cond evt="onClick" delay="0">
                  <p:tgtEl>
                    <p:spTgt spid="2"/>
                  </p:tgtEl>
                </p:cond>
              </p:nextCondLst>
            </p:seq>
            <p:video>
              <p:cMediaNode vol="80000">
                <p:cTn id="54" fill="hold" display="0">
                  <p:stCondLst>
                    <p:cond delay="indefinite"/>
                  </p:stCondLst>
                </p:cTn>
                <p:tgtEl>
                  <p:spTgt spid="2"/>
                </p:tgtEl>
              </p:cMediaNode>
            </p:video>
          </p:childTnLst>
        </p:cTn>
      </p:par>
    </p:tnLst>
    <p:bldLst>
      <p:bldP spid="47" grpId="0" animBg="1"/>
      <p:bldP spid="14"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6613" y="1058863"/>
            <a:ext cx="3998384" cy="2577041"/>
          </a:xfrm>
          <a:prstGeom prst="rect">
            <a:avLst/>
          </a:prstGeom>
          <a:noFill/>
          <a:ln>
            <a:noFill/>
          </a:ln>
        </p:spPr>
      </p:pic>
      <p:graphicFrame>
        <p:nvGraphicFramePr>
          <p:cNvPr id="12" name="Table 11"/>
          <p:cNvGraphicFramePr>
            <a:graphicFrameLocks noGrp="1"/>
          </p:cNvGraphicFramePr>
          <p:nvPr>
            <p:extLst>
              <p:ext uri="{D42A27DB-BD31-4B8C-83A1-F6EECF244321}">
                <p14:modId xmlns:p14="http://schemas.microsoft.com/office/powerpoint/2010/main" val="2201316145"/>
              </p:ext>
            </p:extLst>
          </p:nvPr>
        </p:nvGraphicFramePr>
        <p:xfrm>
          <a:off x="508000" y="656136"/>
          <a:ext cx="4270006" cy="1697598"/>
        </p:xfrm>
        <a:graphic>
          <a:graphicData uri="http://schemas.openxmlformats.org/drawingml/2006/table">
            <a:tbl>
              <a:tblPr firstRow="1" firstCol="1" bandRow="1"/>
              <a:tblGrid>
                <a:gridCol w="920939">
                  <a:extLst>
                    <a:ext uri="{9D8B030D-6E8A-4147-A177-3AD203B41FA5}">
                      <a16:colId xmlns:a16="http://schemas.microsoft.com/office/drawing/2014/main" val="1201777317"/>
                    </a:ext>
                  </a:extLst>
                </a:gridCol>
                <a:gridCol w="3349067">
                  <a:extLst>
                    <a:ext uri="{9D8B030D-6E8A-4147-A177-3AD203B41FA5}">
                      <a16:colId xmlns:a16="http://schemas.microsoft.com/office/drawing/2014/main" val="1592811595"/>
                    </a:ext>
                  </a:extLst>
                </a:gridCol>
              </a:tblGrid>
              <a:tr h="785204">
                <a:tc>
                  <a:txBody>
                    <a:bodyPr/>
                    <a:lstStyle/>
                    <a:p>
                      <a:pPr>
                        <a:lnSpc>
                          <a:spcPct val="135000"/>
                        </a:lnSpc>
                        <a:spcBef>
                          <a:spcPts val="600"/>
                        </a:spcBef>
                        <a:spcAft>
                          <a:spcPts val="600"/>
                        </a:spcAft>
                      </a:pPr>
                      <a:r>
                        <a:rPr lang="en-US" sz="2800" dirty="0">
                          <a:solidFill>
                            <a:srgbClr val="000000"/>
                          </a:solidFill>
                          <a:effectLst/>
                          <a:latin typeface="Times New Roman" panose="02020603050405020304" pitchFamily="18" charset="0"/>
                          <a:ea typeface="Times New Roman" panose="02020603050405020304" pitchFamily="18" charset="0"/>
                        </a:rPr>
                        <a:t>GT</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35000"/>
                        </a:lnSpc>
                        <a:spcBef>
                          <a:spcPts val="600"/>
                        </a:spcBef>
                        <a:spcAft>
                          <a:spcPts val="600"/>
                        </a:spcAft>
                      </a:pPr>
                      <a:endParaRPr lang="en-US" sz="14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7224692"/>
                  </a:ext>
                </a:extLst>
              </a:tr>
              <a:tr h="912394">
                <a:tc>
                  <a:txBody>
                    <a:bodyPr/>
                    <a:lstStyle/>
                    <a:p>
                      <a:pPr>
                        <a:lnSpc>
                          <a:spcPct val="135000"/>
                        </a:lnSpc>
                        <a:spcBef>
                          <a:spcPts val="600"/>
                        </a:spcBef>
                        <a:spcAft>
                          <a:spcPts val="600"/>
                        </a:spcAft>
                      </a:pPr>
                      <a:r>
                        <a:rPr lang="en-US" sz="2800" dirty="0">
                          <a:solidFill>
                            <a:srgbClr val="000000"/>
                          </a:solidFill>
                          <a:effectLst/>
                          <a:latin typeface="Times New Roman" panose="02020603050405020304" pitchFamily="18" charset="0"/>
                          <a:ea typeface="Times New Roman" panose="02020603050405020304" pitchFamily="18" charset="0"/>
                        </a:rPr>
                        <a:t>KL</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35000"/>
                        </a:lnSpc>
                        <a:spcBef>
                          <a:spcPts val="600"/>
                        </a:spcBef>
                        <a:spcAft>
                          <a:spcPts val="600"/>
                        </a:spcAft>
                      </a:pPr>
                      <a:endParaRPr lang="vi-VN"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906449165"/>
                  </a:ext>
                </a:extLst>
              </a:tr>
            </a:tbl>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536599693"/>
              </p:ext>
            </p:extLst>
          </p:nvPr>
        </p:nvGraphicFramePr>
        <p:xfrm>
          <a:off x="1517650" y="655638"/>
          <a:ext cx="1104900" cy="403225"/>
        </p:xfrm>
        <a:graphic>
          <a:graphicData uri="http://schemas.openxmlformats.org/presentationml/2006/ole">
            <mc:AlternateContent xmlns:mc="http://schemas.openxmlformats.org/markup-compatibility/2006">
              <mc:Choice xmlns:v="urn:schemas-microsoft-com:vml" Requires="v">
                <p:oleObj spid="_x0000_s13577" name="Equation" r:id="rId5" imgW="469800" imgH="177480" progId="Equation.DSMT4">
                  <p:embed/>
                </p:oleObj>
              </mc:Choice>
              <mc:Fallback>
                <p:oleObj name="Equation" r:id="rId5" imgW="469800" imgH="177480" progId="Equation.DSMT4">
                  <p:embed/>
                  <p:pic>
                    <p:nvPicPr>
                      <p:cNvPr id="0" name="Object 10"/>
                      <p:cNvPicPr>
                        <a:picLocks noChangeAspect="1" noChangeArrowheads="1"/>
                      </p:cNvPicPr>
                      <p:nvPr/>
                    </p:nvPicPr>
                    <p:blipFill>
                      <a:blip r:embed="rId6"/>
                      <a:srcRect/>
                      <a:stretch>
                        <a:fillRect/>
                      </a:stretch>
                    </p:blipFill>
                    <p:spPr bwMode="auto">
                      <a:xfrm>
                        <a:off x="1517650" y="655638"/>
                        <a:ext cx="1104900" cy="403225"/>
                      </a:xfrm>
                      <a:prstGeom prst="rect">
                        <a:avLst/>
                      </a:prstGeom>
                      <a:noFill/>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059434117"/>
              </p:ext>
            </p:extLst>
          </p:nvPr>
        </p:nvGraphicFramePr>
        <p:xfrm>
          <a:off x="2589962" y="501096"/>
          <a:ext cx="1194792" cy="546112"/>
        </p:xfrm>
        <a:graphic>
          <a:graphicData uri="http://schemas.openxmlformats.org/presentationml/2006/ole">
            <mc:AlternateContent xmlns:mc="http://schemas.openxmlformats.org/markup-compatibility/2006">
              <mc:Choice xmlns:v="urn:schemas-microsoft-com:vml" Requires="v">
                <p:oleObj spid="_x0000_s13578" name="Equation" r:id="rId7" imgW="508000" imgH="241300" progId="Equation.DSMT4">
                  <p:embed/>
                </p:oleObj>
              </mc:Choice>
              <mc:Fallback>
                <p:oleObj name="Equation" r:id="rId7" imgW="508000" imgH="241300" progId="Equation.DSMT4">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89962" y="501096"/>
                        <a:ext cx="1194792" cy="546112"/>
                      </a:xfrm>
                      <a:prstGeom prst="rect">
                        <a:avLst/>
                      </a:prstGeom>
                      <a:noFill/>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728707910"/>
              </p:ext>
            </p:extLst>
          </p:nvPr>
        </p:nvGraphicFramePr>
        <p:xfrm>
          <a:off x="1425575" y="987425"/>
          <a:ext cx="1733550" cy="431800"/>
        </p:xfrm>
        <a:graphic>
          <a:graphicData uri="http://schemas.openxmlformats.org/presentationml/2006/ole">
            <mc:AlternateContent xmlns:mc="http://schemas.openxmlformats.org/markup-compatibility/2006">
              <mc:Choice xmlns:v="urn:schemas-microsoft-com:vml" Requires="v">
                <p:oleObj spid="_x0000_s13579" name="Equation" r:id="rId9" imgW="736560" imgH="190440" progId="Equation.DSMT4">
                  <p:embed/>
                </p:oleObj>
              </mc:Choice>
              <mc:Fallback>
                <p:oleObj name="Equation" r:id="rId9" imgW="736560" imgH="190440" progId="Equation.DSMT4">
                  <p:embed/>
                  <p:pic>
                    <p:nvPicPr>
                      <p:cNvPr id="0" name="Object 8"/>
                      <p:cNvPicPr>
                        <a:picLocks noChangeAspect="1" noChangeArrowheads="1"/>
                      </p:cNvPicPr>
                      <p:nvPr/>
                    </p:nvPicPr>
                    <p:blipFill>
                      <a:blip r:embed="rId10"/>
                      <a:srcRect/>
                      <a:stretch>
                        <a:fillRect/>
                      </a:stretch>
                    </p:blipFill>
                    <p:spPr bwMode="auto">
                      <a:xfrm>
                        <a:off x="1425575" y="987425"/>
                        <a:ext cx="1733550" cy="431800"/>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693104475"/>
              </p:ext>
            </p:extLst>
          </p:nvPr>
        </p:nvGraphicFramePr>
        <p:xfrm>
          <a:off x="3205738" y="1014259"/>
          <a:ext cx="1832612" cy="401792"/>
        </p:xfrm>
        <a:graphic>
          <a:graphicData uri="http://schemas.openxmlformats.org/presentationml/2006/ole">
            <mc:AlternateContent xmlns:mc="http://schemas.openxmlformats.org/markup-compatibility/2006">
              <mc:Choice xmlns:v="urn:schemas-microsoft-com:vml" Requires="v">
                <p:oleObj spid="_x0000_s13580" name="Equation" r:id="rId11" imgW="787320" imgH="177480" progId="Equation.DSMT4">
                  <p:embed/>
                </p:oleObj>
              </mc:Choice>
              <mc:Fallback>
                <p:oleObj name="Equation" r:id="rId11" imgW="787320" imgH="177480" progId="Equation.DSMT4">
                  <p:embed/>
                  <p:pic>
                    <p:nvPicPr>
                      <p:cNvPr id="0" name="Object 7"/>
                      <p:cNvPicPr>
                        <a:picLocks noChangeAspect="1" noChangeArrowheads="1"/>
                      </p:cNvPicPr>
                      <p:nvPr/>
                    </p:nvPicPr>
                    <p:blipFill>
                      <a:blip r:embed="rId12"/>
                      <a:srcRect/>
                      <a:stretch>
                        <a:fillRect/>
                      </a:stretch>
                    </p:blipFill>
                    <p:spPr bwMode="auto">
                      <a:xfrm>
                        <a:off x="3205738" y="1014259"/>
                        <a:ext cx="1832612" cy="401792"/>
                      </a:xfrm>
                      <a:prstGeom prst="rect">
                        <a:avLst/>
                      </a:prstGeom>
                      <a:noFill/>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297455093"/>
              </p:ext>
            </p:extLst>
          </p:nvPr>
        </p:nvGraphicFramePr>
        <p:xfrm>
          <a:off x="1562122" y="1562604"/>
          <a:ext cx="1136689" cy="413869"/>
        </p:xfrm>
        <a:graphic>
          <a:graphicData uri="http://schemas.openxmlformats.org/presentationml/2006/ole">
            <mc:AlternateContent xmlns:mc="http://schemas.openxmlformats.org/markup-compatibility/2006">
              <mc:Choice xmlns:v="urn:schemas-microsoft-com:vml" Requires="v">
                <p:oleObj spid="_x0000_s13581" name="Equation" r:id="rId13" imgW="469696" imgH="177723" progId="Equation.DSMT4">
                  <p:embed/>
                </p:oleObj>
              </mc:Choice>
              <mc:Fallback>
                <p:oleObj name="Equation" r:id="rId13" imgW="469696" imgH="177723" progId="Equation.DSMT4">
                  <p:embed/>
                  <p:pic>
                    <p:nvPicPr>
                      <p:cNvPr id="0"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62122" y="1562604"/>
                        <a:ext cx="1136689" cy="413869"/>
                      </a:xfrm>
                      <a:prstGeom prst="rect">
                        <a:avLst/>
                      </a:prstGeom>
                      <a:noFill/>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2599851478"/>
              </p:ext>
            </p:extLst>
          </p:nvPr>
        </p:nvGraphicFramePr>
        <p:xfrm>
          <a:off x="4462013" y="2931771"/>
          <a:ext cx="993118" cy="471731"/>
        </p:xfrm>
        <a:graphic>
          <a:graphicData uri="http://schemas.openxmlformats.org/presentationml/2006/ole">
            <mc:AlternateContent xmlns:mc="http://schemas.openxmlformats.org/markup-compatibility/2006">
              <mc:Choice xmlns:v="urn:schemas-microsoft-com:vml" Requires="v">
                <p:oleObj spid="_x0000_s13582" name="Equation" r:id="rId15" imgW="508000" imgH="241300" progId="Equation.DSMT4">
                  <p:embed/>
                </p:oleObj>
              </mc:Choice>
              <mc:Fallback>
                <p:oleObj name="Equation" r:id="rId15" imgW="508000" imgH="241300" progId="Equation.DSMT4">
                  <p:embed/>
                  <p:pic>
                    <p:nvPicPr>
                      <p:cNvPr id="0" name="Object 3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62013" y="2931771"/>
                        <a:ext cx="993118" cy="471731"/>
                      </a:xfrm>
                      <a:prstGeom prst="rect">
                        <a:avLst/>
                      </a:prstGeom>
                      <a:noFill/>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428854752"/>
              </p:ext>
            </p:extLst>
          </p:nvPr>
        </p:nvGraphicFramePr>
        <p:xfrm>
          <a:off x="2188106" y="3908698"/>
          <a:ext cx="2209687" cy="422075"/>
        </p:xfrm>
        <a:graphic>
          <a:graphicData uri="http://schemas.openxmlformats.org/presentationml/2006/ole">
            <mc:AlternateContent xmlns:mc="http://schemas.openxmlformats.org/markup-compatibility/2006">
              <mc:Choice xmlns:v="urn:schemas-microsoft-com:vml" Requires="v">
                <p:oleObj spid="_x0000_s13583" name="Equation" r:id="rId17" imgW="1129810" imgH="215806" progId="Equation.DSMT4">
                  <p:embed/>
                </p:oleObj>
              </mc:Choice>
              <mc:Fallback>
                <p:oleObj name="Equation" r:id="rId17" imgW="1129810" imgH="215806" progId="Equation.DSMT4">
                  <p:embed/>
                  <p:pic>
                    <p:nvPicPr>
                      <p:cNvPr id="0" name="Object 3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88106" y="3908698"/>
                        <a:ext cx="2209687" cy="422075"/>
                      </a:xfrm>
                      <a:prstGeom prst="rect">
                        <a:avLst/>
                      </a:prstGeom>
                      <a:noFill/>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2643087924"/>
              </p:ext>
            </p:extLst>
          </p:nvPr>
        </p:nvGraphicFramePr>
        <p:xfrm>
          <a:off x="1875800" y="4376514"/>
          <a:ext cx="2954522" cy="893805"/>
        </p:xfrm>
        <a:graphic>
          <a:graphicData uri="http://schemas.openxmlformats.org/presentationml/2006/ole">
            <mc:AlternateContent xmlns:mc="http://schemas.openxmlformats.org/markup-compatibility/2006">
              <mc:Choice xmlns:v="urn:schemas-microsoft-com:vml" Requires="v">
                <p:oleObj spid="_x0000_s13584" name="Equation" r:id="rId19" imgW="1511300" imgH="457200" progId="Equation.DSMT4">
                  <p:embed/>
                </p:oleObj>
              </mc:Choice>
              <mc:Fallback>
                <p:oleObj name="Equation" r:id="rId19" imgW="1511300" imgH="457200" progId="Equation.DSMT4">
                  <p:embed/>
                  <p:pic>
                    <p:nvPicPr>
                      <p:cNvPr id="0" name="Object 3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75800" y="4376514"/>
                        <a:ext cx="2954522" cy="893805"/>
                      </a:xfrm>
                      <a:prstGeom prst="rect">
                        <a:avLst/>
                      </a:prstGeom>
                      <a:noFill/>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1683780110"/>
              </p:ext>
            </p:extLst>
          </p:nvPr>
        </p:nvGraphicFramePr>
        <p:xfrm>
          <a:off x="1838062" y="5375125"/>
          <a:ext cx="2135188" cy="546100"/>
        </p:xfrm>
        <a:graphic>
          <a:graphicData uri="http://schemas.openxmlformats.org/presentationml/2006/ole">
            <mc:AlternateContent xmlns:mc="http://schemas.openxmlformats.org/markup-compatibility/2006">
              <mc:Choice xmlns:v="urn:schemas-microsoft-com:vml" Requires="v">
                <p:oleObj spid="_x0000_s13585" name="Equation" r:id="rId21" imgW="1091880" imgH="279360" progId="Equation.DSMT4">
                  <p:embed/>
                </p:oleObj>
              </mc:Choice>
              <mc:Fallback>
                <p:oleObj name="Equation" r:id="rId21" imgW="1091880" imgH="279360" progId="Equation.DSMT4">
                  <p:embed/>
                  <p:pic>
                    <p:nvPicPr>
                      <p:cNvPr id="0" name="Object 30"/>
                      <p:cNvPicPr>
                        <a:picLocks noChangeAspect="1" noChangeArrowheads="1"/>
                      </p:cNvPicPr>
                      <p:nvPr/>
                    </p:nvPicPr>
                    <p:blipFill>
                      <a:blip r:embed="rId22"/>
                      <a:srcRect/>
                      <a:stretch>
                        <a:fillRect/>
                      </a:stretch>
                    </p:blipFill>
                    <p:spPr bwMode="auto">
                      <a:xfrm>
                        <a:off x="1838062" y="5375125"/>
                        <a:ext cx="2135188" cy="546100"/>
                      </a:xfrm>
                      <a:prstGeom prst="rect">
                        <a:avLst/>
                      </a:prstGeom>
                      <a:noFill/>
                    </p:spPr>
                  </p:pic>
                </p:oleObj>
              </mc:Fallback>
            </mc:AlternateContent>
          </a:graphicData>
        </a:graphic>
      </p:graphicFrame>
      <p:sp>
        <p:nvSpPr>
          <p:cNvPr id="44" name="Rectangle 35"/>
          <p:cNvSpPr>
            <a:spLocks noChangeArrowheads="1"/>
          </p:cNvSpPr>
          <p:nvPr/>
        </p:nvSpPr>
        <p:spPr bwMode="auto">
          <a:xfrm>
            <a:off x="850613" y="2923506"/>
            <a:ext cx="36884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tam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giác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ABC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46" name="Rectangle 37"/>
          <p:cNvSpPr>
            <a:spLocks noChangeArrowheads="1"/>
          </p:cNvSpPr>
          <p:nvPr/>
        </p:nvSpPr>
        <p:spPr bwMode="auto">
          <a:xfrm>
            <a:off x="850613" y="3317601"/>
            <a:ext cx="500489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theo</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lí</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ythagore</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ta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48" name="Rectangle 39"/>
          <p:cNvSpPr>
            <a:spLocks noChangeArrowheads="1"/>
          </p:cNvSpPr>
          <p:nvPr/>
        </p:nvSpPr>
        <p:spPr bwMode="auto">
          <a:xfrm>
            <a:off x="850613" y="495041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0" name="TextBox 49"/>
          <p:cNvSpPr txBox="1"/>
          <p:nvPr/>
        </p:nvSpPr>
        <p:spPr>
          <a:xfrm>
            <a:off x="3076358" y="2216344"/>
            <a:ext cx="1002197" cy="523220"/>
          </a:xfrm>
          <a:prstGeom prst="rect">
            <a:avLst/>
          </a:prstGeom>
          <a:noFill/>
        </p:spPr>
        <p:txBody>
          <a:bodyPr wrap="none" rtlCol="0">
            <a:spAutoFit/>
          </a:bodyPr>
          <a:lstStyle/>
          <a:p>
            <a:r>
              <a:rPr lang="en-US" sz="2800" b="1" u="sng" dirty="0" err="1" smtClean="0">
                <a:latin typeface="Times New Roman" panose="02020603050405020304" pitchFamily="18" charset="0"/>
                <a:cs typeface="Times New Roman" panose="02020603050405020304" pitchFamily="18" charset="0"/>
              </a:rPr>
              <a:t>GIẢI</a:t>
            </a:r>
            <a:endParaRPr lang="en-US" sz="2800" b="1" u="sng" dirty="0">
              <a:latin typeface="Times New Roman" panose="02020603050405020304" pitchFamily="18" charset="0"/>
              <a:cs typeface="Times New Roman" panose="02020603050405020304" pitchFamily="18" charset="0"/>
            </a:endParaRPr>
          </a:p>
        </p:txBody>
      </p:sp>
      <p:pic>
        <p:nvPicPr>
          <p:cNvPr id="13317" name="Picture 5"/>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0" y="0"/>
            <a:ext cx="431800" cy="1651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0" y="0"/>
            <a:ext cx="508000" cy="241300"/>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0" y="0"/>
            <a:ext cx="469900" cy="1778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0" y="0"/>
            <a:ext cx="546100" cy="177800"/>
          </a:xfrm>
          <a:prstGeom prst="rect">
            <a:avLst/>
          </a:prstGeom>
          <a:noFill/>
          <a:extLst>
            <a:ext uri="{909E8E84-426E-40DD-AFC4-6F175D3DCCD1}">
              <a14:hiddenFill xmlns:a14="http://schemas.microsoft.com/office/drawing/2010/main">
                <a:solidFill>
                  <a:srgbClr val="FFFFFF"/>
                </a:solidFill>
              </a14:hiddenFill>
            </a:ext>
          </a:extLst>
        </p:spPr>
      </p:pic>
      <p:pic>
        <p:nvPicPr>
          <p:cNvPr id="13313" name="Picture 1"/>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0" y="0"/>
            <a:ext cx="469900" cy="177800"/>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rId28" action="ppaction://hlinksldjump"/>
          </p:cNvPr>
          <p:cNvSpPr/>
          <p:nvPr/>
        </p:nvSpPr>
        <p:spPr>
          <a:xfrm rot="10800000">
            <a:off x="145323" y="6086324"/>
            <a:ext cx="725353" cy="4321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32161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7061" y="722666"/>
            <a:ext cx="3800846" cy="2784013"/>
          </a:xfrm>
          <a:prstGeom prst="rect">
            <a:avLst/>
          </a:prstGeom>
          <a:noFill/>
          <a:ln>
            <a:noFill/>
          </a:ln>
        </p:spPr>
      </p:pic>
      <p:graphicFrame>
        <p:nvGraphicFramePr>
          <p:cNvPr id="5" name="Table 4"/>
          <p:cNvGraphicFramePr>
            <a:graphicFrameLocks noGrp="1"/>
          </p:cNvGraphicFramePr>
          <p:nvPr>
            <p:extLst>
              <p:ext uri="{D42A27DB-BD31-4B8C-83A1-F6EECF244321}">
                <p14:modId xmlns:p14="http://schemas.microsoft.com/office/powerpoint/2010/main" val="3571441883"/>
              </p:ext>
            </p:extLst>
          </p:nvPr>
        </p:nvGraphicFramePr>
        <p:xfrm>
          <a:off x="435006" y="328217"/>
          <a:ext cx="4403325" cy="2618082"/>
        </p:xfrm>
        <a:graphic>
          <a:graphicData uri="http://schemas.openxmlformats.org/drawingml/2006/table">
            <a:tbl>
              <a:tblPr firstRow="1" firstCol="1" bandRow="1"/>
              <a:tblGrid>
                <a:gridCol w="623015">
                  <a:extLst>
                    <a:ext uri="{9D8B030D-6E8A-4147-A177-3AD203B41FA5}">
                      <a16:colId xmlns:a16="http://schemas.microsoft.com/office/drawing/2014/main" val="3746418735"/>
                    </a:ext>
                  </a:extLst>
                </a:gridCol>
                <a:gridCol w="3780310">
                  <a:extLst>
                    <a:ext uri="{9D8B030D-6E8A-4147-A177-3AD203B41FA5}">
                      <a16:colId xmlns:a16="http://schemas.microsoft.com/office/drawing/2014/main" val="287954827"/>
                    </a:ext>
                  </a:extLst>
                </a:gridCol>
              </a:tblGrid>
              <a:tr h="1548390">
                <a:tc>
                  <a:txBody>
                    <a:bodyPr/>
                    <a:lstStyle/>
                    <a:p>
                      <a:pPr>
                        <a:lnSpc>
                          <a:spcPct val="135000"/>
                        </a:lnSpc>
                        <a:spcBef>
                          <a:spcPts val="600"/>
                        </a:spcBef>
                        <a:spcAft>
                          <a:spcPts val="600"/>
                        </a:spcAft>
                      </a:pPr>
                      <a:r>
                        <a:rPr lang="en-US" sz="2800" dirty="0">
                          <a:solidFill>
                            <a:srgbClr val="000000"/>
                          </a:solidFill>
                          <a:effectLst/>
                          <a:latin typeface="Times New Roman" panose="02020603050405020304" pitchFamily="18" charset="0"/>
                          <a:ea typeface="Times New Roman" panose="02020603050405020304" pitchFamily="18" charset="0"/>
                        </a:rPr>
                        <a:t>GT</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35000"/>
                        </a:lnSpc>
                        <a:spcBef>
                          <a:spcPts val="600"/>
                        </a:spcBef>
                        <a:spcAft>
                          <a:spcPts val="600"/>
                        </a:spcAft>
                      </a:pPr>
                      <a:endParaRPr lang="en-US" sz="14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5227773"/>
                  </a:ext>
                </a:extLst>
              </a:tr>
              <a:tr h="1069692">
                <a:tc>
                  <a:txBody>
                    <a:bodyPr/>
                    <a:lstStyle/>
                    <a:p>
                      <a:pPr>
                        <a:lnSpc>
                          <a:spcPct val="135000"/>
                        </a:lnSpc>
                        <a:spcBef>
                          <a:spcPts val="600"/>
                        </a:spcBef>
                        <a:spcAft>
                          <a:spcPts val="600"/>
                        </a:spcAft>
                      </a:pPr>
                      <a:r>
                        <a:rPr lang="en-US" sz="2800" dirty="0">
                          <a:solidFill>
                            <a:srgbClr val="000000"/>
                          </a:solidFill>
                          <a:effectLst/>
                          <a:latin typeface="Times New Roman" panose="02020603050405020304" pitchFamily="18" charset="0"/>
                          <a:ea typeface="Times New Roman" panose="02020603050405020304" pitchFamily="18" charset="0"/>
                        </a:rPr>
                        <a:t>KL</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35000"/>
                        </a:lnSpc>
                        <a:spcBef>
                          <a:spcPts val="600"/>
                        </a:spcBef>
                        <a:spcAft>
                          <a:spcPts val="600"/>
                        </a:spcAft>
                      </a:pPr>
                      <a:endParaRPr lang="vi-VN"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30310047"/>
                  </a:ext>
                </a:extLst>
              </a:tr>
            </a:tbl>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169068057"/>
              </p:ext>
            </p:extLst>
          </p:nvPr>
        </p:nvGraphicFramePr>
        <p:xfrm>
          <a:off x="1354136" y="496448"/>
          <a:ext cx="1193800" cy="452438"/>
        </p:xfrm>
        <a:graphic>
          <a:graphicData uri="http://schemas.openxmlformats.org/presentationml/2006/ole">
            <mc:AlternateContent xmlns:mc="http://schemas.openxmlformats.org/markup-compatibility/2006">
              <mc:Choice xmlns:v="urn:schemas-microsoft-com:vml" Requires="v">
                <p:oleObj spid="_x0000_s17589" name="Equation" r:id="rId5" imgW="469800" imgH="177480" progId="Equation.DSMT4">
                  <p:embed/>
                </p:oleObj>
              </mc:Choice>
              <mc:Fallback>
                <p:oleObj name="Equation" r:id="rId5" imgW="469800" imgH="177480" progId="Equation.DSMT4">
                  <p:embed/>
                  <p:pic>
                    <p:nvPicPr>
                      <p:cNvPr id="0" name="Object 5"/>
                      <p:cNvPicPr>
                        <a:picLocks noChangeAspect="1" noChangeArrowheads="1"/>
                      </p:cNvPicPr>
                      <p:nvPr/>
                    </p:nvPicPr>
                    <p:blipFill>
                      <a:blip r:embed="rId6"/>
                      <a:srcRect/>
                      <a:stretch>
                        <a:fillRect/>
                      </a:stretch>
                    </p:blipFill>
                    <p:spPr bwMode="auto">
                      <a:xfrm>
                        <a:off x="1354136" y="496448"/>
                        <a:ext cx="1193800" cy="452438"/>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983464090"/>
              </p:ext>
            </p:extLst>
          </p:nvPr>
        </p:nvGraphicFramePr>
        <p:xfrm>
          <a:off x="2605977" y="319972"/>
          <a:ext cx="1292133" cy="613763"/>
        </p:xfrm>
        <a:graphic>
          <a:graphicData uri="http://schemas.openxmlformats.org/presentationml/2006/ole">
            <mc:AlternateContent xmlns:mc="http://schemas.openxmlformats.org/markup-compatibility/2006">
              <mc:Choice xmlns:v="urn:schemas-microsoft-com:vml" Requires="v">
                <p:oleObj spid="_x0000_s17590" name="Equation" r:id="rId7" imgW="508000" imgH="241300" progId="Equation.DSMT4">
                  <p:embed/>
                </p:oleObj>
              </mc:Choice>
              <mc:Fallback>
                <p:oleObj name="Equation" r:id="rId7" imgW="508000" imgH="241300" progId="Equation.DSMT4">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5977" y="319972"/>
                        <a:ext cx="1292133" cy="613763"/>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203725874"/>
              </p:ext>
            </p:extLst>
          </p:nvPr>
        </p:nvGraphicFramePr>
        <p:xfrm>
          <a:off x="1338801" y="1092200"/>
          <a:ext cx="2098675" cy="484188"/>
        </p:xfrm>
        <a:graphic>
          <a:graphicData uri="http://schemas.openxmlformats.org/presentationml/2006/ole">
            <mc:AlternateContent xmlns:mc="http://schemas.openxmlformats.org/markup-compatibility/2006">
              <mc:Choice xmlns:v="urn:schemas-microsoft-com:vml" Requires="v">
                <p:oleObj spid="_x0000_s17591" name="Equation" r:id="rId9" imgW="825480" imgH="190440" progId="Equation.DSMT4">
                  <p:embed/>
                </p:oleObj>
              </mc:Choice>
              <mc:Fallback>
                <p:oleObj name="Equation" r:id="rId9" imgW="825480" imgH="190440" progId="Equation.DSMT4">
                  <p:embed/>
                  <p:pic>
                    <p:nvPicPr>
                      <p:cNvPr id="0" name="Object 3"/>
                      <p:cNvPicPr>
                        <a:picLocks noChangeAspect="1" noChangeArrowheads="1"/>
                      </p:cNvPicPr>
                      <p:nvPr/>
                    </p:nvPicPr>
                    <p:blipFill>
                      <a:blip r:embed="rId10"/>
                      <a:srcRect/>
                      <a:stretch>
                        <a:fillRect/>
                      </a:stretch>
                    </p:blipFill>
                    <p:spPr bwMode="auto">
                      <a:xfrm>
                        <a:off x="1338801" y="1092200"/>
                        <a:ext cx="2098675" cy="484188"/>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8085309"/>
              </p:ext>
            </p:extLst>
          </p:nvPr>
        </p:nvGraphicFramePr>
        <p:xfrm>
          <a:off x="3372389" y="1088169"/>
          <a:ext cx="2003425" cy="452437"/>
        </p:xfrm>
        <a:graphic>
          <a:graphicData uri="http://schemas.openxmlformats.org/presentationml/2006/ole">
            <mc:AlternateContent xmlns:mc="http://schemas.openxmlformats.org/markup-compatibility/2006">
              <mc:Choice xmlns:v="urn:schemas-microsoft-com:vml" Requires="v">
                <p:oleObj spid="_x0000_s17592" name="Equation" r:id="rId11" imgW="787320" imgH="177480" progId="Equation.DSMT4">
                  <p:embed/>
                </p:oleObj>
              </mc:Choice>
              <mc:Fallback>
                <p:oleObj name="Equation" r:id="rId11" imgW="787320" imgH="177480" progId="Equation.DSMT4">
                  <p:embed/>
                  <p:pic>
                    <p:nvPicPr>
                      <p:cNvPr id="0" name="Object 2"/>
                      <p:cNvPicPr>
                        <a:picLocks noChangeAspect="1" noChangeArrowheads="1"/>
                      </p:cNvPicPr>
                      <p:nvPr/>
                    </p:nvPicPr>
                    <p:blipFill>
                      <a:blip r:embed="rId12"/>
                      <a:srcRect/>
                      <a:stretch>
                        <a:fillRect/>
                      </a:stretch>
                    </p:blipFill>
                    <p:spPr bwMode="auto">
                      <a:xfrm>
                        <a:off x="3372389" y="1088169"/>
                        <a:ext cx="2003425" cy="452437"/>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167896026"/>
              </p:ext>
            </p:extLst>
          </p:nvPr>
        </p:nvGraphicFramePr>
        <p:xfrm>
          <a:off x="1441445" y="2179485"/>
          <a:ext cx="1195223" cy="452246"/>
        </p:xfrm>
        <a:graphic>
          <a:graphicData uri="http://schemas.openxmlformats.org/presentationml/2006/ole">
            <mc:AlternateContent xmlns:mc="http://schemas.openxmlformats.org/markup-compatibility/2006">
              <mc:Choice xmlns:v="urn:schemas-microsoft-com:vml" Requires="v">
                <p:oleObj spid="_x0000_s17593" name="Equation" r:id="rId13" imgW="469696" imgH="177723" progId="Equation.DSMT4">
                  <p:embed/>
                </p:oleObj>
              </mc:Choice>
              <mc:Fallback>
                <p:oleObj name="Equation" r:id="rId13" imgW="469696" imgH="177723" progId="Equation.DSMT4">
                  <p:embed/>
                  <p:pic>
                    <p:nvPicPr>
                      <p:cNvPr id="0" name="Object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1445" y="2179485"/>
                        <a:ext cx="1195223" cy="452246"/>
                      </a:xfrm>
                      <a:prstGeom prst="rect">
                        <a:avLst/>
                      </a:prstGeom>
                      <a:noFill/>
                    </p:spPr>
                  </p:pic>
                </p:oleObj>
              </mc:Fallback>
            </mc:AlternateContent>
          </a:graphicData>
        </a:graphic>
      </p:graphicFrame>
      <p:sp>
        <p:nvSpPr>
          <p:cNvPr id="11" name="TextBox 10"/>
          <p:cNvSpPr txBox="1"/>
          <p:nvPr/>
        </p:nvSpPr>
        <p:spPr>
          <a:xfrm>
            <a:off x="3209472" y="2839123"/>
            <a:ext cx="1002197" cy="523220"/>
          </a:xfrm>
          <a:prstGeom prst="rect">
            <a:avLst/>
          </a:prstGeom>
          <a:noFill/>
        </p:spPr>
        <p:txBody>
          <a:bodyPr wrap="none" rtlCol="0">
            <a:spAutoFit/>
          </a:bodyPr>
          <a:lstStyle/>
          <a:p>
            <a:r>
              <a:rPr lang="en-US" sz="2800" b="1" u="sng" dirty="0" err="1" smtClean="0">
                <a:latin typeface="Times New Roman" panose="02020603050405020304" pitchFamily="18" charset="0"/>
                <a:cs typeface="Times New Roman" panose="02020603050405020304" pitchFamily="18" charset="0"/>
              </a:rPr>
              <a:t>GIẢI</a:t>
            </a:r>
            <a:endParaRPr lang="en-US" sz="2800" b="1" u="sng" dirty="0">
              <a:latin typeface="Times New Roman" panose="02020603050405020304" pitchFamily="18" charset="0"/>
              <a:cs typeface="Times New Roman" panose="02020603050405020304" pitchFamily="18"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237080627"/>
              </p:ext>
            </p:extLst>
          </p:nvPr>
        </p:nvGraphicFramePr>
        <p:xfrm>
          <a:off x="5052845" y="3313530"/>
          <a:ext cx="993118" cy="471731"/>
        </p:xfrm>
        <a:graphic>
          <a:graphicData uri="http://schemas.openxmlformats.org/presentationml/2006/ole">
            <mc:AlternateContent xmlns:mc="http://schemas.openxmlformats.org/markup-compatibility/2006">
              <mc:Choice xmlns:v="urn:schemas-microsoft-com:vml" Requires="v">
                <p:oleObj spid="_x0000_s17594" name="Equation" r:id="rId15" imgW="508000" imgH="241300" progId="Equation.DSMT4">
                  <p:embed/>
                </p:oleObj>
              </mc:Choice>
              <mc:Fallback>
                <p:oleObj name="Equation" r:id="rId15" imgW="508000" imgH="241300" progId="Equation.DSMT4">
                  <p:embed/>
                  <p:pic>
                    <p:nvPicPr>
                      <p:cNvPr id="40" name="Object 3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52845" y="3313530"/>
                        <a:ext cx="993118" cy="471731"/>
                      </a:xfrm>
                      <a:prstGeom prst="rect">
                        <a:avLst/>
                      </a:prstGeom>
                      <a:noFill/>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24298727"/>
              </p:ext>
            </p:extLst>
          </p:nvPr>
        </p:nvGraphicFramePr>
        <p:xfrm>
          <a:off x="2778938" y="4188951"/>
          <a:ext cx="2741104" cy="523582"/>
        </p:xfrm>
        <a:graphic>
          <a:graphicData uri="http://schemas.openxmlformats.org/presentationml/2006/ole">
            <mc:AlternateContent xmlns:mc="http://schemas.openxmlformats.org/markup-compatibility/2006">
              <mc:Choice xmlns:v="urn:schemas-microsoft-com:vml" Requires="v">
                <p:oleObj spid="_x0000_s17595" name="Equation" r:id="rId17" imgW="1129810" imgH="215806" progId="Equation.DSMT4">
                  <p:embed/>
                </p:oleObj>
              </mc:Choice>
              <mc:Fallback>
                <p:oleObj name="Equation" r:id="rId17" imgW="1129810" imgH="215806" progId="Equation.DSMT4">
                  <p:embed/>
                  <p:pic>
                    <p:nvPicPr>
                      <p:cNvPr id="41" name="Object 4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78938" y="4188951"/>
                        <a:ext cx="2741104" cy="523582"/>
                      </a:xfrm>
                      <a:prstGeom prst="rect">
                        <a:avLst/>
                      </a:prstGeom>
                      <a:noFill/>
                    </p:spPr>
                  </p:pic>
                </p:oleObj>
              </mc:Fallback>
            </mc:AlternateContent>
          </a:graphicData>
        </a:graphic>
      </p:graphicFrame>
      <p:sp>
        <p:nvSpPr>
          <p:cNvPr id="14" name="Rectangle 35"/>
          <p:cNvSpPr>
            <a:spLocks noChangeArrowheads="1"/>
          </p:cNvSpPr>
          <p:nvPr/>
        </p:nvSpPr>
        <p:spPr bwMode="auto">
          <a:xfrm>
            <a:off x="1441445" y="3305265"/>
            <a:ext cx="36884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tam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giác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ABC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15" name="Rectangle 37"/>
          <p:cNvSpPr>
            <a:spLocks noChangeArrowheads="1"/>
          </p:cNvSpPr>
          <p:nvPr/>
        </p:nvSpPr>
        <p:spPr bwMode="auto">
          <a:xfrm>
            <a:off x="1441445" y="3914803"/>
            <a:ext cx="48253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theo</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lí</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ythagore</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ta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188287902"/>
              </p:ext>
            </p:extLst>
          </p:nvPr>
        </p:nvGraphicFramePr>
        <p:xfrm>
          <a:off x="3486397" y="4653467"/>
          <a:ext cx="2596876" cy="507436"/>
        </p:xfrm>
        <a:graphic>
          <a:graphicData uri="http://schemas.openxmlformats.org/presentationml/2006/ole">
            <mc:AlternateContent xmlns:mc="http://schemas.openxmlformats.org/markup-compatibility/2006">
              <mc:Choice xmlns:v="urn:schemas-microsoft-com:vml" Requires="v">
                <p:oleObj spid="_x0000_s17596" name="Equation" r:id="rId19" imgW="1104421" imgH="215806" progId="Equation.DSMT4">
                  <p:embed/>
                </p:oleObj>
              </mc:Choice>
              <mc:Fallback>
                <p:oleObj name="Equation" r:id="rId19" imgW="1104421" imgH="215806" progId="Equation.DSMT4">
                  <p:embed/>
                  <p:pic>
                    <p:nvPicPr>
                      <p:cNvPr id="0" name="Object 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86397" y="4653467"/>
                        <a:ext cx="2596876" cy="507436"/>
                      </a:xfrm>
                      <a:prstGeom prst="rect">
                        <a:avLst/>
                      </a:prstGeom>
                      <a:noFill/>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929330964"/>
              </p:ext>
            </p:extLst>
          </p:nvPr>
        </p:nvGraphicFramePr>
        <p:xfrm>
          <a:off x="2365375" y="5343525"/>
          <a:ext cx="3402013" cy="647700"/>
        </p:xfrm>
        <a:graphic>
          <a:graphicData uri="http://schemas.openxmlformats.org/presentationml/2006/ole">
            <mc:AlternateContent xmlns:mc="http://schemas.openxmlformats.org/markup-compatibility/2006">
              <mc:Choice xmlns:v="urn:schemas-microsoft-com:vml" Requires="v">
                <p:oleObj spid="_x0000_s17597" name="Equation" r:id="rId21" imgW="1600200" imgH="304560" progId="Equation.DSMT4">
                  <p:embed/>
                </p:oleObj>
              </mc:Choice>
              <mc:Fallback>
                <p:oleObj name="Equation" r:id="rId21" imgW="1600200" imgH="304560" progId="Equation.DSMT4">
                  <p:embed/>
                  <p:pic>
                    <p:nvPicPr>
                      <p:cNvPr id="0" name="Object 6"/>
                      <p:cNvPicPr>
                        <a:picLocks noChangeAspect="1" noChangeArrowheads="1"/>
                      </p:cNvPicPr>
                      <p:nvPr/>
                    </p:nvPicPr>
                    <p:blipFill>
                      <a:blip r:embed="rId22"/>
                      <a:srcRect/>
                      <a:stretch>
                        <a:fillRect/>
                      </a:stretch>
                    </p:blipFill>
                    <p:spPr bwMode="auto">
                      <a:xfrm>
                        <a:off x="2365375" y="5343525"/>
                        <a:ext cx="3402013" cy="647700"/>
                      </a:xfrm>
                      <a:prstGeom prst="rect">
                        <a:avLst/>
                      </a:prstGeom>
                      <a:noFill/>
                    </p:spPr>
                  </p:pic>
                </p:oleObj>
              </mc:Fallback>
            </mc:AlternateContent>
          </a:graphicData>
        </a:graphic>
      </p:graphicFrame>
      <p:sp>
        <p:nvSpPr>
          <p:cNvPr id="2" name="Right Arrow 1">
            <a:hlinkClick r:id="rId23" action="ppaction://hlinksldjump"/>
          </p:cNvPr>
          <p:cNvSpPr/>
          <p:nvPr/>
        </p:nvSpPr>
        <p:spPr>
          <a:xfrm rot="10800000">
            <a:off x="325677" y="6112701"/>
            <a:ext cx="1028459" cy="4885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34098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6657" y="709399"/>
            <a:ext cx="3224743" cy="3083667"/>
          </a:xfrm>
          <a:prstGeom prst="rect">
            <a:avLst/>
          </a:prstGeom>
          <a:noFill/>
          <a:ln>
            <a:noFill/>
          </a:ln>
        </p:spPr>
      </p:pic>
      <p:graphicFrame>
        <p:nvGraphicFramePr>
          <p:cNvPr id="5" name="Table 4"/>
          <p:cNvGraphicFramePr>
            <a:graphicFrameLocks noGrp="1"/>
          </p:cNvGraphicFramePr>
          <p:nvPr>
            <p:extLst>
              <p:ext uri="{D42A27DB-BD31-4B8C-83A1-F6EECF244321}">
                <p14:modId xmlns:p14="http://schemas.microsoft.com/office/powerpoint/2010/main" val="2820299301"/>
              </p:ext>
            </p:extLst>
          </p:nvPr>
        </p:nvGraphicFramePr>
        <p:xfrm>
          <a:off x="732472" y="434224"/>
          <a:ext cx="3771795" cy="2325909"/>
        </p:xfrm>
        <a:graphic>
          <a:graphicData uri="http://schemas.openxmlformats.org/drawingml/2006/table">
            <a:tbl>
              <a:tblPr firstRow="1" firstCol="1" bandRow="1"/>
              <a:tblGrid>
                <a:gridCol w="813486">
                  <a:extLst>
                    <a:ext uri="{9D8B030D-6E8A-4147-A177-3AD203B41FA5}">
                      <a16:colId xmlns:a16="http://schemas.microsoft.com/office/drawing/2014/main" val="935071014"/>
                    </a:ext>
                  </a:extLst>
                </a:gridCol>
                <a:gridCol w="2958309">
                  <a:extLst>
                    <a:ext uri="{9D8B030D-6E8A-4147-A177-3AD203B41FA5}">
                      <a16:colId xmlns:a16="http://schemas.microsoft.com/office/drawing/2014/main" val="357428624"/>
                    </a:ext>
                  </a:extLst>
                </a:gridCol>
              </a:tblGrid>
              <a:tr h="1375592">
                <a:tc>
                  <a:txBody>
                    <a:bodyPr/>
                    <a:lstStyle/>
                    <a:p>
                      <a:pPr>
                        <a:lnSpc>
                          <a:spcPct val="135000"/>
                        </a:lnSpc>
                        <a:spcBef>
                          <a:spcPts val="600"/>
                        </a:spcBef>
                        <a:spcAft>
                          <a:spcPts val="600"/>
                        </a:spcAft>
                      </a:pPr>
                      <a:endParaRPr lang="en-US" sz="2800" dirty="0" smtClean="0">
                        <a:solidFill>
                          <a:srgbClr val="000000"/>
                        </a:solidFill>
                        <a:effectLst/>
                        <a:latin typeface="Times New Roman" panose="02020603050405020304" pitchFamily="18" charset="0"/>
                        <a:ea typeface="Times New Roman" panose="02020603050405020304" pitchFamily="18" charset="0"/>
                      </a:endParaRPr>
                    </a:p>
                    <a:p>
                      <a:pPr>
                        <a:lnSpc>
                          <a:spcPct val="135000"/>
                        </a:lnSpc>
                        <a:spcBef>
                          <a:spcPts val="600"/>
                        </a:spcBef>
                        <a:spcAft>
                          <a:spcPts val="600"/>
                        </a:spcAft>
                      </a:pPr>
                      <a:r>
                        <a:rPr lang="en-US" sz="2800" dirty="0" smtClean="0">
                          <a:solidFill>
                            <a:srgbClr val="000000"/>
                          </a:solidFill>
                          <a:effectLst/>
                          <a:latin typeface="Times New Roman" panose="02020603050405020304" pitchFamily="18" charset="0"/>
                          <a:ea typeface="Times New Roman" panose="02020603050405020304" pitchFamily="18" charset="0"/>
                        </a:rPr>
                        <a:t>GT</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35000"/>
                        </a:lnSpc>
                        <a:spcBef>
                          <a:spcPts val="600"/>
                        </a:spcBef>
                        <a:spcAft>
                          <a:spcPts val="600"/>
                        </a:spcAft>
                      </a:pPr>
                      <a:endParaRPr lang="en-US" sz="14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5642288"/>
                  </a:ext>
                </a:extLst>
              </a:tr>
              <a:tr h="950317">
                <a:tc>
                  <a:txBody>
                    <a:bodyPr/>
                    <a:lstStyle/>
                    <a:p>
                      <a:pPr>
                        <a:lnSpc>
                          <a:spcPct val="135000"/>
                        </a:lnSpc>
                        <a:spcBef>
                          <a:spcPts val="600"/>
                        </a:spcBef>
                        <a:spcAft>
                          <a:spcPts val="600"/>
                        </a:spcAft>
                      </a:pPr>
                      <a:r>
                        <a:rPr lang="en-US" sz="2800" dirty="0">
                          <a:solidFill>
                            <a:srgbClr val="000000"/>
                          </a:solidFill>
                          <a:effectLst/>
                          <a:latin typeface="Times New Roman" panose="02020603050405020304" pitchFamily="18" charset="0"/>
                          <a:ea typeface="Times New Roman" panose="02020603050405020304" pitchFamily="18" charset="0"/>
                        </a:rPr>
                        <a:t>KL</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35000"/>
                        </a:lnSpc>
                        <a:spcBef>
                          <a:spcPts val="600"/>
                        </a:spcBef>
                        <a:spcAft>
                          <a:spcPts val="600"/>
                        </a:spcAft>
                      </a:pPr>
                      <a:endParaRPr lang="vi-VN"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33896729"/>
                  </a:ext>
                </a:extLst>
              </a:tr>
            </a:tbl>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243790768"/>
              </p:ext>
            </p:extLst>
          </p:nvPr>
        </p:nvGraphicFramePr>
        <p:xfrm>
          <a:off x="1615020" y="631720"/>
          <a:ext cx="1117226" cy="420793"/>
        </p:xfrm>
        <a:graphic>
          <a:graphicData uri="http://schemas.openxmlformats.org/presentationml/2006/ole">
            <mc:AlternateContent xmlns:mc="http://schemas.openxmlformats.org/markup-compatibility/2006">
              <mc:Choice xmlns:v="urn:schemas-microsoft-com:vml" Requires="v">
                <p:oleObj spid="_x0000_s18585" name="Equation" r:id="rId5" imgW="469800" imgH="177480" progId="Equation.DSMT4">
                  <p:embed/>
                </p:oleObj>
              </mc:Choice>
              <mc:Fallback>
                <p:oleObj name="Equation" r:id="rId5" imgW="469800" imgH="177480" progId="Equation.DSMT4">
                  <p:embed/>
                  <p:pic>
                    <p:nvPicPr>
                      <p:cNvPr id="0" name="Object 4"/>
                      <p:cNvPicPr>
                        <a:picLocks noChangeAspect="1" noChangeArrowheads="1"/>
                      </p:cNvPicPr>
                      <p:nvPr/>
                    </p:nvPicPr>
                    <p:blipFill>
                      <a:blip r:embed="rId6"/>
                      <a:srcRect/>
                      <a:stretch>
                        <a:fillRect/>
                      </a:stretch>
                    </p:blipFill>
                    <p:spPr bwMode="auto">
                      <a:xfrm>
                        <a:off x="1615020" y="631720"/>
                        <a:ext cx="1117226" cy="420793"/>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48898354"/>
              </p:ext>
            </p:extLst>
          </p:nvPr>
        </p:nvGraphicFramePr>
        <p:xfrm>
          <a:off x="2831571" y="463501"/>
          <a:ext cx="1206454" cy="573066"/>
        </p:xfrm>
        <a:graphic>
          <a:graphicData uri="http://schemas.openxmlformats.org/presentationml/2006/ole">
            <mc:AlternateContent xmlns:mc="http://schemas.openxmlformats.org/markup-compatibility/2006">
              <mc:Choice xmlns:v="urn:schemas-microsoft-com:vml" Requires="v">
                <p:oleObj spid="_x0000_s18586" name="Equation" r:id="rId7" imgW="508000" imgH="241300" progId="Equation.DSMT4">
                  <p:embed/>
                </p:oleObj>
              </mc:Choice>
              <mc:Fallback>
                <p:oleObj name="Equation" r:id="rId7" imgW="508000" imgH="241300"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1571" y="463501"/>
                        <a:ext cx="1206454" cy="573066"/>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290773534"/>
              </p:ext>
            </p:extLst>
          </p:nvPr>
        </p:nvGraphicFramePr>
        <p:xfrm>
          <a:off x="1707093" y="1162913"/>
          <a:ext cx="2864908" cy="662712"/>
        </p:xfrm>
        <a:graphic>
          <a:graphicData uri="http://schemas.openxmlformats.org/presentationml/2006/ole">
            <mc:AlternateContent xmlns:mc="http://schemas.openxmlformats.org/markup-compatibility/2006">
              <mc:Choice xmlns:v="urn:schemas-microsoft-com:vml" Requires="v">
                <p:oleObj spid="_x0000_s18587" name="Equation" r:id="rId9" imgW="1206360" imgH="279360" progId="Equation.DSMT4">
                  <p:embed/>
                </p:oleObj>
              </mc:Choice>
              <mc:Fallback>
                <p:oleObj name="Equation" r:id="rId9" imgW="1206360" imgH="279360" progId="Equation.DSMT4">
                  <p:embed/>
                  <p:pic>
                    <p:nvPicPr>
                      <p:cNvPr id="0" name="Object 2"/>
                      <p:cNvPicPr>
                        <a:picLocks noChangeAspect="1" noChangeArrowheads="1"/>
                      </p:cNvPicPr>
                      <p:nvPr/>
                    </p:nvPicPr>
                    <p:blipFill>
                      <a:blip r:embed="rId10"/>
                      <a:srcRect/>
                      <a:stretch>
                        <a:fillRect/>
                      </a:stretch>
                    </p:blipFill>
                    <p:spPr bwMode="auto">
                      <a:xfrm>
                        <a:off x="1707093" y="1162913"/>
                        <a:ext cx="2864908" cy="662712"/>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348171836"/>
              </p:ext>
            </p:extLst>
          </p:nvPr>
        </p:nvGraphicFramePr>
        <p:xfrm>
          <a:off x="1707092" y="2137054"/>
          <a:ext cx="1115969" cy="422259"/>
        </p:xfrm>
        <a:graphic>
          <a:graphicData uri="http://schemas.openxmlformats.org/presentationml/2006/ole">
            <mc:AlternateContent xmlns:mc="http://schemas.openxmlformats.org/markup-compatibility/2006">
              <mc:Choice xmlns:v="urn:schemas-microsoft-com:vml" Requires="v">
                <p:oleObj spid="_x0000_s18588" name="Equation" r:id="rId11" imgW="469696" imgH="177723" progId="Equation.DSMT4">
                  <p:embed/>
                </p:oleObj>
              </mc:Choice>
              <mc:Fallback>
                <p:oleObj name="Equation" r:id="rId11" imgW="469696" imgH="177723" progId="Equation.DSMT4">
                  <p:embed/>
                  <p:pic>
                    <p:nvPicPr>
                      <p:cNvPr id="0" name="Object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7092" y="2137054"/>
                        <a:ext cx="1115969" cy="422259"/>
                      </a:xfrm>
                      <a:prstGeom prst="rect">
                        <a:avLst/>
                      </a:prstGeom>
                      <a:noFill/>
                    </p:spPr>
                  </p:pic>
                </p:oleObj>
              </mc:Fallback>
            </mc:AlternateContent>
          </a:graphicData>
        </a:graphic>
      </p:graphicFrame>
      <p:sp>
        <p:nvSpPr>
          <p:cNvPr id="10" name="TextBox 9"/>
          <p:cNvSpPr txBox="1"/>
          <p:nvPr/>
        </p:nvSpPr>
        <p:spPr>
          <a:xfrm>
            <a:off x="3209472" y="2839123"/>
            <a:ext cx="1002197" cy="523220"/>
          </a:xfrm>
          <a:prstGeom prst="rect">
            <a:avLst/>
          </a:prstGeom>
          <a:noFill/>
        </p:spPr>
        <p:txBody>
          <a:bodyPr wrap="none" rtlCol="0">
            <a:spAutoFit/>
          </a:bodyPr>
          <a:lstStyle/>
          <a:p>
            <a:r>
              <a:rPr lang="en-US" sz="2800" b="1" u="sng" dirty="0" err="1" smtClean="0">
                <a:latin typeface="Times New Roman" panose="02020603050405020304" pitchFamily="18" charset="0"/>
                <a:cs typeface="Times New Roman" panose="02020603050405020304" pitchFamily="18" charset="0"/>
              </a:rPr>
              <a:t>GIẢI</a:t>
            </a:r>
            <a:endParaRPr lang="en-US" sz="2800" b="1" u="sng" dirty="0">
              <a:latin typeface="Times New Roman" panose="02020603050405020304" pitchFamily="18" charset="0"/>
              <a:cs typeface="Times New Roman" panose="02020603050405020304" pitchFamily="18"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418379910"/>
              </p:ext>
            </p:extLst>
          </p:nvPr>
        </p:nvGraphicFramePr>
        <p:xfrm>
          <a:off x="5078245" y="3449598"/>
          <a:ext cx="993118" cy="471731"/>
        </p:xfrm>
        <a:graphic>
          <a:graphicData uri="http://schemas.openxmlformats.org/presentationml/2006/ole">
            <mc:AlternateContent xmlns:mc="http://schemas.openxmlformats.org/markup-compatibility/2006">
              <mc:Choice xmlns:v="urn:schemas-microsoft-com:vml" Requires="v">
                <p:oleObj spid="_x0000_s18589" name="Equation" r:id="rId13" imgW="508000" imgH="241300" progId="Equation.DSMT4">
                  <p:embed/>
                </p:oleObj>
              </mc:Choice>
              <mc:Fallback>
                <p:oleObj name="Equation" r:id="rId13" imgW="508000" imgH="241300" progId="Equation.DSMT4">
                  <p:embed/>
                  <p:pic>
                    <p:nvPicPr>
                      <p:cNvPr id="12" name="Object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78245" y="3449598"/>
                        <a:ext cx="993118" cy="471731"/>
                      </a:xfrm>
                      <a:prstGeom prst="rect">
                        <a:avLst/>
                      </a:prstGeom>
                      <a:noFill/>
                    </p:spPr>
                  </p:pic>
                </p:oleObj>
              </mc:Fallback>
            </mc:AlternateContent>
          </a:graphicData>
        </a:graphic>
      </p:graphicFrame>
      <p:sp>
        <p:nvSpPr>
          <p:cNvPr id="12" name="Rectangle 35"/>
          <p:cNvSpPr>
            <a:spLocks noChangeArrowheads="1"/>
          </p:cNvSpPr>
          <p:nvPr/>
        </p:nvSpPr>
        <p:spPr bwMode="auto">
          <a:xfrm>
            <a:off x="1466845" y="3441333"/>
            <a:ext cx="36884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tam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giác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ABC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13" name="Rectangle 37"/>
          <p:cNvSpPr>
            <a:spLocks noChangeArrowheads="1"/>
          </p:cNvSpPr>
          <p:nvPr/>
        </p:nvSpPr>
        <p:spPr bwMode="auto">
          <a:xfrm>
            <a:off x="1466845" y="3835428"/>
            <a:ext cx="500489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theo</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lí</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ythagore</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ta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699311556"/>
              </p:ext>
            </p:extLst>
          </p:nvPr>
        </p:nvGraphicFramePr>
        <p:xfrm>
          <a:off x="2477957" y="4425906"/>
          <a:ext cx="2373447" cy="447091"/>
        </p:xfrm>
        <a:graphic>
          <a:graphicData uri="http://schemas.openxmlformats.org/presentationml/2006/ole">
            <mc:AlternateContent xmlns:mc="http://schemas.openxmlformats.org/markup-compatibility/2006">
              <mc:Choice xmlns:v="urn:schemas-microsoft-com:vml" Requires="v">
                <p:oleObj spid="_x0000_s18590" name="Equation" r:id="rId15" imgW="2730377" imgH="514350" progId="Equation.DSMT4">
                  <p:embed/>
                </p:oleObj>
              </mc:Choice>
              <mc:Fallback>
                <p:oleObj name="Equation" r:id="rId15" imgW="2730377" imgH="514350" progId="Equation.DSMT4">
                  <p:embed/>
                  <p:pic>
                    <p:nvPicPr>
                      <p:cNvPr id="0" name=""/>
                      <p:cNvPicPr/>
                      <p:nvPr/>
                    </p:nvPicPr>
                    <p:blipFill>
                      <a:blip r:embed="rId16"/>
                      <a:stretch>
                        <a:fillRect/>
                      </a:stretch>
                    </p:blipFill>
                    <p:spPr>
                      <a:xfrm>
                        <a:off x="2477957" y="4425906"/>
                        <a:ext cx="2373447" cy="447091"/>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061883695"/>
              </p:ext>
            </p:extLst>
          </p:nvPr>
        </p:nvGraphicFramePr>
        <p:xfrm>
          <a:off x="3123700" y="4882323"/>
          <a:ext cx="1983153" cy="481623"/>
        </p:xfrm>
        <a:graphic>
          <a:graphicData uri="http://schemas.openxmlformats.org/presentationml/2006/ole">
            <mc:AlternateContent xmlns:mc="http://schemas.openxmlformats.org/markup-compatibility/2006">
              <mc:Choice xmlns:v="urn:schemas-microsoft-com:vml" Requires="v">
                <p:oleObj spid="_x0000_s18591" name="Equation" r:id="rId17" imgW="888840" imgH="215640" progId="Equation.DSMT4">
                  <p:embed/>
                </p:oleObj>
              </mc:Choice>
              <mc:Fallback>
                <p:oleObj name="Equation" r:id="rId17" imgW="888840" imgH="215640" progId="Equation.DSMT4">
                  <p:embed/>
                  <p:pic>
                    <p:nvPicPr>
                      <p:cNvPr id="0" name=""/>
                      <p:cNvPicPr/>
                      <p:nvPr/>
                    </p:nvPicPr>
                    <p:blipFill>
                      <a:blip r:embed="rId18"/>
                      <a:stretch>
                        <a:fillRect/>
                      </a:stretch>
                    </p:blipFill>
                    <p:spPr>
                      <a:xfrm>
                        <a:off x="3123700" y="4882323"/>
                        <a:ext cx="1983153" cy="481623"/>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867686561"/>
              </p:ext>
            </p:extLst>
          </p:nvPr>
        </p:nvGraphicFramePr>
        <p:xfrm>
          <a:off x="1968104" y="5307239"/>
          <a:ext cx="3454300" cy="637004"/>
        </p:xfrm>
        <a:graphic>
          <a:graphicData uri="http://schemas.openxmlformats.org/presentationml/2006/ole">
            <mc:AlternateContent xmlns:mc="http://schemas.openxmlformats.org/markup-compatibility/2006">
              <mc:Choice xmlns:v="urn:schemas-microsoft-com:vml" Requires="v">
                <p:oleObj spid="_x0000_s18592" name="Equation" r:id="rId19" imgW="1650960" imgH="304560" progId="Equation.DSMT4">
                  <p:embed/>
                </p:oleObj>
              </mc:Choice>
              <mc:Fallback>
                <p:oleObj name="Equation" r:id="rId19" imgW="1650960" imgH="304560" progId="Equation.DSMT4">
                  <p:embed/>
                  <p:pic>
                    <p:nvPicPr>
                      <p:cNvPr id="0" name=""/>
                      <p:cNvPicPr/>
                      <p:nvPr/>
                    </p:nvPicPr>
                    <p:blipFill>
                      <a:blip r:embed="rId20"/>
                      <a:stretch>
                        <a:fillRect/>
                      </a:stretch>
                    </p:blipFill>
                    <p:spPr>
                      <a:xfrm>
                        <a:off x="1968104" y="5307239"/>
                        <a:ext cx="3454300" cy="637004"/>
                      </a:xfrm>
                      <a:prstGeom prst="rect">
                        <a:avLst/>
                      </a:prstGeom>
                    </p:spPr>
                  </p:pic>
                </p:oleObj>
              </mc:Fallback>
            </mc:AlternateContent>
          </a:graphicData>
        </a:graphic>
      </p:graphicFrame>
      <p:sp>
        <p:nvSpPr>
          <p:cNvPr id="2" name="Right Arrow 1">
            <a:hlinkClick r:id="rId21" action="ppaction://hlinksldjump"/>
          </p:cNvPr>
          <p:cNvSpPr/>
          <p:nvPr/>
        </p:nvSpPr>
        <p:spPr>
          <a:xfrm rot="10800000">
            <a:off x="250521" y="6225436"/>
            <a:ext cx="776613" cy="3883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4293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7FF505B0-15B1-A3D3-9AC6-FEA326CCA2C8}"/>
              </a:ext>
            </a:extLst>
          </p:cNvPr>
          <p:cNvSpPr txBox="1"/>
          <p:nvPr/>
        </p:nvSpPr>
        <p:spPr>
          <a:xfrm>
            <a:off x="348223" y="2549562"/>
            <a:ext cx="1883077" cy="369332"/>
          </a:xfrm>
          <a:prstGeom prst="rect">
            <a:avLst/>
          </a:prstGeom>
          <a:noFill/>
        </p:spPr>
        <p:txBody>
          <a:bodyPr wrap="square" rtlCol="0">
            <a:spAutoFit/>
          </a:bodyPr>
          <a:lstStyle/>
          <a:p>
            <a:endParaRPr lang="en-US" dirty="0"/>
          </a:p>
        </p:txBody>
      </p:sp>
      <p:sp>
        <p:nvSpPr>
          <p:cNvPr id="28" name="!!4">
            <a:extLst>
              <a:ext uri="{FF2B5EF4-FFF2-40B4-BE49-F238E27FC236}">
                <a16:creationId xmlns:a16="http://schemas.microsoft.com/office/drawing/2014/main" id="{B3625C8E-7811-232D-B421-34944DE84949}"/>
              </a:ext>
            </a:extLst>
          </p:cNvPr>
          <p:cNvSpPr/>
          <p:nvPr/>
        </p:nvSpPr>
        <p:spPr>
          <a:xfrm rot="5400000">
            <a:off x="8507246" y="3094677"/>
            <a:ext cx="6643540"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Times New Roman" panose="02020603050405020304" pitchFamily="18" charset="0"/>
                <a:cs typeface="Times New Roman" panose="02020603050405020304" pitchFamily="18" charset="0"/>
              </a:rPr>
              <a:t>HOẠT </a:t>
            </a:r>
            <a:r>
              <a:rPr lang="en-US" sz="2400" b="1" dirty="0" err="1">
                <a:solidFill>
                  <a:srgbClr val="FFFF00"/>
                </a:solidFill>
                <a:latin typeface="Times New Roman" panose="02020603050405020304" pitchFamily="18" charset="0"/>
                <a:cs typeface="Times New Roman" panose="02020603050405020304" pitchFamily="18" charset="0"/>
              </a:rPr>
              <a:t>ĐỘNG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VẬN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DỤNG</a:t>
            </a:r>
            <a:endParaRPr lang="en-US" sz="2400" dirty="0">
              <a:solidFill>
                <a:srgbClr val="FFFF00"/>
              </a:solidFill>
            </a:endParaRPr>
          </a:p>
        </p:txBody>
      </p:sp>
      <p:pic>
        <p:nvPicPr>
          <p:cNvPr id="22" name="Picture 21"/>
          <p:cNvPicPr/>
          <p:nvPr/>
        </p:nvPicPr>
        <p:blipFill>
          <a:blip r:embed="rId3"/>
          <a:stretch>
            <a:fillRect/>
          </a:stretch>
        </p:blipFill>
        <p:spPr>
          <a:xfrm>
            <a:off x="860347" y="1380298"/>
            <a:ext cx="4376928" cy="4870750"/>
          </a:xfrm>
          <a:prstGeom prst="rect">
            <a:avLst/>
          </a:prstGeom>
        </p:spPr>
      </p:pic>
      <p:sp>
        <p:nvSpPr>
          <p:cNvPr id="23" name="Rounded Rectangle 22"/>
          <p:cNvSpPr/>
          <p:nvPr/>
        </p:nvSpPr>
        <p:spPr>
          <a:xfrm>
            <a:off x="5260848" y="1380298"/>
            <a:ext cx="5562600" cy="279308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chemeClr val="tx1"/>
                </a:solidFill>
                <a:latin typeface="Times New Roman" panose="02020603050405020304" pitchFamily="18" charset="0"/>
                <a:cs typeface="Times New Roman" panose="02020603050405020304" pitchFamily="18" charset="0"/>
              </a:rPr>
              <a:t>Đan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khẳng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định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rằng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Diện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tích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vuông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lớn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bằng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tổng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diện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tích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hai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vuông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còn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lại</a:t>
            </a:r>
            <a:r>
              <a:rPr lang="en-US" sz="3200" dirty="0">
                <a:solidFill>
                  <a:schemeClr val="tx1"/>
                </a:solidFill>
                <a:latin typeface="Times New Roman" panose="02020603050405020304" pitchFamily="18" charset="0"/>
                <a:cs typeface="Times New Roman" panose="02020603050405020304" pitchFamily="18" charset="0"/>
              </a:rPr>
              <a:t>.</a:t>
            </a:r>
          </a:p>
        </p:txBody>
      </p:sp>
      <p:sp>
        <p:nvSpPr>
          <p:cNvPr id="29" name="Rectangle 28"/>
          <p:cNvSpPr/>
          <p:nvPr/>
        </p:nvSpPr>
        <p:spPr>
          <a:xfrm>
            <a:off x="5271734" y="4367353"/>
            <a:ext cx="5551714" cy="1945501"/>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chemeClr val="tx1"/>
                </a:solidFill>
                <a:latin typeface="Times New Roman" panose="02020603050405020304" pitchFamily="18" charset="0"/>
                <a:cs typeface="Times New Roman" panose="02020603050405020304" pitchFamily="18" charset="0"/>
              </a:rPr>
              <a:t>“Bạn Đan đã dựa vào kiến thức nào để đưa ra khẳng định trên?”</a:t>
            </a:r>
            <a:endParaRPr lang="en-US" sz="2800" b="1" dirty="0">
              <a:solidFill>
                <a:schemeClr val="tx1"/>
              </a:solidFill>
              <a:latin typeface="Times New Roman" panose="02020603050405020304" pitchFamily="18" charset="0"/>
              <a:cs typeface="Times New Roman" panose="02020603050405020304" pitchFamily="18" charset="0"/>
            </a:endParaRPr>
          </a:p>
          <a:p>
            <a:pPr algn="ct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56247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ppt_x"/>
                                          </p:val>
                                        </p:tav>
                                        <p:tav tm="100000">
                                          <p:val>
                                            <p:strVal val="#ppt_x"/>
                                          </p:val>
                                        </p:tav>
                                      </p:tavLst>
                                    </p:anim>
                                    <p:anim calcmode="lin" valueType="num">
                                      <p:cBhvr additive="base">
                                        <p:cTn id="1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7FF505B0-15B1-A3D3-9AC6-FEA326CCA2C8}"/>
              </a:ext>
            </a:extLst>
          </p:cNvPr>
          <p:cNvSpPr txBox="1"/>
          <p:nvPr/>
        </p:nvSpPr>
        <p:spPr>
          <a:xfrm>
            <a:off x="348223" y="2549562"/>
            <a:ext cx="1883077" cy="369332"/>
          </a:xfrm>
          <a:prstGeom prst="rect">
            <a:avLst/>
          </a:prstGeom>
          <a:noFill/>
        </p:spPr>
        <p:txBody>
          <a:bodyPr wrap="square" rtlCol="0">
            <a:spAutoFit/>
          </a:bodyPr>
          <a:lstStyle/>
          <a:p>
            <a:endParaRPr lang="en-US" dirty="0"/>
          </a:p>
        </p:txBody>
      </p:sp>
      <p:sp>
        <p:nvSpPr>
          <p:cNvPr id="28" name="!!4">
            <a:extLst>
              <a:ext uri="{FF2B5EF4-FFF2-40B4-BE49-F238E27FC236}">
                <a16:creationId xmlns:a16="http://schemas.microsoft.com/office/drawing/2014/main" id="{B3625C8E-7811-232D-B421-34944DE84949}"/>
              </a:ext>
            </a:extLst>
          </p:cNvPr>
          <p:cNvSpPr/>
          <p:nvPr/>
        </p:nvSpPr>
        <p:spPr>
          <a:xfrm rot="5400000">
            <a:off x="8507246" y="3094677"/>
            <a:ext cx="6643540"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Times New Roman" panose="02020603050405020304" pitchFamily="18" charset="0"/>
                <a:cs typeface="Times New Roman" panose="02020603050405020304" pitchFamily="18" charset="0"/>
              </a:rPr>
              <a:t>HOẠT </a:t>
            </a:r>
            <a:r>
              <a:rPr lang="en-US" sz="2400" b="1" dirty="0" err="1">
                <a:solidFill>
                  <a:srgbClr val="FFFF00"/>
                </a:solidFill>
                <a:latin typeface="Times New Roman" panose="02020603050405020304" pitchFamily="18" charset="0"/>
                <a:cs typeface="Times New Roman" panose="02020603050405020304" pitchFamily="18" charset="0"/>
              </a:rPr>
              <a:t>ĐỘNG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VẬN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DỤNG</a:t>
            </a:r>
            <a:endParaRPr lang="en-US" sz="2400" dirty="0">
              <a:solidFill>
                <a:srgbClr val="FFFF00"/>
              </a:solidFill>
            </a:endParaRPr>
          </a:p>
        </p:txBody>
      </p:sp>
      <p:sp>
        <p:nvSpPr>
          <p:cNvPr id="23" name="Rounded Rectangle 22"/>
          <p:cNvSpPr/>
          <p:nvPr/>
        </p:nvSpPr>
        <p:spPr>
          <a:xfrm>
            <a:off x="158495" y="931207"/>
            <a:ext cx="11343678" cy="126335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M</a:t>
            </a:r>
            <a:r>
              <a:rPr lang="vi-VN" sz="2800" dirty="0">
                <a:solidFill>
                  <a:schemeClr val="tx1"/>
                </a:solidFill>
                <a:latin typeface="Times New Roman" panose="02020603050405020304" pitchFamily="18" charset="0"/>
                <a:cs typeface="Times New Roman" panose="02020603050405020304" pitchFamily="18" charset="0"/>
              </a:rPr>
              <a:t>ột thanh gỗ dài </a:t>
            </a:r>
            <a:r>
              <a:rPr lang="en-US" sz="2800" dirty="0">
                <a:solidFill>
                  <a:schemeClr val="tx1"/>
                </a:solidFill>
                <a:latin typeface="Times New Roman" panose="02020603050405020304" pitchFamily="18" charset="0"/>
                <a:cs typeface="Times New Roman" panose="02020603050405020304" pitchFamily="18" charset="0"/>
              </a:rPr>
              <a:t>2,6</a:t>
            </a:r>
            <a:r>
              <a:rPr lang="vi-VN" sz="2800" dirty="0">
                <a:solidFill>
                  <a:schemeClr val="tx1"/>
                </a:solidFill>
                <a:latin typeface="Times New Roman" panose="02020603050405020304" pitchFamily="18" charset="0"/>
                <a:cs typeface="Times New Roman" panose="02020603050405020304" pitchFamily="18" charset="0"/>
              </a:rPr>
              <a:t> m dựa vào một bức tường thẳng đứng. Chân thanh gỗ cách mép tường một khoảng là </a:t>
            </a:r>
            <a:r>
              <a:rPr lang="en-US" sz="2800" dirty="0">
                <a:solidFill>
                  <a:schemeClr val="tx1"/>
                </a:solidFill>
                <a:latin typeface="Times New Roman" panose="02020603050405020304" pitchFamily="18" charset="0"/>
                <a:cs typeface="Times New Roman" panose="02020603050405020304" pitchFamily="18" charset="0"/>
              </a:rPr>
              <a:t>1m. </a:t>
            </a:r>
            <a:r>
              <a:rPr lang="vi-VN" sz="2800" dirty="0">
                <a:solidFill>
                  <a:schemeClr val="tx1"/>
                </a:solidFill>
                <a:latin typeface="Times New Roman" panose="02020603050405020304" pitchFamily="18" charset="0"/>
                <a:cs typeface="Times New Roman" panose="02020603050405020304" pitchFamily="18" charset="0"/>
              </a:rPr>
              <a:t>Khoảng cách từ điểm thanh gỗ chạm vào tường đến mặt đất là bao nhiêu mét?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 name="Rectangle 1"/>
          <p:cNvSpPr/>
          <p:nvPr/>
        </p:nvSpPr>
        <p:spPr>
          <a:xfrm>
            <a:off x="4559745" y="116203"/>
            <a:ext cx="3145536" cy="7780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cs typeface="Times New Roman" panose="02020603050405020304" pitchFamily="18" charset="0"/>
              </a:rPr>
              <a:t>Luyện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tập</a:t>
            </a:r>
            <a:r>
              <a:rPr lang="en-US" sz="3000" dirty="0">
                <a:solidFill>
                  <a:schemeClr val="tx1"/>
                </a:solidFill>
                <a:latin typeface="Times New Roman" panose="02020603050405020304" pitchFamily="18" charset="0"/>
                <a:cs typeface="Times New Roman" panose="02020603050405020304" pitchFamily="18" charset="0"/>
              </a:rPr>
              <a:t> 2</a:t>
            </a:r>
          </a:p>
        </p:txBody>
      </p:sp>
      <p:pic>
        <p:nvPicPr>
          <p:cNvPr id="8" name="Picture 7"/>
          <p:cNvPicPr/>
          <p:nvPr/>
        </p:nvPicPr>
        <p:blipFill>
          <a:blip r:embed="rId3"/>
          <a:stretch>
            <a:fillRect/>
          </a:stretch>
        </p:blipFill>
        <p:spPr>
          <a:xfrm>
            <a:off x="348223" y="2327751"/>
            <a:ext cx="3476353" cy="4079203"/>
          </a:xfrm>
          <a:prstGeom prst="rect">
            <a:avLst/>
          </a:prstGeom>
        </p:spPr>
      </p:pic>
      <p:sp>
        <p:nvSpPr>
          <p:cNvPr id="10" name="TextBox 9"/>
          <p:cNvSpPr txBox="1"/>
          <p:nvPr/>
        </p:nvSpPr>
        <p:spPr>
          <a:xfrm>
            <a:off x="4094450" y="3083930"/>
            <a:ext cx="3289983" cy="1815882"/>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Ta vẽ tam giác vuông </a:t>
            </a:r>
            <a:r>
              <a:rPr lang="en-US" sz="2800" dirty="0">
                <a:latin typeface="Times New Roman" panose="02020603050405020304" pitchFamily="18" charset="0"/>
                <a:cs typeface="Times New Roman" panose="02020603050405020304" pitchFamily="18" charset="0"/>
              </a:rPr>
              <a:t>DEG</a:t>
            </a:r>
            <a:r>
              <a:rPr lang="vi-VN" sz="2800" dirty="0">
                <a:latin typeface="Times New Roman" panose="02020603050405020304" pitchFamily="18" charset="0"/>
                <a:cs typeface="Times New Roman" panose="02020603050405020304" pitchFamily="18" charset="0"/>
              </a:rPr>
              <a:t> để mô tả hình ảnh của thanh gỗ dựa vào tường.</a:t>
            </a:r>
            <a:endParaRPr lang="en-US" sz="2800" dirty="0">
              <a:latin typeface="Times New Roman" panose="02020603050405020304" pitchFamily="18" charset="0"/>
              <a:cs typeface="Times New Roman" panose="02020603050405020304" pitchFamily="18" charset="0"/>
            </a:endParaRPr>
          </a:p>
        </p:txBody>
      </p:sp>
      <p:pic>
        <p:nvPicPr>
          <p:cNvPr id="18" name="Picture 1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4209" y="2327751"/>
            <a:ext cx="2651686" cy="3579776"/>
          </a:xfrm>
          <a:prstGeom prst="rect">
            <a:avLst/>
          </a:prstGeom>
          <a:noFill/>
          <a:ln>
            <a:noFill/>
          </a:ln>
        </p:spPr>
      </p:pic>
      <p:sp>
        <p:nvSpPr>
          <p:cNvPr id="14" name="Right Arrow 13"/>
          <p:cNvSpPr/>
          <p:nvPr/>
        </p:nvSpPr>
        <p:spPr>
          <a:xfrm>
            <a:off x="4265330" y="4899812"/>
            <a:ext cx="2818879" cy="49514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58663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0"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1">
            <a:extLst>
              <a:ext uri="{FF2B5EF4-FFF2-40B4-BE49-F238E27FC236}">
                <a16:creationId xmlns:a16="http://schemas.microsoft.com/office/drawing/2014/main" id="{4D3CFCA8-27ED-41FB-92A9-BA8CC0500364}"/>
              </a:ext>
            </a:extLst>
          </p:cNvPr>
          <p:cNvSpPr txBox="1"/>
          <p:nvPr/>
        </p:nvSpPr>
        <p:spPr>
          <a:xfrm>
            <a:off x="163861" y="118261"/>
            <a:ext cx="4028538" cy="523220"/>
          </a:xfrm>
          <a:prstGeom prst="rect">
            <a:avLst/>
          </a:prstGeom>
          <a:noFill/>
        </p:spPr>
        <p:txBody>
          <a:bodyPr wrap="square">
            <a:spAutoFit/>
          </a:bodyPr>
          <a:lstStyle/>
          <a:p>
            <a:r>
              <a:rPr lang="en-US" sz="2800" b="1" dirty="0" err="1">
                <a:solidFill>
                  <a:srgbClr val="C55A11"/>
                </a:solidFill>
                <a:latin typeface="Times New Roman" panose="02020603050405020304" pitchFamily="18" charset="0"/>
                <a:cs typeface="Times New Roman" panose="02020603050405020304" pitchFamily="18" charset="0"/>
              </a:rPr>
              <a:t>HOẠT</a:t>
            </a:r>
            <a:r>
              <a:rPr lang="en-US" sz="2800" b="1" dirty="0">
                <a:solidFill>
                  <a:srgbClr val="C55A11"/>
                </a:solidFill>
                <a:latin typeface="Times New Roman" panose="02020603050405020304" pitchFamily="18" charset="0"/>
                <a:cs typeface="Times New Roman" panose="02020603050405020304" pitchFamily="18" charset="0"/>
              </a:rPr>
              <a:t> </a:t>
            </a:r>
            <a:r>
              <a:rPr lang="en-US" sz="2800" b="1" dirty="0" err="1">
                <a:solidFill>
                  <a:srgbClr val="C55A11"/>
                </a:solidFill>
                <a:latin typeface="Times New Roman" panose="02020603050405020304" pitchFamily="18" charset="0"/>
                <a:cs typeface="Times New Roman" panose="02020603050405020304" pitchFamily="18" charset="0"/>
              </a:rPr>
              <a:t>ĐỘNG</a:t>
            </a:r>
            <a:r>
              <a:rPr lang="en-US" sz="2800" b="1" dirty="0">
                <a:solidFill>
                  <a:srgbClr val="C55A11"/>
                </a:solidFill>
                <a:latin typeface="Times New Roman" panose="02020603050405020304" pitchFamily="18" charset="0"/>
                <a:cs typeface="Times New Roman" panose="02020603050405020304" pitchFamily="18" charset="0"/>
              </a:rPr>
              <a:t> </a:t>
            </a:r>
            <a:r>
              <a:rPr lang="en-US" sz="2800" b="1" dirty="0" err="1">
                <a:solidFill>
                  <a:srgbClr val="C55A11"/>
                </a:solidFill>
                <a:latin typeface="Times New Roman" panose="02020603050405020304" pitchFamily="18" charset="0"/>
                <a:cs typeface="Times New Roman" panose="02020603050405020304" pitchFamily="18" charset="0"/>
              </a:rPr>
              <a:t>MỞ</a:t>
            </a:r>
            <a:r>
              <a:rPr lang="en-US" sz="2800" b="1" dirty="0">
                <a:solidFill>
                  <a:srgbClr val="C55A11"/>
                </a:solidFill>
                <a:latin typeface="Times New Roman" panose="02020603050405020304" pitchFamily="18" charset="0"/>
                <a:cs typeface="Times New Roman" panose="02020603050405020304" pitchFamily="18" charset="0"/>
              </a:rPr>
              <a:t> </a:t>
            </a:r>
            <a:r>
              <a:rPr lang="en-US" sz="2800" b="1" dirty="0" err="1">
                <a:solidFill>
                  <a:srgbClr val="C55A11"/>
                </a:solidFill>
                <a:latin typeface="Times New Roman" panose="02020603050405020304" pitchFamily="18" charset="0"/>
                <a:cs typeface="Times New Roman" panose="02020603050405020304" pitchFamily="18" charset="0"/>
              </a:rPr>
              <a:t>ĐẦU</a:t>
            </a:r>
            <a:endParaRPr lang="en-US" sz="2800" dirty="0">
              <a:solidFill>
                <a:srgbClr val="C55A11"/>
              </a:solidFill>
            </a:endParaRPr>
          </a:p>
        </p:txBody>
      </p:sp>
      <p:sp>
        <p:nvSpPr>
          <p:cNvPr id="25" name="Rectangle 8">
            <a:extLst>
              <a:ext uri="{FF2B5EF4-FFF2-40B4-BE49-F238E27FC236}">
                <a16:creationId xmlns:a16="http://schemas.microsoft.com/office/drawing/2014/main" id="{E5F907BA-4B64-D8DE-E72B-C21DFDAA0E0A}"/>
              </a:ext>
            </a:extLst>
          </p:cNvPr>
          <p:cNvSpPr>
            <a:spLocks noChangeArrowheads="1"/>
          </p:cNvSpPr>
          <p:nvPr/>
        </p:nvSpPr>
        <p:spPr bwMode="auto">
          <a:xfrm>
            <a:off x="1881700" y="5540187"/>
            <a:ext cx="3573879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7" name="Picture 16"/>
          <p:cNvPicPr/>
          <p:nvPr/>
        </p:nvPicPr>
        <p:blipFill>
          <a:blip r:embed="rId3"/>
          <a:stretch>
            <a:fillRect/>
          </a:stretch>
        </p:blipFill>
        <p:spPr>
          <a:xfrm>
            <a:off x="609600" y="1116920"/>
            <a:ext cx="4865914" cy="5060976"/>
          </a:xfrm>
          <a:prstGeom prst="rect">
            <a:avLst/>
          </a:prstGeom>
        </p:spPr>
      </p:pic>
      <p:sp>
        <p:nvSpPr>
          <p:cNvPr id="2" name="Rounded Rectangle 1"/>
          <p:cNvSpPr/>
          <p:nvPr/>
        </p:nvSpPr>
        <p:spPr>
          <a:xfrm>
            <a:off x="6248400" y="630490"/>
            <a:ext cx="5562600" cy="279308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chemeClr val="tx1"/>
                </a:solidFill>
                <a:latin typeface="Times New Roman" panose="02020603050405020304" pitchFamily="18" charset="0"/>
                <a:cs typeface="Times New Roman" panose="02020603050405020304" pitchFamily="18" charset="0"/>
              </a:rPr>
              <a:t>Đan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khẳng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định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rằng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Diện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tích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vuông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lớn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bằng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tổng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diện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tích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hai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vuông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còn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lại</a:t>
            </a:r>
            <a:r>
              <a:rPr lang="en-US" sz="3200" dirty="0">
                <a:solidFill>
                  <a:schemeClr val="tx1"/>
                </a:solidFill>
                <a:latin typeface="Times New Roman" panose="02020603050405020304" pitchFamily="18" charset="0"/>
                <a:cs typeface="Times New Roman" panose="02020603050405020304" pitchFamily="18" charset="0"/>
              </a:rPr>
              <a:t>.</a:t>
            </a:r>
          </a:p>
        </p:txBody>
      </p:sp>
      <p:sp>
        <p:nvSpPr>
          <p:cNvPr id="3" name="Right Arrow 2"/>
          <p:cNvSpPr/>
          <p:nvPr/>
        </p:nvSpPr>
        <p:spPr>
          <a:xfrm>
            <a:off x="5486400" y="4224708"/>
            <a:ext cx="762000" cy="514350"/>
          </a:xfrm>
          <a:prstGeom prst="rightArrow">
            <a:avLst/>
          </a:prstGeom>
          <a:solidFill>
            <a:srgbClr val="AF51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F519F"/>
              </a:solidFill>
            </a:endParaRPr>
          </a:p>
        </p:txBody>
      </p:sp>
      <p:sp>
        <p:nvSpPr>
          <p:cNvPr id="4" name="Rectangle 3"/>
          <p:cNvSpPr/>
          <p:nvPr/>
        </p:nvSpPr>
        <p:spPr>
          <a:xfrm>
            <a:off x="6259286" y="3617545"/>
            <a:ext cx="5551714" cy="1945501"/>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chemeClr val="tx1"/>
                </a:solidFill>
                <a:latin typeface="Times New Roman" panose="02020603050405020304" pitchFamily="18" charset="0"/>
                <a:cs typeface="Times New Roman" panose="02020603050405020304" pitchFamily="18" charset="0"/>
              </a:rPr>
              <a:t>“Bạn Đan đã dựa vào kiến thức nào để đưa ra khẳng định trên?”</a:t>
            </a:r>
            <a:endParaRPr lang="en-US" sz="2800" b="1" dirty="0">
              <a:solidFill>
                <a:schemeClr val="tx1"/>
              </a:solidFill>
              <a:latin typeface="Times New Roman" panose="02020603050405020304" pitchFamily="18" charset="0"/>
              <a:cs typeface="Times New Roman" panose="02020603050405020304" pitchFamily="18" charset="0"/>
            </a:endParaRPr>
          </a:p>
          <a:p>
            <a:pPr algn="ct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37250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circle(in)">
                                      <p:cBhvr>
                                        <p:cTn id="31" dur="20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5" grpId="0"/>
      <p:bldP spid="2" grpId="0" animBg="1"/>
      <p:bldP spid="3"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7FF505B0-15B1-A3D3-9AC6-FEA326CCA2C8}"/>
              </a:ext>
            </a:extLst>
          </p:cNvPr>
          <p:cNvSpPr txBox="1"/>
          <p:nvPr/>
        </p:nvSpPr>
        <p:spPr>
          <a:xfrm>
            <a:off x="348223" y="2549562"/>
            <a:ext cx="1883077" cy="369332"/>
          </a:xfrm>
          <a:prstGeom prst="rect">
            <a:avLst/>
          </a:prstGeom>
          <a:noFill/>
        </p:spPr>
        <p:txBody>
          <a:bodyPr wrap="square" rtlCol="0">
            <a:spAutoFit/>
          </a:bodyPr>
          <a:lstStyle/>
          <a:p>
            <a:endParaRPr lang="en-US" dirty="0"/>
          </a:p>
        </p:txBody>
      </p:sp>
      <p:sp>
        <p:nvSpPr>
          <p:cNvPr id="28" name="!!4">
            <a:extLst>
              <a:ext uri="{FF2B5EF4-FFF2-40B4-BE49-F238E27FC236}">
                <a16:creationId xmlns:a16="http://schemas.microsoft.com/office/drawing/2014/main" id="{B3625C8E-7811-232D-B421-34944DE84949}"/>
              </a:ext>
            </a:extLst>
          </p:cNvPr>
          <p:cNvSpPr/>
          <p:nvPr/>
        </p:nvSpPr>
        <p:spPr>
          <a:xfrm rot="5400000">
            <a:off x="8507246" y="3094677"/>
            <a:ext cx="6643540"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Times New Roman" panose="02020603050405020304" pitchFamily="18" charset="0"/>
                <a:cs typeface="Times New Roman" panose="02020603050405020304" pitchFamily="18" charset="0"/>
              </a:rPr>
              <a:t>HOẠT </a:t>
            </a:r>
            <a:r>
              <a:rPr lang="en-US" sz="2400" b="1" dirty="0" err="1">
                <a:solidFill>
                  <a:srgbClr val="FFFF00"/>
                </a:solidFill>
                <a:latin typeface="Times New Roman" panose="02020603050405020304" pitchFamily="18" charset="0"/>
                <a:cs typeface="Times New Roman" panose="02020603050405020304" pitchFamily="18" charset="0"/>
              </a:rPr>
              <a:t>ĐỘNG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VẬN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DỤNG</a:t>
            </a:r>
            <a:endParaRPr lang="en-US" sz="2400" dirty="0">
              <a:solidFill>
                <a:srgbClr val="FFFF00"/>
              </a:solidFill>
            </a:endParaRPr>
          </a:p>
        </p:txBody>
      </p:sp>
      <p:sp>
        <p:nvSpPr>
          <p:cNvPr id="2" name="Rectangle 1"/>
          <p:cNvSpPr/>
          <p:nvPr/>
        </p:nvSpPr>
        <p:spPr>
          <a:xfrm>
            <a:off x="4730464" y="99749"/>
            <a:ext cx="2804097" cy="49122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cs typeface="Times New Roman" panose="02020603050405020304" pitchFamily="18" charset="0"/>
              </a:rPr>
              <a:t>Luyện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tập</a:t>
            </a:r>
            <a:r>
              <a:rPr lang="en-US" sz="3000" dirty="0">
                <a:solidFill>
                  <a:schemeClr val="tx1"/>
                </a:solidFill>
                <a:latin typeface="Times New Roman" panose="02020603050405020304" pitchFamily="18" charset="0"/>
                <a:cs typeface="Times New Roman" panose="02020603050405020304" pitchFamily="18" charset="0"/>
              </a:rPr>
              <a:t> 2</a:t>
            </a:r>
          </a:p>
        </p:txBody>
      </p:sp>
      <p:pic>
        <p:nvPicPr>
          <p:cNvPr id="18" name="Picture 1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9948" y="229756"/>
            <a:ext cx="2651686" cy="3579776"/>
          </a:xfrm>
          <a:prstGeom prst="rect">
            <a:avLst/>
          </a:prstGeom>
          <a:noFill/>
          <a:ln>
            <a:noFill/>
          </a:ln>
        </p:spPr>
      </p:pic>
      <p:sp>
        <p:nvSpPr>
          <p:cNvPr id="11" name="TextBox 10"/>
          <p:cNvSpPr txBox="1"/>
          <p:nvPr/>
        </p:nvSpPr>
        <p:spPr>
          <a:xfrm>
            <a:off x="914401" y="3695566"/>
            <a:ext cx="9474416" cy="538609"/>
          </a:xfrm>
          <a:prstGeom prst="rect">
            <a:avLst/>
          </a:prstGeom>
          <a:noFill/>
        </p:spPr>
        <p:txBody>
          <a:bodyPr wrap="square" rtlCol="0">
            <a:spAutoFit/>
          </a:bodyPr>
          <a:lstStyle/>
          <a:p>
            <a:r>
              <a:rPr lang="en-US" sz="2900" dirty="0">
                <a:latin typeface="Times New Roman" panose="02020603050405020304" pitchFamily="18" charset="0"/>
                <a:cs typeface="Times New Roman" panose="02020603050405020304" pitchFamily="18" charset="0"/>
              </a:rPr>
              <a:t>Tam </a:t>
            </a:r>
            <a:r>
              <a:rPr lang="en-US" sz="2900" dirty="0" err="1">
                <a:latin typeface="Times New Roman" panose="02020603050405020304" pitchFamily="18" charset="0"/>
                <a:cs typeface="Times New Roman" panose="02020603050405020304" pitchFamily="18" charset="0"/>
              </a:rPr>
              <a:t>giác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DEG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vuông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tại</a:t>
            </a:r>
            <a:r>
              <a:rPr lang="en-US" sz="2900" dirty="0">
                <a:latin typeface="Times New Roman" panose="02020603050405020304" pitchFamily="18" charset="0"/>
                <a:cs typeface="Times New Roman" panose="02020603050405020304" pitchFamily="18" charset="0"/>
              </a:rPr>
              <a:t> D, </a:t>
            </a:r>
            <a:r>
              <a:rPr lang="en-US" sz="2900" dirty="0" err="1">
                <a:latin typeface="Times New Roman" panose="02020603050405020304" pitchFamily="18" charset="0"/>
                <a:cs typeface="Times New Roman" panose="02020603050405020304" pitchFamily="18" charset="0"/>
              </a:rPr>
              <a:t>nên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theo</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định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lí</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Pythagore</a:t>
            </a:r>
            <a:r>
              <a:rPr lang="en-US" sz="2900" dirty="0">
                <a:latin typeface="Times New Roman" panose="02020603050405020304" pitchFamily="18" charset="0"/>
                <a:cs typeface="Times New Roman" panose="02020603050405020304" pitchFamily="18" charset="0"/>
              </a:rPr>
              <a:t>, ta </a:t>
            </a:r>
            <a:r>
              <a:rPr lang="en-US" sz="2900" dirty="0" err="1">
                <a:latin typeface="Times New Roman" panose="02020603050405020304" pitchFamily="18" charset="0"/>
                <a:cs typeface="Times New Roman" panose="02020603050405020304" pitchFamily="18" charset="0"/>
              </a:rPr>
              <a:t>có</a:t>
            </a:r>
            <a:r>
              <a:rPr lang="en-US" sz="2900" dirty="0">
                <a:latin typeface="Times New Roman" panose="02020603050405020304" pitchFamily="18" charset="0"/>
                <a:cs typeface="Times New Roman" panose="02020603050405020304" pitchFamily="18" charset="0"/>
              </a:rPr>
              <a:t>: </a:t>
            </a:r>
          </a:p>
        </p:txBody>
      </p:sp>
      <p:graphicFrame>
        <p:nvGraphicFramePr>
          <p:cNvPr id="4" name="Table 3"/>
          <p:cNvGraphicFramePr>
            <a:graphicFrameLocks noGrp="1"/>
          </p:cNvGraphicFramePr>
          <p:nvPr>
            <p:extLst>
              <p:ext uri="{D42A27DB-BD31-4B8C-83A1-F6EECF244321}">
                <p14:modId xmlns:p14="http://schemas.microsoft.com/office/powerpoint/2010/main" val="3536054632"/>
              </p:ext>
            </p:extLst>
          </p:nvPr>
        </p:nvGraphicFramePr>
        <p:xfrm>
          <a:off x="1456810" y="945931"/>
          <a:ext cx="3725956" cy="2074351"/>
        </p:xfrm>
        <a:graphic>
          <a:graphicData uri="http://schemas.openxmlformats.org/drawingml/2006/table">
            <a:tbl>
              <a:tblPr firstRow="1" firstCol="1" bandRow="1"/>
              <a:tblGrid>
                <a:gridCol w="803600">
                  <a:extLst>
                    <a:ext uri="{9D8B030D-6E8A-4147-A177-3AD203B41FA5}">
                      <a16:colId xmlns:a16="http://schemas.microsoft.com/office/drawing/2014/main" val="1430770210"/>
                    </a:ext>
                  </a:extLst>
                </a:gridCol>
                <a:gridCol w="2922356">
                  <a:extLst>
                    <a:ext uri="{9D8B030D-6E8A-4147-A177-3AD203B41FA5}">
                      <a16:colId xmlns:a16="http://schemas.microsoft.com/office/drawing/2014/main" val="287512440"/>
                    </a:ext>
                  </a:extLst>
                </a:gridCol>
              </a:tblGrid>
              <a:tr h="1226816">
                <a:tc>
                  <a:txBody>
                    <a:bodyPr/>
                    <a:lstStyle/>
                    <a:p>
                      <a:pPr>
                        <a:lnSpc>
                          <a:spcPct val="135000"/>
                        </a:lnSpc>
                        <a:spcBef>
                          <a:spcPts val="600"/>
                        </a:spcBef>
                        <a:spcAft>
                          <a:spcPts val="600"/>
                        </a:spcAft>
                      </a:pPr>
                      <a:r>
                        <a:rPr lang="en-US" sz="2400" dirty="0">
                          <a:solidFill>
                            <a:srgbClr val="000000"/>
                          </a:solidFill>
                          <a:effectLst/>
                          <a:latin typeface="Times New Roman" panose="02020603050405020304" pitchFamily="18" charset="0"/>
                          <a:ea typeface="Times New Roman" panose="02020603050405020304" pitchFamily="18" charset="0"/>
                        </a:rPr>
                        <a:t>GT</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35000"/>
                        </a:lnSpc>
                        <a:spcBef>
                          <a:spcPts val="600"/>
                        </a:spcBef>
                        <a:spcAft>
                          <a:spcPts val="600"/>
                        </a:spcAft>
                      </a:pPr>
                      <a:endParaRPr lang="en-US" sz="1400" dirty="0">
                        <a:solidFill>
                          <a:srgbClr val="000000"/>
                        </a:solidFill>
                        <a:effectLst/>
                        <a:latin typeface="Times New Roman" panose="02020603050405020304" pitchFamily="18" charset="0"/>
                        <a:ea typeface="Calibri" panose="020F0502020204030204" pitchFamily="34" charset="0"/>
                      </a:endParaRPr>
                    </a:p>
                    <a:p>
                      <a:pPr>
                        <a:lnSpc>
                          <a:spcPct val="135000"/>
                        </a:lnSpc>
                        <a:spcBef>
                          <a:spcPts val="600"/>
                        </a:spcBef>
                        <a:spcAft>
                          <a:spcPts val="600"/>
                        </a:spcAft>
                      </a:pPr>
                      <a:r>
                        <a:rPr lang="en-US" sz="1200" dirty="0">
                          <a:solidFill>
                            <a:srgbClr val="000000"/>
                          </a:solidFill>
                          <a:effectLst/>
                          <a:latin typeface="Times New Roman" panose="02020603050405020304" pitchFamily="18" charset="0"/>
                          <a:ea typeface="Times New Roman" panose="02020603050405020304" pitchFamily="18" charset="0"/>
                        </a:rPr>
                        <a:t> </a:t>
                      </a:r>
                      <a:endParaRPr lang="en-US" sz="14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052177"/>
                  </a:ext>
                </a:extLst>
              </a:tr>
              <a:tr h="847535">
                <a:tc>
                  <a:txBody>
                    <a:bodyPr/>
                    <a:lstStyle/>
                    <a:p>
                      <a:pPr>
                        <a:lnSpc>
                          <a:spcPct val="135000"/>
                        </a:lnSpc>
                        <a:spcBef>
                          <a:spcPts val="600"/>
                        </a:spcBef>
                        <a:spcAft>
                          <a:spcPts val="600"/>
                        </a:spcAft>
                      </a:pPr>
                      <a:r>
                        <a:rPr lang="en-US" sz="2400" dirty="0">
                          <a:solidFill>
                            <a:srgbClr val="000000"/>
                          </a:solidFill>
                          <a:effectLst/>
                          <a:latin typeface="Times New Roman" panose="02020603050405020304" pitchFamily="18" charset="0"/>
                          <a:ea typeface="Times New Roman" panose="02020603050405020304" pitchFamily="18" charset="0"/>
                        </a:rPr>
                        <a:t>KL</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35000"/>
                        </a:lnSpc>
                        <a:spcBef>
                          <a:spcPts val="600"/>
                        </a:spcBef>
                        <a:spcAft>
                          <a:spcPts val="600"/>
                        </a:spcAft>
                      </a:pPr>
                      <a:endParaRPr lang="vi-VN"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10720716"/>
                  </a:ext>
                </a:extLst>
              </a:tr>
            </a:tbl>
          </a:graphicData>
        </a:graphic>
      </p:graphicFrame>
      <p:graphicFrame>
        <p:nvGraphicFramePr>
          <p:cNvPr id="5" name="Object 4"/>
          <p:cNvGraphicFramePr>
            <a:graphicFrameLocks noChangeAspect="1"/>
          </p:cNvGraphicFramePr>
          <p:nvPr/>
        </p:nvGraphicFramePr>
        <p:xfrm>
          <a:off x="2480929" y="1047715"/>
          <a:ext cx="886374" cy="344701"/>
        </p:xfrm>
        <a:graphic>
          <a:graphicData uri="http://schemas.openxmlformats.org/presentationml/2006/ole">
            <mc:AlternateContent xmlns:mc="http://schemas.openxmlformats.org/markup-compatibility/2006">
              <mc:Choice xmlns:v="urn:schemas-microsoft-com:vml" Requires="v">
                <p:oleObj spid="_x0000_s10882" name="Equation" r:id="rId5" imgW="457002" imgH="177723" progId="Equation.DSMT4">
                  <p:embed/>
                </p:oleObj>
              </mc:Choice>
              <mc:Fallback>
                <p:oleObj name="Equation" r:id="rId5" imgW="457002" imgH="177723" progId="Equation.DSMT4">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0929" y="1047715"/>
                        <a:ext cx="886374" cy="344701"/>
                      </a:xfrm>
                      <a:prstGeom prst="rect">
                        <a:avLst/>
                      </a:prstGeom>
                      <a:noFill/>
                    </p:spPr>
                  </p:pic>
                </p:oleObj>
              </mc:Fallback>
            </mc:AlternateContent>
          </a:graphicData>
        </a:graphic>
      </p:graphicFrame>
      <p:graphicFrame>
        <p:nvGraphicFramePr>
          <p:cNvPr id="6" name="Object 5"/>
          <p:cNvGraphicFramePr>
            <a:graphicFrameLocks noChangeAspect="1"/>
          </p:cNvGraphicFramePr>
          <p:nvPr/>
        </p:nvGraphicFramePr>
        <p:xfrm>
          <a:off x="3442805" y="917800"/>
          <a:ext cx="1009482" cy="467809"/>
        </p:xfrm>
        <a:graphic>
          <a:graphicData uri="http://schemas.openxmlformats.org/presentationml/2006/ole">
            <mc:AlternateContent xmlns:mc="http://schemas.openxmlformats.org/markup-compatibility/2006">
              <mc:Choice xmlns:v="urn:schemas-microsoft-com:vml" Requires="v">
                <p:oleObj spid="_x0000_s10883" name="Equation" r:id="rId7" imgW="520560" imgH="241200" progId="Equation.DSMT4">
                  <p:embed/>
                </p:oleObj>
              </mc:Choice>
              <mc:Fallback>
                <p:oleObj name="Equation" r:id="rId7" imgW="520560" imgH="241200" progId="Equation.DSMT4">
                  <p:embed/>
                  <p:pic>
                    <p:nvPicPr>
                      <p:cNvPr id="6" name="Object 5"/>
                      <p:cNvPicPr>
                        <a:picLocks noChangeAspect="1" noChangeArrowheads="1"/>
                      </p:cNvPicPr>
                      <p:nvPr/>
                    </p:nvPicPr>
                    <p:blipFill>
                      <a:blip r:embed="rId8"/>
                      <a:srcRect/>
                      <a:stretch>
                        <a:fillRect/>
                      </a:stretch>
                    </p:blipFill>
                    <p:spPr bwMode="auto">
                      <a:xfrm>
                        <a:off x="3442805" y="917800"/>
                        <a:ext cx="1009482" cy="467809"/>
                      </a:xfrm>
                      <a:prstGeom prst="rect">
                        <a:avLst/>
                      </a:prstGeom>
                      <a:noFill/>
                    </p:spPr>
                  </p:pic>
                </p:oleObj>
              </mc:Fallback>
            </mc:AlternateContent>
          </a:graphicData>
        </a:graphic>
      </p:graphicFrame>
      <p:graphicFrame>
        <p:nvGraphicFramePr>
          <p:cNvPr id="7" name="Object 6"/>
          <p:cNvGraphicFramePr>
            <a:graphicFrameLocks noChangeAspect="1"/>
          </p:cNvGraphicFramePr>
          <p:nvPr/>
        </p:nvGraphicFramePr>
        <p:xfrm>
          <a:off x="2433089" y="1320800"/>
          <a:ext cx="1897062" cy="541338"/>
        </p:xfrm>
        <a:graphic>
          <a:graphicData uri="http://schemas.openxmlformats.org/presentationml/2006/ole">
            <mc:AlternateContent xmlns:mc="http://schemas.openxmlformats.org/markup-compatibility/2006">
              <mc:Choice xmlns:v="urn:schemas-microsoft-com:vml" Requires="v">
                <p:oleObj spid="_x0000_s10884" name="Equation" r:id="rId9" imgW="977760" imgH="279360" progId="Equation.DSMT4">
                  <p:embed/>
                </p:oleObj>
              </mc:Choice>
              <mc:Fallback>
                <p:oleObj name="Equation" r:id="rId9" imgW="977760" imgH="279360" progId="Equation.DSMT4">
                  <p:embed/>
                  <p:pic>
                    <p:nvPicPr>
                      <p:cNvPr id="7" name="Object 6"/>
                      <p:cNvPicPr>
                        <a:picLocks noChangeAspect="1" noChangeArrowheads="1"/>
                      </p:cNvPicPr>
                      <p:nvPr/>
                    </p:nvPicPr>
                    <p:blipFill>
                      <a:blip r:embed="rId10"/>
                      <a:srcRect/>
                      <a:stretch>
                        <a:fillRect/>
                      </a:stretch>
                    </p:blipFill>
                    <p:spPr bwMode="auto">
                      <a:xfrm>
                        <a:off x="2433089" y="1320800"/>
                        <a:ext cx="1897062" cy="541338"/>
                      </a:xfrm>
                      <a:prstGeom prst="rect">
                        <a:avLst/>
                      </a:prstGeom>
                      <a:noFill/>
                    </p:spPr>
                  </p:pic>
                </p:oleObj>
              </mc:Fallback>
            </mc:AlternateContent>
          </a:graphicData>
        </a:graphic>
      </p:graphicFrame>
      <p:graphicFrame>
        <p:nvGraphicFramePr>
          <p:cNvPr id="8" name="Object 7"/>
          <p:cNvGraphicFramePr>
            <a:graphicFrameLocks noChangeAspect="1"/>
          </p:cNvGraphicFramePr>
          <p:nvPr/>
        </p:nvGraphicFramePr>
        <p:xfrm>
          <a:off x="2371175" y="1674813"/>
          <a:ext cx="1622425" cy="542925"/>
        </p:xfrm>
        <a:graphic>
          <a:graphicData uri="http://schemas.openxmlformats.org/presentationml/2006/ole">
            <mc:AlternateContent xmlns:mc="http://schemas.openxmlformats.org/markup-compatibility/2006">
              <mc:Choice xmlns:v="urn:schemas-microsoft-com:vml" Requires="v">
                <p:oleObj spid="_x0000_s10885" name="Equation" r:id="rId11" imgW="838080" imgH="279360" progId="Equation.DSMT4">
                  <p:embed/>
                </p:oleObj>
              </mc:Choice>
              <mc:Fallback>
                <p:oleObj name="Equation" r:id="rId11" imgW="838080" imgH="279360" progId="Equation.DSMT4">
                  <p:embed/>
                  <p:pic>
                    <p:nvPicPr>
                      <p:cNvPr id="8" name="Object 7"/>
                      <p:cNvPicPr>
                        <a:picLocks noChangeAspect="1" noChangeArrowheads="1"/>
                      </p:cNvPicPr>
                      <p:nvPr/>
                    </p:nvPicPr>
                    <p:blipFill>
                      <a:blip r:embed="rId12"/>
                      <a:srcRect/>
                      <a:stretch>
                        <a:fillRect/>
                      </a:stretch>
                    </p:blipFill>
                    <p:spPr bwMode="auto">
                      <a:xfrm>
                        <a:off x="2371175" y="1674813"/>
                        <a:ext cx="1622425" cy="542925"/>
                      </a:xfrm>
                      <a:prstGeom prst="rect">
                        <a:avLst/>
                      </a:prstGeom>
                      <a:noFill/>
                    </p:spPr>
                  </p:pic>
                </p:oleObj>
              </mc:Fallback>
            </mc:AlternateContent>
          </a:graphicData>
        </a:graphic>
      </p:graphicFrame>
      <p:graphicFrame>
        <p:nvGraphicFramePr>
          <p:cNvPr id="10" name="Object 9"/>
          <p:cNvGraphicFramePr>
            <a:graphicFrameLocks noChangeAspect="1"/>
          </p:cNvGraphicFramePr>
          <p:nvPr/>
        </p:nvGraphicFramePr>
        <p:xfrm>
          <a:off x="2442322" y="2441183"/>
          <a:ext cx="977531" cy="350908"/>
        </p:xfrm>
        <a:graphic>
          <a:graphicData uri="http://schemas.openxmlformats.org/presentationml/2006/ole">
            <mc:AlternateContent xmlns:mc="http://schemas.openxmlformats.org/markup-compatibility/2006">
              <mc:Choice xmlns:v="urn:schemas-microsoft-com:vml" Requires="v">
                <p:oleObj spid="_x0000_s10886" name="Equation" r:id="rId13" imgW="494870" imgH="177646" progId="Equation.DSMT4">
                  <p:embed/>
                </p:oleObj>
              </mc:Choice>
              <mc:Fallback>
                <p:oleObj name="Equation" r:id="rId13" imgW="494870" imgH="177646" progId="Equation.DSMT4">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42322" y="2441183"/>
                        <a:ext cx="977531" cy="350908"/>
                      </a:xfrm>
                      <a:prstGeom prst="rect">
                        <a:avLst/>
                      </a:prstGeom>
                      <a:noFill/>
                    </p:spPr>
                  </p:pic>
                </p:oleObj>
              </mc:Fallback>
            </mc:AlternateContent>
          </a:graphicData>
        </a:graphic>
      </p:graphicFrame>
      <p:graphicFrame>
        <p:nvGraphicFramePr>
          <p:cNvPr id="14" name="Object 13"/>
          <p:cNvGraphicFramePr>
            <a:graphicFrameLocks noChangeAspect="1"/>
          </p:cNvGraphicFramePr>
          <p:nvPr/>
        </p:nvGraphicFramePr>
        <p:xfrm>
          <a:off x="2597661" y="4155483"/>
          <a:ext cx="2552930" cy="476921"/>
        </p:xfrm>
        <a:graphic>
          <a:graphicData uri="http://schemas.openxmlformats.org/presentationml/2006/ole">
            <mc:AlternateContent xmlns:mc="http://schemas.openxmlformats.org/markup-compatibility/2006">
              <mc:Choice xmlns:v="urn:schemas-microsoft-com:vml" Requires="v">
                <p:oleObj spid="_x0000_s10887" name="Equation" r:id="rId15" imgW="1155199" imgH="215806" progId="Equation.DSMT4">
                  <p:embed/>
                </p:oleObj>
              </mc:Choice>
              <mc:Fallback>
                <p:oleObj name="Equation" r:id="rId15" imgW="1155199" imgH="215806" progId="Equation.DSMT4">
                  <p:embed/>
                  <p:pic>
                    <p:nvPicPr>
                      <p:cNvPr id="14" name="Object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97661" y="4155483"/>
                        <a:ext cx="2552930" cy="476921"/>
                      </a:xfrm>
                      <a:prstGeom prst="rect">
                        <a:avLst/>
                      </a:prstGeom>
                      <a:noFill/>
                    </p:spPr>
                  </p:pic>
                </p:oleObj>
              </mc:Fallback>
            </mc:AlternateContent>
          </a:graphicData>
        </a:graphic>
      </p:graphicFrame>
      <p:graphicFrame>
        <p:nvGraphicFramePr>
          <p:cNvPr id="15" name="Object 14"/>
          <p:cNvGraphicFramePr>
            <a:graphicFrameLocks noChangeAspect="1"/>
          </p:cNvGraphicFramePr>
          <p:nvPr/>
        </p:nvGraphicFramePr>
        <p:xfrm>
          <a:off x="2354319" y="4537366"/>
          <a:ext cx="5442508" cy="504975"/>
        </p:xfrm>
        <a:graphic>
          <a:graphicData uri="http://schemas.openxmlformats.org/presentationml/2006/ole">
            <mc:AlternateContent xmlns:mc="http://schemas.openxmlformats.org/markup-compatibility/2006">
              <mc:Choice xmlns:v="urn:schemas-microsoft-com:vml" Requires="v">
                <p:oleObj spid="_x0000_s10888" name="Equation" r:id="rId17" imgW="2463800" imgH="228600" progId="Equation.DSMT4">
                  <p:embed/>
                </p:oleObj>
              </mc:Choice>
              <mc:Fallback>
                <p:oleObj name="Equation" r:id="rId17" imgW="2463800" imgH="228600" progId="Equation.DSMT4">
                  <p:embed/>
                  <p:pic>
                    <p:nvPicPr>
                      <p:cNvPr id="15" name="Object 1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54319" y="4537366"/>
                        <a:ext cx="5442508" cy="504975"/>
                      </a:xfrm>
                      <a:prstGeom prst="rect">
                        <a:avLst/>
                      </a:prstGeom>
                      <a:noFill/>
                    </p:spPr>
                  </p:pic>
                </p:oleObj>
              </mc:Fallback>
            </mc:AlternateContent>
          </a:graphicData>
        </a:graphic>
      </p:graphicFrame>
      <p:graphicFrame>
        <p:nvGraphicFramePr>
          <p:cNvPr id="16" name="Object 15"/>
          <p:cNvGraphicFramePr>
            <a:graphicFrameLocks noChangeAspect="1"/>
          </p:cNvGraphicFramePr>
          <p:nvPr/>
        </p:nvGraphicFramePr>
        <p:xfrm>
          <a:off x="2347252" y="4889663"/>
          <a:ext cx="3814762" cy="673100"/>
        </p:xfrm>
        <a:graphic>
          <a:graphicData uri="http://schemas.openxmlformats.org/presentationml/2006/ole">
            <mc:AlternateContent xmlns:mc="http://schemas.openxmlformats.org/markup-compatibility/2006">
              <mc:Choice xmlns:v="urn:schemas-microsoft-com:vml" Requires="v">
                <p:oleObj spid="_x0000_s10889" name="Equation" r:id="rId19" imgW="1726920" imgH="304560" progId="Equation.DSMT4">
                  <p:embed/>
                </p:oleObj>
              </mc:Choice>
              <mc:Fallback>
                <p:oleObj name="Equation" r:id="rId19" imgW="1726920" imgH="304560" progId="Equation.DSMT4">
                  <p:embed/>
                  <p:pic>
                    <p:nvPicPr>
                      <p:cNvPr id="16" name="Object 15"/>
                      <p:cNvPicPr>
                        <a:picLocks noChangeAspect="1" noChangeArrowheads="1"/>
                      </p:cNvPicPr>
                      <p:nvPr/>
                    </p:nvPicPr>
                    <p:blipFill>
                      <a:blip r:embed="rId20"/>
                      <a:srcRect/>
                      <a:stretch>
                        <a:fillRect/>
                      </a:stretch>
                    </p:blipFill>
                    <p:spPr bwMode="auto">
                      <a:xfrm>
                        <a:off x="2347252" y="4889663"/>
                        <a:ext cx="3814762" cy="673100"/>
                      </a:xfrm>
                      <a:prstGeom prst="rect">
                        <a:avLst/>
                      </a:prstGeom>
                      <a:noFill/>
                    </p:spPr>
                  </p:pic>
                </p:oleObj>
              </mc:Fallback>
            </mc:AlternateContent>
          </a:graphicData>
        </a:graphic>
      </p:graphicFrame>
      <p:sp>
        <p:nvSpPr>
          <p:cNvPr id="31" name="Rectangle 19"/>
          <p:cNvSpPr>
            <a:spLocks noChangeArrowheads="1"/>
          </p:cNvSpPr>
          <p:nvPr/>
        </p:nvSpPr>
        <p:spPr bwMode="auto">
          <a:xfrm>
            <a:off x="348223" y="5548350"/>
            <a:ext cx="109709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Vậy</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thanh</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gỗ</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chạm</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tường</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mặt</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2,8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mét</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33921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1000"/>
                                        <p:tgtEl>
                                          <p:spTgt spid="31"/>
                                        </p:tgtEl>
                                      </p:cBhvr>
                                    </p:animEffect>
                                    <p:anim calcmode="lin" valueType="num">
                                      <p:cBhvr>
                                        <p:cTn id="66" dur="1000" fill="hold"/>
                                        <p:tgtEl>
                                          <p:spTgt spid="31"/>
                                        </p:tgtEl>
                                        <p:attrNameLst>
                                          <p:attrName>ppt_x</p:attrName>
                                        </p:attrNameLst>
                                      </p:cBhvr>
                                      <p:tavLst>
                                        <p:tav tm="0">
                                          <p:val>
                                            <p:strVal val="#ppt_x"/>
                                          </p:val>
                                        </p:tav>
                                        <p:tav tm="100000">
                                          <p:val>
                                            <p:strVal val="#ppt_x"/>
                                          </p:val>
                                        </p:tav>
                                      </p:tavLst>
                                    </p:anim>
                                    <p:anim calcmode="lin" valueType="num">
                                      <p:cBhvr>
                                        <p:cTn id="6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hần Số Học Là Gì? Khám Phá Ý Nghĩa Sống Của Bạn"/>
          <p:cNvPicPr>
            <a:picLocks noChangeAspect="1" noChangeArrowheads="1"/>
          </p:cNvPicPr>
          <p:nvPr/>
        </p:nvPicPr>
        <p:blipFill rotWithShape="1">
          <a:blip r:embed="rId3">
            <a:extLst>
              <a:ext uri="{28A0092B-C50C-407E-A947-70E740481C1C}">
                <a14:useLocalDpi xmlns:a14="http://schemas.microsoft.com/office/drawing/2010/main" val="0"/>
              </a:ext>
            </a:extLst>
          </a:blip>
          <a:srcRect b="9121"/>
          <a:stretch/>
        </p:blipFill>
        <p:spPr bwMode="auto">
          <a:xfrm>
            <a:off x="903002" y="1146048"/>
            <a:ext cx="9712950" cy="49651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hlinkClick r:id="rId4" action="ppaction://hlinksldjump"/>
          </p:cNvPr>
          <p:cNvSpPr/>
          <p:nvPr/>
        </p:nvSpPr>
        <p:spPr>
          <a:xfrm>
            <a:off x="7561106" y="969264"/>
            <a:ext cx="3421443" cy="285292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tx1">
                    <a:lumMod val="85000"/>
                    <a:lumOff val="15000"/>
                  </a:schemeClr>
                </a:solidFill>
                <a:latin typeface="Times New Roman" panose="02020603050405020304" pitchFamily="18" charset="0"/>
                <a:cs typeface="Times New Roman" panose="02020603050405020304" pitchFamily="18" charset="0"/>
              </a:rPr>
              <a:t>3</a:t>
            </a:r>
          </a:p>
        </p:txBody>
      </p:sp>
      <p:sp>
        <p:nvSpPr>
          <p:cNvPr id="8" name="Rectangle 7">
            <a:hlinkClick r:id="rId5" action="ppaction://hlinksldjump"/>
          </p:cNvPr>
          <p:cNvSpPr/>
          <p:nvPr/>
        </p:nvSpPr>
        <p:spPr>
          <a:xfrm>
            <a:off x="4151375" y="969264"/>
            <a:ext cx="3421443" cy="285292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tx1">
                    <a:lumMod val="85000"/>
                    <a:lumOff val="15000"/>
                  </a:schemeClr>
                </a:solidFill>
                <a:latin typeface="Times New Roman" panose="02020603050405020304" pitchFamily="18" charset="0"/>
                <a:cs typeface="Times New Roman" panose="02020603050405020304" pitchFamily="18" charset="0"/>
              </a:rPr>
              <a:t>2</a:t>
            </a:r>
          </a:p>
        </p:txBody>
      </p:sp>
      <p:sp>
        <p:nvSpPr>
          <p:cNvPr id="9" name="Rectangle 8">
            <a:hlinkClick r:id="rId6" action="ppaction://hlinksldjump"/>
          </p:cNvPr>
          <p:cNvSpPr/>
          <p:nvPr/>
        </p:nvSpPr>
        <p:spPr>
          <a:xfrm>
            <a:off x="736028" y="3828288"/>
            <a:ext cx="3421443" cy="285292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tx1">
                    <a:lumMod val="85000"/>
                    <a:lumOff val="15000"/>
                  </a:schemeClr>
                </a:solidFill>
                <a:latin typeface="Times New Roman" panose="02020603050405020304" pitchFamily="18" charset="0"/>
                <a:cs typeface="Times New Roman" panose="02020603050405020304" pitchFamily="18" charset="0"/>
              </a:rPr>
              <a:t>4</a:t>
            </a:r>
          </a:p>
        </p:txBody>
      </p:sp>
      <p:sp>
        <p:nvSpPr>
          <p:cNvPr id="10" name="Rectangle 9">
            <a:hlinkClick r:id="rId7" action="ppaction://hlinksldjump"/>
          </p:cNvPr>
          <p:cNvSpPr/>
          <p:nvPr/>
        </p:nvSpPr>
        <p:spPr>
          <a:xfrm>
            <a:off x="7567202" y="3828288"/>
            <a:ext cx="3421443" cy="285292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tx1">
                    <a:lumMod val="85000"/>
                    <a:lumOff val="15000"/>
                  </a:schemeClr>
                </a:solidFill>
                <a:latin typeface="Times New Roman" panose="02020603050405020304" pitchFamily="18" charset="0"/>
                <a:cs typeface="Times New Roman" panose="02020603050405020304" pitchFamily="18" charset="0"/>
              </a:rPr>
              <a:t>6</a:t>
            </a:r>
          </a:p>
        </p:txBody>
      </p:sp>
      <p:sp>
        <p:nvSpPr>
          <p:cNvPr id="11" name="Rectangle 10">
            <a:hlinkClick r:id="rId8" action="ppaction://hlinksldjump"/>
          </p:cNvPr>
          <p:cNvSpPr/>
          <p:nvPr/>
        </p:nvSpPr>
        <p:spPr>
          <a:xfrm>
            <a:off x="4157471" y="3828288"/>
            <a:ext cx="3421443" cy="285292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tx1">
                    <a:lumMod val="85000"/>
                    <a:lumOff val="15000"/>
                  </a:schemeClr>
                </a:solidFill>
                <a:latin typeface="Times New Roman" panose="02020603050405020304" pitchFamily="18" charset="0"/>
                <a:cs typeface="Times New Roman" panose="02020603050405020304" pitchFamily="18" charset="0"/>
              </a:rPr>
              <a:t>5</a:t>
            </a:r>
          </a:p>
        </p:txBody>
      </p:sp>
      <p:sp>
        <p:nvSpPr>
          <p:cNvPr id="6" name="TextBox 5"/>
          <p:cNvSpPr txBox="1"/>
          <p:nvPr/>
        </p:nvSpPr>
        <p:spPr>
          <a:xfrm>
            <a:off x="2794953" y="71652"/>
            <a:ext cx="6675120" cy="707886"/>
          </a:xfrm>
          <a:prstGeom prst="rect">
            <a:avLst/>
          </a:prstGeom>
          <a:no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Trò</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Lật</a:t>
            </a:r>
            <a:r>
              <a:rPr lang="en-US" sz="4000" b="1" dirty="0">
                <a:latin typeface="Times New Roman" panose="02020603050405020304" pitchFamily="18" charset="0"/>
                <a:cs typeface="Times New Roman" panose="02020603050405020304" pitchFamily="18" charset="0"/>
              </a:rPr>
              <a:t> ô </a:t>
            </a: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ảnh</a:t>
            </a:r>
            <a:endParaRPr lang="en-US" sz="4000" b="1" dirty="0">
              <a:latin typeface="Times New Roman" panose="02020603050405020304" pitchFamily="18" charset="0"/>
              <a:cs typeface="Times New Roman" panose="02020603050405020304" pitchFamily="18" charset="0"/>
            </a:endParaRPr>
          </a:p>
        </p:txBody>
      </p:sp>
      <p:sp>
        <p:nvSpPr>
          <p:cNvPr id="12" name="Right Arrow 11">
            <a:hlinkClick r:id="rId9" action="ppaction://hlinksldjump"/>
          </p:cNvPr>
          <p:cNvSpPr/>
          <p:nvPr/>
        </p:nvSpPr>
        <p:spPr>
          <a:xfrm>
            <a:off x="11250950" y="5856351"/>
            <a:ext cx="868075" cy="883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10" action="ppaction://hlinksldjump"/>
          </p:cNvPr>
          <p:cNvSpPr/>
          <p:nvPr/>
        </p:nvSpPr>
        <p:spPr>
          <a:xfrm>
            <a:off x="721028" y="969264"/>
            <a:ext cx="3421443" cy="285292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tx1">
                    <a:lumMod val="85000"/>
                    <a:lumOff val="15000"/>
                  </a:schemeClr>
                </a:solidFill>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31484124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8"/>
                                        </p:tgtEl>
                                        <p:attrNameLst>
                                          <p:attrName>ppt_x</p:attrName>
                                        </p:attrNameLst>
                                      </p:cBhvr>
                                      <p:tavLst>
                                        <p:tav tm="0">
                                          <p:val>
                                            <p:strVal val="ppt_x"/>
                                          </p:val>
                                        </p:tav>
                                        <p:tav tm="100000">
                                          <p:val>
                                            <p:strVal val="ppt_x"/>
                                          </p:val>
                                        </p:tav>
                                      </p:tavLst>
                                    </p:anim>
                                    <p:anim calcmode="lin" valueType="num">
                                      <p:cBhvr additive="base">
                                        <p:cTn id="14" dur="500"/>
                                        <p:tgtEl>
                                          <p:spTgt spid="8"/>
                                        </p:tgtEl>
                                        <p:attrNameLst>
                                          <p:attrName>ppt_y</p:attrName>
                                        </p:attrNameLst>
                                      </p:cBhvr>
                                      <p:tavLst>
                                        <p:tav tm="0">
                                          <p:val>
                                            <p:strVal val="ppt_y"/>
                                          </p:val>
                                        </p:tav>
                                        <p:tav tm="100000">
                                          <p:val>
                                            <p:strVal val="1+ppt_h/2"/>
                                          </p:val>
                                        </p:tav>
                                      </p:tavLst>
                                    </p:anim>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1" presetClass="exit" presetSubtype="1" fill="hold" grpId="0" nodeType="clickEffect">
                                  <p:stCondLst>
                                    <p:cond delay="0"/>
                                  </p:stCondLst>
                                  <p:childTnLst>
                                    <p:animEffect transition="out" filter="wheel(1)">
                                      <p:cBhvr>
                                        <p:cTn id="20" dur="2000"/>
                                        <p:tgtEl>
                                          <p:spTgt spid="7"/>
                                        </p:tgtEl>
                                      </p:cBhvr>
                                    </p:animEffect>
                                    <p:set>
                                      <p:cBhvr>
                                        <p:cTn id="21"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21" presetClass="exit" presetSubtype="1" fill="hold" grpId="0" nodeType="clickEffect">
                                  <p:stCondLst>
                                    <p:cond delay="0"/>
                                  </p:stCondLst>
                                  <p:childTnLst>
                                    <p:animEffect transition="out" filter="wheel(1)">
                                      <p:cBhvr>
                                        <p:cTn id="26" dur="2000"/>
                                        <p:tgtEl>
                                          <p:spTgt spid="9"/>
                                        </p:tgtEl>
                                      </p:cBhvr>
                                    </p:animEffect>
                                    <p:set>
                                      <p:cBhvr>
                                        <p:cTn id="2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22" presetClass="exit" presetSubtype="4" fill="hold" grpId="0" nodeType="clickEffect">
                                  <p:stCondLst>
                                    <p:cond delay="0"/>
                                  </p:stCondLst>
                                  <p:childTnLst>
                                    <p:animEffect transition="out" filter="wipe(down)">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6" presetClass="exit" presetSubtype="21" fill="hold" grpId="0" nodeType="clickEffect">
                                  <p:stCondLst>
                                    <p:cond delay="0"/>
                                  </p:stCondLst>
                                  <p:childTnLst>
                                    <p:animEffect transition="out" filter="barn(inVertical)">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animBg="1"/>
      <p:bldP spid="8" grpId="0" animBg="1"/>
      <p:bldP spid="9" grpId="0" animBg="1"/>
      <p:bldP spid="10" grpId="0" animBg="1"/>
      <p:bldP spid="11"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1">
            <a:extLst>
              <a:ext uri="{FF2B5EF4-FFF2-40B4-BE49-F238E27FC236}">
                <a16:creationId xmlns:a16="http://schemas.microsoft.com/office/drawing/2014/main" id="{C22D4B6E-0EC4-5960-5681-658D56E5EE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Text Box 2">
                <a:extLst>
                  <a:ext uri="{FF2B5EF4-FFF2-40B4-BE49-F238E27FC236}">
                    <a16:creationId xmlns:a16="http://schemas.microsoft.com/office/drawing/2014/main" id="{3E9E2568-A843-53B1-5FD0-7DC8D35D8E7F}"/>
                  </a:ext>
                </a:extLst>
              </p:cNvPr>
              <p:cNvSpPr txBox="1">
                <a:spLocks noGrp="1" noChangeArrowheads="1"/>
              </p:cNvSpPr>
              <p:nvPr>
                <p:ph type="title"/>
              </p:nvPr>
            </p:nvSpPr>
            <p:spPr bwMode="auto">
              <a:xfrm>
                <a:off x="723900" y="476236"/>
                <a:ext cx="10515600" cy="1027141"/>
              </a:xfrm>
              <a:prstGeom prst="rect">
                <a:avLst/>
              </a:prstGeom>
              <a:solidFill>
                <a:srgbClr val="FFFFFF"/>
              </a:solidFill>
              <a:ln w="9525">
                <a:solidFill>
                  <a:srgbClr val="00000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14:m>
                  <m:oMathPara xmlns:m="http://schemas.openxmlformats.org/officeDocument/2006/math">
                    <m:oMathParaPr>
                      <m:jc m:val="center"/>
                    </m:oMathParaPr>
                    <m:oMath xmlns:m="http://schemas.openxmlformats.org/officeDocument/2006/math">
                      <m:r>
                        <m:rPr>
                          <m:nor/>
                        </m:rPr>
                        <a:rPr lang="en-US" altLang="en-US" b="1" dirty="0">
                          <a:solidFill>
                            <a:srgbClr val="000000"/>
                          </a:solidFill>
                          <a:latin typeface="Arial" panose="020B0604020202020204" pitchFamily="34" charset="0"/>
                          <a:cs typeface="Arial" panose="020B0604020202020204" pitchFamily="34" charset="0"/>
                        </a:rPr>
                        <m:t>1: </m:t>
                      </m:r>
                      <m:r>
                        <m:rPr>
                          <m:nor/>
                        </m:rPr>
                        <a:rPr lang="en-US" altLang="en-US" b="1" dirty="0">
                          <a:solidFill>
                            <a:srgbClr val="000000"/>
                          </a:solidFill>
                          <a:latin typeface="Arial" panose="020B0604020202020204" pitchFamily="34" charset="0"/>
                          <a:cs typeface="Arial" panose="020B0604020202020204" pitchFamily="34" charset="0"/>
                        </a:rPr>
                        <m:t>Cho</m:t>
                      </m:r>
                      <m:r>
                        <m:rPr>
                          <m:nor/>
                        </m:rPr>
                        <a:rPr lang="en-US" altLang="en-US" b="1" dirty="0">
                          <a:solidFill>
                            <a:srgbClr val="000000"/>
                          </a:solidFill>
                          <a:latin typeface="Arial" panose="020B0604020202020204" pitchFamily="34" charset="0"/>
                          <a:cs typeface="Arial" panose="020B0604020202020204" pitchFamily="34" charset="0"/>
                        </a:rPr>
                        <m:t> </m:t>
                      </m:r>
                      <m:r>
                        <m:rPr>
                          <m:nor/>
                        </m:rPr>
                        <a:rPr lang="en-US" altLang="en-US" b="1" dirty="0">
                          <a:solidFill>
                            <a:srgbClr val="000000"/>
                          </a:solidFill>
                          <a:latin typeface="Arial" panose="020B0604020202020204" pitchFamily="34" charset="0"/>
                          <a:cs typeface="Arial" panose="020B0604020202020204" pitchFamily="34" charset="0"/>
                        </a:rPr>
                        <m:t>tam</m:t>
                      </m:r>
                      <m:r>
                        <m:rPr>
                          <m:nor/>
                        </m:rPr>
                        <a:rPr lang="en-US" altLang="en-US" b="1" dirty="0">
                          <a:solidFill>
                            <a:srgbClr val="000000"/>
                          </a:solidFill>
                          <a:latin typeface="Arial" panose="020B0604020202020204" pitchFamily="34" charset="0"/>
                          <a:cs typeface="Arial" panose="020B0604020202020204" pitchFamily="34" charset="0"/>
                        </a:rPr>
                        <m:t> </m:t>
                      </m:r>
                      <m:r>
                        <m:rPr>
                          <m:nor/>
                        </m:rPr>
                        <a:rPr lang="en-US" altLang="en-US" b="1" dirty="0">
                          <a:solidFill>
                            <a:srgbClr val="000000"/>
                          </a:solidFill>
                          <a:latin typeface="Arial" panose="020B0604020202020204" pitchFamily="34" charset="0"/>
                          <a:cs typeface="Arial" panose="020B0604020202020204" pitchFamily="34" charset="0"/>
                        </a:rPr>
                        <m:t>gi</m:t>
                      </m:r>
                      <m:r>
                        <m:rPr>
                          <m:nor/>
                        </m:rPr>
                        <a:rPr lang="en-US" altLang="en-US" b="1" dirty="0">
                          <a:solidFill>
                            <a:srgbClr val="000000"/>
                          </a:solidFill>
                          <a:latin typeface="Arial" panose="020B0604020202020204" pitchFamily="34" charset="0"/>
                          <a:cs typeface="Arial" panose="020B0604020202020204" pitchFamily="34" charset="0"/>
                        </a:rPr>
                        <m:t>á</m:t>
                      </m:r>
                      <m:r>
                        <m:rPr>
                          <m:nor/>
                        </m:rPr>
                        <a:rPr lang="en-US" altLang="en-US" b="1" dirty="0">
                          <a:solidFill>
                            <a:srgbClr val="000000"/>
                          </a:solidFill>
                          <a:latin typeface="Arial" panose="020B0604020202020204" pitchFamily="34" charset="0"/>
                          <a:cs typeface="Arial" panose="020B0604020202020204" pitchFamily="34" charset="0"/>
                        </a:rPr>
                        <m:t>c</m:t>
                      </m:r>
                      <m:r>
                        <m:rPr>
                          <m:nor/>
                        </m:rPr>
                        <a:rPr lang="en-US" altLang="en-US" b="1" dirty="0">
                          <a:solidFill>
                            <a:srgbClr val="000000"/>
                          </a:solidFill>
                          <a:latin typeface="Arial" panose="020B0604020202020204" pitchFamily="34" charset="0"/>
                          <a:cs typeface="Arial" panose="020B0604020202020204" pitchFamily="34" charset="0"/>
                        </a:rPr>
                        <m:t> </m:t>
                      </m:r>
                      <m:r>
                        <m:rPr>
                          <m:nor/>
                        </m:rPr>
                        <a:rPr lang="en-US" altLang="en-US" b="1" dirty="0">
                          <a:solidFill>
                            <a:srgbClr val="000000"/>
                          </a:solidFill>
                          <a:latin typeface="Arial" panose="020B0604020202020204" pitchFamily="34" charset="0"/>
                          <a:cs typeface="Arial" panose="020B0604020202020204" pitchFamily="34" charset="0"/>
                        </a:rPr>
                        <m:t>ABC</m:t>
                      </m:r>
                      <m:r>
                        <m:rPr>
                          <m:nor/>
                        </m:rPr>
                        <a:rPr lang="en-US" altLang="en-US" b="1" dirty="0">
                          <a:solidFill>
                            <a:srgbClr val="000000"/>
                          </a:solidFill>
                          <a:latin typeface="Arial" panose="020B0604020202020204" pitchFamily="34" charset="0"/>
                          <a:cs typeface="Arial" panose="020B0604020202020204" pitchFamily="34" charset="0"/>
                        </a:rPr>
                        <m:t> </m:t>
                      </m:r>
                      <m:r>
                        <m:rPr>
                          <m:nor/>
                        </m:rPr>
                        <a:rPr lang="en-US" altLang="en-US" b="1" dirty="0">
                          <a:solidFill>
                            <a:srgbClr val="000000"/>
                          </a:solidFill>
                          <a:latin typeface="Arial" panose="020B0604020202020204" pitchFamily="34" charset="0"/>
                          <a:cs typeface="Arial" panose="020B0604020202020204" pitchFamily="34" charset="0"/>
                        </a:rPr>
                        <m:t>vu</m:t>
                      </m:r>
                      <m:r>
                        <m:rPr>
                          <m:nor/>
                        </m:rPr>
                        <a:rPr lang="en-US" altLang="en-US" b="1" dirty="0">
                          <a:solidFill>
                            <a:srgbClr val="000000"/>
                          </a:solidFill>
                          <a:latin typeface="Arial" panose="020B0604020202020204" pitchFamily="34" charset="0"/>
                          <a:cs typeface="Arial" panose="020B0604020202020204" pitchFamily="34" charset="0"/>
                        </a:rPr>
                        <m:t>ô</m:t>
                      </m:r>
                      <m:r>
                        <m:rPr>
                          <m:nor/>
                        </m:rPr>
                        <a:rPr lang="en-US" altLang="en-US" b="1" dirty="0">
                          <a:solidFill>
                            <a:srgbClr val="000000"/>
                          </a:solidFill>
                          <a:latin typeface="Arial" panose="020B0604020202020204" pitchFamily="34" charset="0"/>
                          <a:cs typeface="Arial" panose="020B0604020202020204" pitchFamily="34" charset="0"/>
                        </a:rPr>
                        <m:t>ng</m:t>
                      </m:r>
                      <m:r>
                        <m:rPr>
                          <m:nor/>
                        </m:rPr>
                        <a:rPr lang="en-US" altLang="en-US" b="1" dirty="0">
                          <a:solidFill>
                            <a:srgbClr val="000000"/>
                          </a:solidFill>
                          <a:latin typeface="Arial" panose="020B0604020202020204" pitchFamily="34" charset="0"/>
                          <a:cs typeface="Arial" panose="020B0604020202020204" pitchFamily="34" charset="0"/>
                        </a:rPr>
                        <m:t>, </m:t>
                      </m:r>
                      <m:r>
                        <m:rPr>
                          <m:nor/>
                        </m:rPr>
                        <a:rPr lang="en-US" altLang="en-US" b="1" dirty="0">
                          <a:solidFill>
                            <a:srgbClr val="000000"/>
                          </a:solidFill>
                          <a:latin typeface="Arial" panose="020B0604020202020204" pitchFamily="34" charset="0"/>
                          <a:cs typeface="Arial" panose="020B0604020202020204" pitchFamily="34" charset="0"/>
                        </a:rPr>
                        <m:t>c</m:t>
                      </m:r>
                      <m:r>
                        <m:rPr>
                          <m:nor/>
                        </m:rPr>
                        <a:rPr lang="en-US" altLang="en-US" b="1" dirty="0">
                          <a:solidFill>
                            <a:srgbClr val="000000"/>
                          </a:solidFill>
                          <a:latin typeface="Arial" panose="020B0604020202020204" pitchFamily="34" charset="0"/>
                          <a:cs typeface="Arial" panose="020B0604020202020204" pitchFamily="34" charset="0"/>
                        </a:rPr>
                        <m:t>â</m:t>
                      </m:r>
                      <m:r>
                        <m:rPr>
                          <m:nor/>
                        </m:rPr>
                        <a:rPr lang="en-US" altLang="en-US" b="1" dirty="0">
                          <a:solidFill>
                            <a:srgbClr val="000000"/>
                          </a:solidFill>
                          <a:latin typeface="Arial" panose="020B0604020202020204" pitchFamily="34" charset="0"/>
                          <a:cs typeface="Arial" panose="020B0604020202020204" pitchFamily="34" charset="0"/>
                        </a:rPr>
                        <m:t>n</m:t>
                      </m:r>
                      <m:r>
                        <m:rPr>
                          <m:nor/>
                        </m:rPr>
                        <a:rPr lang="en-US" altLang="en-US" b="1" dirty="0">
                          <a:solidFill>
                            <a:srgbClr val="000000"/>
                          </a:solidFill>
                          <a:latin typeface="Arial" panose="020B0604020202020204" pitchFamily="34" charset="0"/>
                          <a:cs typeface="Arial" panose="020B0604020202020204" pitchFamily="34" charset="0"/>
                        </a:rPr>
                        <m:t> </m:t>
                      </m:r>
                      <m:r>
                        <m:rPr>
                          <m:nor/>
                        </m:rPr>
                        <a:rPr lang="en-US" altLang="en-US" b="1" dirty="0">
                          <a:solidFill>
                            <a:srgbClr val="000000"/>
                          </a:solidFill>
                          <a:latin typeface="Arial" panose="020B0604020202020204" pitchFamily="34" charset="0"/>
                          <a:cs typeface="Arial" panose="020B0604020202020204" pitchFamily="34" charset="0"/>
                        </a:rPr>
                        <m:t>t</m:t>
                      </m:r>
                      <m:r>
                        <m:rPr>
                          <m:nor/>
                        </m:rPr>
                        <a:rPr lang="en-US" altLang="en-US" b="1" dirty="0">
                          <a:solidFill>
                            <a:srgbClr val="000000"/>
                          </a:solidFill>
                          <a:latin typeface="Arial" panose="020B0604020202020204" pitchFamily="34" charset="0"/>
                          <a:cs typeface="Arial" panose="020B0604020202020204" pitchFamily="34" charset="0"/>
                        </a:rPr>
                        <m:t>ạ</m:t>
                      </m:r>
                      <m:r>
                        <m:rPr>
                          <m:nor/>
                        </m:rPr>
                        <a:rPr lang="en-US" altLang="en-US" b="1" dirty="0">
                          <a:solidFill>
                            <a:srgbClr val="000000"/>
                          </a:solidFill>
                          <a:latin typeface="Arial" panose="020B0604020202020204" pitchFamily="34" charset="0"/>
                          <a:cs typeface="Arial" panose="020B0604020202020204" pitchFamily="34" charset="0"/>
                        </a:rPr>
                        <m:t>i</m:t>
                      </m:r>
                      <m:r>
                        <m:rPr>
                          <m:nor/>
                        </m:rPr>
                        <a:rPr lang="en-US" altLang="en-US" b="1" dirty="0">
                          <a:solidFill>
                            <a:srgbClr val="000000"/>
                          </a:solidFill>
                          <a:latin typeface="Arial" panose="020B0604020202020204" pitchFamily="34" charset="0"/>
                          <a:cs typeface="Arial" panose="020B0604020202020204" pitchFamily="34" charset="0"/>
                        </a:rPr>
                        <m:t> </m:t>
                      </m:r>
                      <m:r>
                        <m:rPr>
                          <m:nor/>
                        </m:rPr>
                        <a:rPr lang="en-US" altLang="en-US" b="1" dirty="0">
                          <a:solidFill>
                            <a:srgbClr val="000000"/>
                          </a:solidFill>
                          <a:latin typeface="Arial" panose="020B0604020202020204" pitchFamily="34" charset="0"/>
                          <a:cs typeface="Arial" panose="020B0604020202020204" pitchFamily="34" charset="0"/>
                        </a:rPr>
                        <m:t>A</m:t>
                      </m:r>
                      <m:r>
                        <m:rPr>
                          <m:nor/>
                        </m:rPr>
                        <a:rPr lang="en-US" altLang="en-US" b="1" dirty="0">
                          <a:solidFill>
                            <a:srgbClr val="000000"/>
                          </a:solidFill>
                          <a:latin typeface="Arial" panose="020B0604020202020204" pitchFamily="34" charset="0"/>
                          <a:cs typeface="Arial" panose="020B0604020202020204" pitchFamily="34" charset="0"/>
                        </a:rPr>
                        <m:t>. </m:t>
                      </m:r>
                      <m:r>
                        <m:rPr>
                          <m:nor/>
                        </m:rPr>
                        <a:rPr lang="en-US" altLang="en-US" b="1" dirty="0">
                          <a:solidFill>
                            <a:srgbClr val="000000"/>
                          </a:solidFill>
                          <a:latin typeface="Arial" panose="020B0604020202020204" pitchFamily="34" charset="0"/>
                          <a:cs typeface="Arial" panose="020B0604020202020204" pitchFamily="34" charset="0"/>
                        </a:rPr>
                        <m:t>T</m:t>
                      </m:r>
                      <m:r>
                        <m:rPr>
                          <m:nor/>
                        </m:rPr>
                        <a:rPr lang="en-US" altLang="en-US" b="1" dirty="0">
                          <a:solidFill>
                            <a:srgbClr val="000000"/>
                          </a:solidFill>
                          <a:latin typeface="Arial" panose="020B0604020202020204" pitchFamily="34" charset="0"/>
                          <a:cs typeface="Arial" panose="020B0604020202020204" pitchFamily="34" charset="0"/>
                        </a:rPr>
                        <m:t>í</m:t>
                      </m:r>
                      <m:r>
                        <m:rPr>
                          <m:nor/>
                        </m:rPr>
                        <a:rPr lang="en-US" altLang="en-US" b="1" dirty="0">
                          <a:solidFill>
                            <a:srgbClr val="000000"/>
                          </a:solidFill>
                          <a:latin typeface="Arial" panose="020B0604020202020204" pitchFamily="34" charset="0"/>
                          <a:cs typeface="Arial" panose="020B0604020202020204" pitchFamily="34" charset="0"/>
                        </a:rPr>
                        <m:t>nh</m:t>
                      </m:r>
                      <m:r>
                        <m:rPr>
                          <m:nor/>
                        </m:rPr>
                        <a:rPr lang="en-US" altLang="en-US" b="1" dirty="0">
                          <a:solidFill>
                            <a:srgbClr val="000000"/>
                          </a:solidFill>
                          <a:latin typeface="Arial" panose="020B0604020202020204" pitchFamily="34" charset="0"/>
                          <a:cs typeface="Arial" panose="020B0604020202020204" pitchFamily="34" charset="0"/>
                        </a:rPr>
                        <m:t> độ </m:t>
                      </m:r>
                      <m:r>
                        <m:rPr>
                          <m:nor/>
                        </m:rPr>
                        <a:rPr lang="en-US" altLang="en-US" b="1" dirty="0">
                          <a:solidFill>
                            <a:srgbClr val="000000"/>
                          </a:solidFill>
                          <a:latin typeface="Arial" panose="020B0604020202020204" pitchFamily="34" charset="0"/>
                          <a:cs typeface="Arial" panose="020B0604020202020204" pitchFamily="34" charset="0"/>
                        </a:rPr>
                        <m:t>d</m:t>
                      </m:r>
                      <m:r>
                        <m:rPr>
                          <m:nor/>
                        </m:rPr>
                        <a:rPr lang="en-US" altLang="en-US" b="1" dirty="0">
                          <a:solidFill>
                            <a:srgbClr val="000000"/>
                          </a:solidFill>
                          <a:latin typeface="Arial" panose="020B0604020202020204" pitchFamily="34" charset="0"/>
                          <a:cs typeface="Arial" panose="020B0604020202020204" pitchFamily="34" charset="0"/>
                        </a:rPr>
                        <m:t>à</m:t>
                      </m:r>
                      <m:r>
                        <m:rPr>
                          <m:nor/>
                        </m:rPr>
                        <a:rPr lang="en-US" altLang="en-US" b="1" dirty="0">
                          <a:solidFill>
                            <a:srgbClr val="000000"/>
                          </a:solidFill>
                          <a:latin typeface="Arial" panose="020B0604020202020204" pitchFamily="34" charset="0"/>
                          <a:cs typeface="Arial" panose="020B0604020202020204" pitchFamily="34" charset="0"/>
                        </a:rPr>
                        <m:t>i</m:t>
                      </m:r>
                      <m:r>
                        <m:rPr>
                          <m:nor/>
                        </m:rPr>
                        <a:rPr lang="en-US" altLang="en-US" b="1" dirty="0">
                          <a:solidFill>
                            <a:srgbClr val="000000"/>
                          </a:solidFill>
                          <a:latin typeface="Arial" panose="020B0604020202020204" pitchFamily="34" charset="0"/>
                          <a:cs typeface="Arial" panose="020B0604020202020204" pitchFamily="34" charset="0"/>
                        </a:rPr>
                        <m:t> </m:t>
                      </m:r>
                      <m:r>
                        <m:rPr>
                          <m:nor/>
                        </m:rPr>
                        <a:rPr lang="en-US" altLang="en-US" b="1" dirty="0">
                          <a:solidFill>
                            <a:srgbClr val="000000"/>
                          </a:solidFill>
                          <a:latin typeface="Arial" panose="020B0604020202020204" pitchFamily="34" charset="0"/>
                          <a:cs typeface="Arial" panose="020B0604020202020204" pitchFamily="34" charset="0"/>
                        </a:rPr>
                        <m:t>c</m:t>
                      </m:r>
                      <m:r>
                        <m:rPr>
                          <m:nor/>
                        </m:rPr>
                        <a:rPr lang="en-US" altLang="en-US" b="1" dirty="0">
                          <a:solidFill>
                            <a:srgbClr val="000000"/>
                          </a:solidFill>
                          <a:latin typeface="Arial" panose="020B0604020202020204" pitchFamily="34" charset="0"/>
                          <a:cs typeface="Arial" panose="020B0604020202020204" pitchFamily="34" charset="0"/>
                        </a:rPr>
                        <m:t>ạ</m:t>
                      </m:r>
                      <m:r>
                        <m:rPr>
                          <m:nor/>
                        </m:rPr>
                        <a:rPr lang="en-US" altLang="en-US" b="1" dirty="0">
                          <a:solidFill>
                            <a:srgbClr val="000000"/>
                          </a:solidFill>
                          <a:latin typeface="Arial" panose="020B0604020202020204" pitchFamily="34" charset="0"/>
                          <a:cs typeface="Arial" panose="020B0604020202020204" pitchFamily="34" charset="0"/>
                        </a:rPr>
                        <m:t>nh</m:t>
                      </m:r>
                      <m:r>
                        <m:rPr>
                          <m:nor/>
                        </m:rPr>
                        <a:rPr lang="en-US" altLang="en-US" b="1" dirty="0">
                          <a:solidFill>
                            <a:srgbClr val="000000"/>
                          </a:solidFill>
                          <a:latin typeface="Arial" panose="020B0604020202020204" pitchFamily="34" charset="0"/>
                          <a:cs typeface="Arial" panose="020B0604020202020204" pitchFamily="34" charset="0"/>
                        </a:rPr>
                        <m:t> </m:t>
                      </m:r>
                      <m:r>
                        <m:rPr>
                          <m:nor/>
                        </m:rPr>
                        <a:rPr lang="en-US" altLang="en-US" b="1" dirty="0">
                          <a:solidFill>
                            <a:srgbClr val="000000"/>
                          </a:solidFill>
                          <a:latin typeface="Arial" panose="020B0604020202020204" pitchFamily="34" charset="0"/>
                          <a:cs typeface="Arial" panose="020B0604020202020204" pitchFamily="34" charset="0"/>
                        </a:rPr>
                        <m:t>BC</m:t>
                      </m:r>
                      <m:r>
                        <m:rPr>
                          <m:nor/>
                        </m:rPr>
                        <a:rPr lang="en-US" altLang="en-US" b="1" dirty="0">
                          <a:solidFill>
                            <a:srgbClr val="000000"/>
                          </a:solidFill>
                          <a:latin typeface="Arial" panose="020B0604020202020204" pitchFamily="34" charset="0"/>
                          <a:cs typeface="Arial" panose="020B0604020202020204" pitchFamily="34" charset="0"/>
                        </a:rPr>
                        <m:t> </m:t>
                      </m:r>
                      <m:r>
                        <m:rPr>
                          <m:nor/>
                        </m:rPr>
                        <a:rPr lang="en-US" altLang="en-US" b="1" dirty="0">
                          <a:solidFill>
                            <a:srgbClr val="000000"/>
                          </a:solidFill>
                          <a:latin typeface="Arial" panose="020B0604020202020204" pitchFamily="34" charset="0"/>
                          <a:cs typeface="Arial" panose="020B0604020202020204" pitchFamily="34" charset="0"/>
                        </a:rPr>
                        <m:t>bi</m:t>
                      </m:r>
                      <m:r>
                        <m:rPr>
                          <m:nor/>
                        </m:rPr>
                        <a:rPr lang="en-US" altLang="en-US" b="1" dirty="0">
                          <a:solidFill>
                            <a:srgbClr val="000000"/>
                          </a:solidFill>
                          <a:latin typeface="Arial" panose="020B0604020202020204" pitchFamily="34" charset="0"/>
                          <a:cs typeface="Arial" panose="020B0604020202020204" pitchFamily="34" charset="0"/>
                        </a:rPr>
                        <m:t>ế</m:t>
                      </m:r>
                      <m:r>
                        <m:rPr>
                          <m:nor/>
                        </m:rPr>
                        <a:rPr lang="en-US" altLang="en-US" b="1" dirty="0">
                          <a:solidFill>
                            <a:srgbClr val="000000"/>
                          </a:solidFill>
                          <a:latin typeface="Arial" panose="020B0604020202020204" pitchFamily="34" charset="0"/>
                          <a:cs typeface="Arial" panose="020B0604020202020204" pitchFamily="34" charset="0"/>
                        </a:rPr>
                        <m:t>t</m:t>
                      </m:r>
                      <m:r>
                        <m:rPr>
                          <m:nor/>
                        </m:rPr>
                        <a:rPr lang="en-US" altLang="en-US" b="1" dirty="0">
                          <a:solidFill>
                            <a:srgbClr val="000000"/>
                          </a:solidFill>
                          <a:latin typeface="Arial" panose="020B0604020202020204" pitchFamily="34" charset="0"/>
                          <a:cs typeface="Arial" panose="020B0604020202020204" pitchFamily="34" charset="0"/>
                        </a:rPr>
                        <m:t> </m:t>
                      </m:r>
                      <m:r>
                        <m:rPr>
                          <m:nor/>
                        </m:rPr>
                        <a:rPr lang="en-US" altLang="en-US" b="1" dirty="0">
                          <a:solidFill>
                            <a:srgbClr val="000000"/>
                          </a:solidFill>
                          <a:latin typeface="Arial" panose="020B0604020202020204" pitchFamily="34" charset="0"/>
                          <a:cs typeface="Arial" panose="020B0604020202020204" pitchFamily="34" charset="0"/>
                        </a:rPr>
                        <m:t>AB</m:t>
                      </m:r>
                      <m:r>
                        <m:rPr>
                          <m:nor/>
                        </m:rPr>
                        <a:rPr lang="en-US" altLang="en-US" b="1" dirty="0">
                          <a:solidFill>
                            <a:srgbClr val="000000"/>
                          </a:solidFill>
                          <a:latin typeface="Arial" panose="020B0604020202020204" pitchFamily="34" charset="0"/>
                          <a:cs typeface="Arial" panose="020B0604020202020204" pitchFamily="34" charset="0"/>
                        </a:rPr>
                        <m:t> = </m:t>
                      </m:r>
                      <m:r>
                        <m:rPr>
                          <m:nor/>
                        </m:rPr>
                        <a:rPr lang="en-US" altLang="en-US" b="1" dirty="0">
                          <a:solidFill>
                            <a:srgbClr val="000000"/>
                          </a:solidFill>
                          <a:latin typeface="Arial" panose="020B0604020202020204" pitchFamily="34" charset="0"/>
                          <a:cs typeface="Arial" panose="020B0604020202020204" pitchFamily="34" charset="0"/>
                        </a:rPr>
                        <m:t>AC</m:t>
                      </m:r>
                      <m:r>
                        <m:rPr>
                          <m:nor/>
                        </m:rPr>
                        <a:rPr lang="en-US" altLang="en-US" b="1" dirty="0">
                          <a:solidFill>
                            <a:srgbClr val="000000"/>
                          </a:solidFill>
                          <a:latin typeface="Arial" panose="020B0604020202020204" pitchFamily="34" charset="0"/>
                          <a:cs typeface="Arial" panose="020B0604020202020204" pitchFamily="34" charset="0"/>
                        </a:rPr>
                        <m:t> = 2 </m:t>
                      </m:r>
                      <m:r>
                        <m:rPr>
                          <m:nor/>
                        </m:rPr>
                        <a:rPr lang="en-US" altLang="en-US" b="1" dirty="0">
                          <a:solidFill>
                            <a:srgbClr val="000000"/>
                          </a:solidFill>
                          <a:latin typeface="Arial" panose="020B0604020202020204" pitchFamily="34" charset="0"/>
                          <a:cs typeface="Arial" panose="020B0604020202020204" pitchFamily="34" charset="0"/>
                        </a:rPr>
                        <m:t>dm</m:t>
                      </m:r>
                    </m:oMath>
                  </m:oMathPara>
                </a14:m>
                <a:endParaRPr lang="en-US" altLang="en-US" b="1"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 Box 2">
                <a:extLst>
                  <a:ext uri="{FF2B5EF4-FFF2-40B4-BE49-F238E27FC236}">
                    <a16:creationId xmlns:a16="http://schemas.microsoft.com/office/drawing/2014/main" id="{3E9E2568-A843-53B1-5FD0-7DC8D35D8E7F}"/>
                  </a:ext>
                </a:extLst>
              </p:cNvPr>
              <p:cNvSpPr txBox="1">
                <a:spLocks noGrp="1" noRot="1" noChangeAspect="1" noMove="1" noResize="1" noEditPoints="1" noAdjustHandles="1" noChangeArrowheads="1" noChangeShapeType="1" noTextEdit="1"/>
              </p:cNvSpPr>
              <p:nvPr>
                <p:ph type="title"/>
              </p:nvPr>
            </p:nvSpPr>
            <p:spPr bwMode="auto">
              <a:xfrm>
                <a:off x="723900" y="476236"/>
                <a:ext cx="10515600" cy="1027141"/>
              </a:xfrm>
              <a:prstGeom prst="rect">
                <a:avLst/>
              </a:prstGeom>
              <a:blipFill>
                <a:blip r:embed="rId7"/>
                <a:stretch>
                  <a:fillRect/>
                </a:stretch>
              </a:blipFill>
              <a:ln w="9525">
                <a:solidFill>
                  <a:srgbClr val="000000"/>
                </a:solidFill>
                <a:miter lim="800000"/>
                <a:headEnd/>
                <a:tailEnd/>
              </a:ln>
            </p:spPr>
            <p:txBody>
              <a:bodyPr/>
              <a:lstStyle/>
              <a:p>
                <a:r>
                  <a:rPr lang="en-US">
                    <a:noFill/>
                  </a:rPr>
                  <a:t> </a:t>
                </a:r>
              </a:p>
            </p:txBody>
          </p:sp>
        </mc:Fallback>
      </mc:AlternateContent>
      <p:sp>
        <p:nvSpPr>
          <p:cNvPr id="7" name="Rounded Rectangle 6"/>
          <p:cNvSpPr/>
          <p:nvPr/>
        </p:nvSpPr>
        <p:spPr>
          <a:xfrm>
            <a:off x="1524000" y="2247900"/>
            <a:ext cx="3619500"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chemeClr val="tx1"/>
                </a:solidFill>
                <a:latin typeface="Times New Roman" panose="02020603050405020304" pitchFamily="18" charset="0"/>
                <a:cs typeface="Times New Roman" panose="02020603050405020304" pitchFamily="18" charset="0"/>
              </a:rPr>
              <a:t>A.</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7048500" y="3841721"/>
            <a:ext cx="3619500"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smtClean="0">
                <a:solidFill>
                  <a:schemeClr val="tx1"/>
                </a:solidFill>
                <a:latin typeface="Times New Roman" panose="02020603050405020304" pitchFamily="18" charset="0"/>
                <a:cs typeface="Times New Roman" panose="02020603050405020304" pitchFamily="18" charset="0"/>
              </a:rPr>
              <a:t>D.</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1524000" y="4002073"/>
            <a:ext cx="3619500"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chemeClr val="tx1"/>
                </a:solidFill>
                <a:latin typeface="Times New Roman" panose="02020603050405020304" pitchFamily="18" charset="0"/>
                <a:cs typeface="Times New Roman" panose="02020603050405020304" pitchFamily="18" charset="0"/>
              </a:rPr>
              <a:t>C.</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7048500" y="2247900"/>
            <a:ext cx="3619500"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chemeClr val="tx1"/>
                </a:solidFill>
                <a:latin typeface="Times New Roman" panose="02020603050405020304" pitchFamily="18" charset="0"/>
                <a:cs typeface="Times New Roman" panose="02020603050405020304" pitchFamily="18" charset="0"/>
              </a:rPr>
              <a:t>B.</a:t>
            </a:r>
            <a:endParaRPr lang="en-US" sz="4000" dirty="0">
              <a:solidFill>
                <a:schemeClr val="tx1"/>
              </a:solidFill>
              <a:latin typeface="Times New Roman" panose="02020603050405020304" pitchFamily="18" charset="0"/>
              <a:cs typeface="Times New Roman" panose="02020603050405020304" pitchFamily="18"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1566327578"/>
              </p:ext>
            </p:extLst>
          </p:nvPr>
        </p:nvGraphicFramePr>
        <p:xfrm>
          <a:off x="8015287" y="2368664"/>
          <a:ext cx="2498725" cy="682625"/>
        </p:xfrm>
        <a:graphic>
          <a:graphicData uri="http://schemas.openxmlformats.org/presentationml/2006/ole">
            <mc:AlternateContent xmlns:mc="http://schemas.openxmlformats.org/markup-compatibility/2006">
              <mc:Choice xmlns:v="urn:schemas-microsoft-com:vml" Requires="v">
                <p:oleObj spid="_x0000_s11486" name="Equation" r:id="rId8" imgW="838080" imgH="228600" progId="Equation.DSMT4">
                  <p:embed/>
                </p:oleObj>
              </mc:Choice>
              <mc:Fallback>
                <p:oleObj name="Equation" r:id="rId8" imgW="838080" imgH="228600" progId="Equation.DSMT4">
                  <p:embed/>
                  <p:pic>
                    <p:nvPicPr>
                      <p:cNvPr id="3" name="Object 2"/>
                      <p:cNvPicPr/>
                      <p:nvPr/>
                    </p:nvPicPr>
                    <p:blipFill>
                      <a:blip r:embed="rId9"/>
                      <a:stretch>
                        <a:fillRect/>
                      </a:stretch>
                    </p:blipFill>
                    <p:spPr>
                      <a:xfrm>
                        <a:off x="8015287" y="2368664"/>
                        <a:ext cx="2498725" cy="682625"/>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9669371"/>
              </p:ext>
            </p:extLst>
          </p:nvPr>
        </p:nvGraphicFramePr>
        <p:xfrm>
          <a:off x="8015287" y="3961313"/>
          <a:ext cx="2498725" cy="607998"/>
        </p:xfrm>
        <a:graphic>
          <a:graphicData uri="http://schemas.openxmlformats.org/presentationml/2006/ole">
            <mc:AlternateContent xmlns:mc="http://schemas.openxmlformats.org/markup-compatibility/2006">
              <mc:Choice xmlns:v="urn:schemas-microsoft-com:vml" Requires="v">
                <p:oleObj spid="_x0000_s11487" name="Equation" r:id="rId10" imgW="825480" imgH="228600" progId="Equation.DSMT4">
                  <p:embed/>
                </p:oleObj>
              </mc:Choice>
              <mc:Fallback>
                <p:oleObj name="Equation" r:id="rId10" imgW="825480" imgH="228600" progId="Equation.DSMT4">
                  <p:embed/>
                  <p:pic>
                    <p:nvPicPr>
                      <p:cNvPr id="2" name="Object 1"/>
                      <p:cNvPicPr/>
                      <p:nvPr/>
                    </p:nvPicPr>
                    <p:blipFill>
                      <a:blip r:embed="rId11"/>
                      <a:stretch>
                        <a:fillRect/>
                      </a:stretch>
                    </p:blipFill>
                    <p:spPr>
                      <a:xfrm>
                        <a:off x="8015287" y="3961313"/>
                        <a:ext cx="2498725" cy="607998"/>
                      </a:xfrm>
                      <a:prstGeom prst="rect">
                        <a:avLst/>
                      </a:prstGeom>
                    </p:spPr>
                  </p:pic>
                </p:oleObj>
              </mc:Fallback>
            </mc:AlternateContent>
          </a:graphicData>
        </a:graphic>
      </p:graphicFrame>
      <p:sp>
        <p:nvSpPr>
          <p:cNvPr id="18" name="Right Arrow 17">
            <a:hlinkClick r:id="rId12" action="ppaction://hlinksldjump"/>
          </p:cNvPr>
          <p:cNvSpPr/>
          <p:nvPr/>
        </p:nvSpPr>
        <p:spPr>
          <a:xfrm rot="10800000">
            <a:off x="361950" y="6076950"/>
            <a:ext cx="685800" cy="781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1133943381"/>
              </p:ext>
            </p:extLst>
          </p:nvPr>
        </p:nvGraphicFramePr>
        <p:xfrm>
          <a:off x="2489312" y="2529119"/>
          <a:ext cx="1820788" cy="447211"/>
        </p:xfrm>
        <a:graphic>
          <a:graphicData uri="http://schemas.openxmlformats.org/presentationml/2006/ole">
            <mc:AlternateContent xmlns:mc="http://schemas.openxmlformats.org/markup-compatibility/2006">
              <mc:Choice xmlns:v="urn:schemas-microsoft-com:vml" Requires="v">
                <p:oleObj spid="_x0000_s11488" name="Equation" r:id="rId13" imgW="723600" imgH="177480" progId="Equation.DSMT4">
                  <p:embed/>
                </p:oleObj>
              </mc:Choice>
              <mc:Fallback>
                <p:oleObj name="Equation" r:id="rId13" imgW="723600" imgH="177480" progId="Equation.DSMT4">
                  <p:embed/>
                  <p:pic>
                    <p:nvPicPr>
                      <p:cNvPr id="0" name=""/>
                      <p:cNvPicPr/>
                      <p:nvPr/>
                    </p:nvPicPr>
                    <p:blipFill>
                      <a:blip r:embed="rId14"/>
                      <a:stretch>
                        <a:fillRect/>
                      </a:stretch>
                    </p:blipFill>
                    <p:spPr>
                      <a:xfrm>
                        <a:off x="2489312" y="2529119"/>
                        <a:ext cx="1820788" cy="447211"/>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965660709"/>
              </p:ext>
            </p:extLst>
          </p:nvPr>
        </p:nvGraphicFramePr>
        <p:xfrm>
          <a:off x="2487083" y="4207933"/>
          <a:ext cx="1788844" cy="447211"/>
        </p:xfrm>
        <a:graphic>
          <a:graphicData uri="http://schemas.openxmlformats.org/presentationml/2006/ole">
            <mc:AlternateContent xmlns:mc="http://schemas.openxmlformats.org/markup-compatibility/2006">
              <mc:Choice xmlns:v="urn:schemas-microsoft-com:vml" Requires="v">
                <p:oleObj spid="_x0000_s11489" name="Equation" r:id="rId15" imgW="711000" imgH="177480" progId="Equation.DSMT4">
                  <p:embed/>
                </p:oleObj>
              </mc:Choice>
              <mc:Fallback>
                <p:oleObj name="Equation" r:id="rId15" imgW="711000" imgH="177480" progId="Equation.DSMT4">
                  <p:embed/>
                  <p:pic>
                    <p:nvPicPr>
                      <p:cNvPr id="0" name=""/>
                      <p:cNvPicPr/>
                      <p:nvPr/>
                    </p:nvPicPr>
                    <p:blipFill>
                      <a:blip r:embed="rId16"/>
                      <a:stretch>
                        <a:fillRect/>
                      </a:stretch>
                    </p:blipFill>
                    <p:spPr>
                      <a:xfrm>
                        <a:off x="2487083" y="4207933"/>
                        <a:ext cx="1788844" cy="447211"/>
                      </a:xfrm>
                      <a:prstGeom prst="rect">
                        <a:avLst/>
                      </a:prstGeom>
                    </p:spPr>
                  </p:pic>
                </p:oleObj>
              </mc:Fallback>
            </mc:AlternateContent>
          </a:graphicData>
        </a:graphic>
      </p:graphicFrame>
      <p:pic>
        <p:nvPicPr>
          <p:cNvPr id="4" name="Đồng hồ đếm ngược 15 giây - 15 Second Countdown Timer">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7"/>
          <a:stretch>
            <a:fillRect/>
          </a:stretch>
        </p:blipFill>
        <p:spPr>
          <a:xfrm>
            <a:off x="4962514" y="5588711"/>
            <a:ext cx="2038372" cy="1145689"/>
          </a:xfrm>
          <a:prstGeom prst="rect">
            <a:avLst/>
          </a:prstGeom>
        </p:spPr>
      </p:pic>
    </p:spTree>
    <p:extLst>
      <p:ext uri="{BB962C8B-B14F-4D97-AF65-F5344CB8AC3E}">
        <p14:creationId xmlns:p14="http://schemas.microsoft.com/office/powerpoint/2010/main" val="17070777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chemeClr val="accent2"/>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9"/>
                                        </p:tgtEl>
                                        <p:attrNameLst>
                                          <p:attrName>fillcolor</p:attrName>
                                        </p:attrNameLst>
                                      </p:cBhvr>
                                      <p:to>
                                        <a:schemeClr val="accent2"/>
                                      </p:to>
                                    </p:animClr>
                                    <p:set>
                                      <p:cBhvr>
                                        <p:cTn id="14" dur="2000" fill="hold"/>
                                        <p:tgtEl>
                                          <p:spTgt spid="9"/>
                                        </p:tgtEl>
                                        <p:attrNameLst>
                                          <p:attrName>fill.type</p:attrName>
                                        </p:attrNameLst>
                                      </p:cBhvr>
                                      <p:to>
                                        <p:strVal val="solid"/>
                                      </p:to>
                                    </p:set>
                                    <p:set>
                                      <p:cBhvr>
                                        <p:cTn id="15"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0"/>
                                        </p:tgtEl>
                                        <p:attrNameLst>
                                          <p:attrName>fillcolor</p:attrName>
                                        </p:attrNameLst>
                                      </p:cBhvr>
                                      <p:to>
                                        <a:schemeClr val="accent2"/>
                                      </p:to>
                                    </p:animClr>
                                    <p:set>
                                      <p:cBhvr>
                                        <p:cTn id="21" dur="2000" fill="hold"/>
                                        <p:tgtEl>
                                          <p:spTgt spid="10"/>
                                        </p:tgtEl>
                                        <p:attrNameLst>
                                          <p:attrName>fill.type</p:attrName>
                                        </p:attrNameLst>
                                      </p:cBhvr>
                                      <p:to>
                                        <p:strVal val="solid"/>
                                      </p:to>
                                    </p:set>
                                    <p:set>
                                      <p:cBhvr>
                                        <p:cTn id="22"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8"/>
                                        </p:tgtEl>
                                        <p:attrNameLst>
                                          <p:attrName>fillcolor</p:attrName>
                                        </p:attrNameLst>
                                      </p:cBhvr>
                                      <p:to>
                                        <a:srgbClr val="00B050"/>
                                      </p:to>
                                    </p:animClr>
                                    <p:set>
                                      <p:cBhvr>
                                        <p:cTn id="28" dur="2000" fill="hold"/>
                                        <p:tgtEl>
                                          <p:spTgt spid="8"/>
                                        </p:tgtEl>
                                        <p:attrNameLst>
                                          <p:attrName>fill.type</p:attrName>
                                        </p:attrNameLst>
                                      </p:cBhvr>
                                      <p:to>
                                        <p:strVal val="solid"/>
                                      </p:to>
                                    </p:set>
                                    <p:set>
                                      <p:cBhvr>
                                        <p:cTn id="29"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4"/>
                                        </p:tgtEl>
                                      </p:cBhvr>
                                    </p:cmd>
                                  </p:childTnLst>
                                </p:cTn>
                              </p:par>
                            </p:childTnLst>
                          </p:cTn>
                        </p:par>
                      </p:childTnLst>
                    </p:cTn>
                  </p:par>
                </p:childTnLst>
              </p:cTn>
              <p:nextCondLst>
                <p:cond evt="onClick" delay="0">
                  <p:tgtEl>
                    <p:spTgt spid="4"/>
                  </p:tgtEl>
                </p:cond>
              </p:nextCondLst>
            </p:seq>
            <p:video>
              <p:cMediaNode vol="80000">
                <p:cTn id="35"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1">
            <a:extLst>
              <a:ext uri="{FF2B5EF4-FFF2-40B4-BE49-F238E27FC236}">
                <a16:creationId xmlns:a16="http://schemas.microsoft.com/office/drawing/2014/main" id="{C22D4B6E-0EC4-5960-5681-658D56E5EE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Text Box 2">
                <a:extLst>
                  <a:ext uri="{FF2B5EF4-FFF2-40B4-BE49-F238E27FC236}">
                    <a16:creationId xmlns:a16="http://schemas.microsoft.com/office/drawing/2014/main" id="{3E9E2568-A843-53B1-5FD0-7DC8D35D8E7F}"/>
                  </a:ext>
                </a:extLst>
              </p:cNvPr>
              <p:cNvSpPr txBox="1">
                <a:spLocks noGrp="1" noChangeArrowheads="1"/>
              </p:cNvSpPr>
              <p:nvPr>
                <p:ph type="title"/>
              </p:nvPr>
            </p:nvSpPr>
            <p:spPr bwMode="auto">
              <a:xfrm>
                <a:off x="723900" y="661832"/>
                <a:ext cx="10515600" cy="655949"/>
              </a:xfrm>
              <a:prstGeom prst="rect">
                <a:avLst/>
              </a:prstGeom>
              <a:solidFill>
                <a:srgbClr val="FFFFFF"/>
              </a:solidFill>
              <a:ln w="9525">
                <a:solidFill>
                  <a:srgbClr val="00000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7000"/>
                  </a:lnSpc>
                  <a:spcBef>
                    <a:spcPct val="0"/>
                  </a:spcBef>
                  <a:spcAft>
                    <a:spcPts val="800"/>
                  </a:spcAft>
                  <a:buNone/>
                </a:pPr>
                <a14:m>
                  <m:oMathPara xmlns:m="http://schemas.openxmlformats.org/officeDocument/2006/math">
                    <m:oMathParaPr>
                      <m:jc m:val="centerGroup"/>
                    </m:oMathParaPr>
                    <m:oMath xmlns:m="http://schemas.openxmlformats.org/officeDocument/2006/math">
                      <m:r>
                        <m:rPr>
                          <m:nor/>
                        </m:rPr>
                        <a:rPr lang="en-US" altLang="en-US" b="1" dirty="0">
                          <a:solidFill>
                            <a:srgbClr val="000000"/>
                          </a:solidFill>
                          <a:latin typeface="Times New Roman" panose="02020603050405020304" pitchFamily="18" charset="0"/>
                          <a:cs typeface="Times New Roman" panose="02020603050405020304" pitchFamily="18" charset="0"/>
                        </a:rPr>
                        <m:t>C</m:t>
                      </m:r>
                      <m:r>
                        <m:rPr>
                          <m:nor/>
                        </m:rPr>
                        <a:rPr lang="en-US" altLang="en-US" b="1" dirty="0">
                          <a:solidFill>
                            <a:srgbClr val="000000"/>
                          </a:solidFill>
                          <a:latin typeface="Times New Roman" panose="02020603050405020304" pitchFamily="18" charset="0"/>
                          <a:cs typeface="Times New Roman" panose="02020603050405020304" pitchFamily="18" charset="0"/>
                        </a:rPr>
                        <m:t>â</m:t>
                      </m:r>
                      <m:r>
                        <m:rPr>
                          <m:nor/>
                        </m:rPr>
                        <a:rPr lang="en-US" altLang="en-US" b="1" dirty="0">
                          <a:solidFill>
                            <a:srgbClr val="000000"/>
                          </a:solidFill>
                          <a:latin typeface="Times New Roman" panose="02020603050405020304" pitchFamily="18" charset="0"/>
                          <a:cs typeface="Times New Roman" panose="02020603050405020304" pitchFamily="18" charset="0"/>
                        </a:rPr>
                        <m:t>u</m:t>
                      </m:r>
                      <m:r>
                        <m:rPr>
                          <m:nor/>
                        </m:rPr>
                        <a:rPr lang="en-US" altLang="en-US" b="1" dirty="0">
                          <a:solidFill>
                            <a:srgbClr val="000000"/>
                          </a:solidFill>
                          <a:latin typeface="Times New Roman" panose="02020603050405020304" pitchFamily="18" charset="0"/>
                          <a:cs typeface="Times New Roman" panose="02020603050405020304" pitchFamily="18" charset="0"/>
                        </a:rPr>
                        <m:t> 2:</m:t>
                      </m:r>
                      <m:r>
                        <m:rPr>
                          <m:nor/>
                        </m:rPr>
                        <a:rPr lang="en-US" altLang="en-US" b="1" i="1" dirty="0" smtClean="0">
                          <a:solidFill>
                            <a:srgbClr val="000000"/>
                          </a:solidFill>
                          <a:latin typeface="Times New Roman" panose="02020603050405020304" pitchFamily="18" charset="0"/>
                          <a:cs typeface="Times New Roman" panose="02020603050405020304" pitchFamily="18" charset="0"/>
                        </a:rPr>
                        <m:t> </m:t>
                      </m:r>
                      <m:r>
                        <m:rPr>
                          <m:nor/>
                        </m:rPr>
                        <a:rPr lang="en-US" altLang="en-US" b="1" i="1" dirty="0">
                          <a:solidFill>
                            <a:srgbClr val="000000"/>
                          </a:solidFill>
                          <a:latin typeface="Times New Roman" panose="02020603050405020304" pitchFamily="18" charset="0"/>
                          <a:cs typeface="Times New Roman" panose="02020603050405020304" pitchFamily="18" charset="0"/>
                        </a:rPr>
                        <m:t>Cho</m:t>
                      </m:r>
                      <m:r>
                        <m:rPr>
                          <m:nor/>
                        </m:rPr>
                        <a:rPr lang="en-US" altLang="en-US" b="1" i="1" dirty="0">
                          <a:solidFill>
                            <a:srgbClr val="000000"/>
                          </a:solidFill>
                          <a:latin typeface="Times New Roman" panose="02020603050405020304" pitchFamily="18" charset="0"/>
                          <a:cs typeface="Times New Roman" panose="02020603050405020304" pitchFamily="18" charset="0"/>
                        </a:rPr>
                        <m:t> </m:t>
                      </m:r>
                      <m:r>
                        <m:rPr>
                          <m:nor/>
                        </m:rPr>
                        <a:rPr lang="en-US" altLang="en-US" b="1" i="1" dirty="0">
                          <a:solidFill>
                            <a:srgbClr val="000000"/>
                          </a:solidFill>
                          <a:latin typeface="Times New Roman" panose="02020603050405020304" pitchFamily="18" charset="0"/>
                          <a:cs typeface="Times New Roman" panose="02020603050405020304" pitchFamily="18" charset="0"/>
                        </a:rPr>
                        <m:t>h</m:t>
                      </m:r>
                      <m:r>
                        <m:rPr>
                          <m:nor/>
                        </m:rPr>
                        <a:rPr lang="en-US" altLang="en-US" b="1" i="1" dirty="0">
                          <a:solidFill>
                            <a:srgbClr val="000000"/>
                          </a:solidFill>
                          <a:latin typeface="Times New Roman" panose="02020603050405020304" pitchFamily="18" charset="0"/>
                          <a:cs typeface="Times New Roman" panose="02020603050405020304" pitchFamily="18" charset="0"/>
                        </a:rPr>
                        <m:t>ì</m:t>
                      </m:r>
                      <m:r>
                        <m:rPr>
                          <m:nor/>
                        </m:rPr>
                        <a:rPr lang="en-US" altLang="en-US" b="1" i="1" dirty="0">
                          <a:solidFill>
                            <a:srgbClr val="000000"/>
                          </a:solidFill>
                          <a:latin typeface="Times New Roman" panose="02020603050405020304" pitchFamily="18" charset="0"/>
                          <a:cs typeface="Times New Roman" panose="02020603050405020304" pitchFamily="18" charset="0"/>
                        </a:rPr>
                        <m:t>nh</m:t>
                      </m:r>
                      <m:r>
                        <m:rPr>
                          <m:nor/>
                        </m:rPr>
                        <a:rPr lang="en-US" altLang="en-US" b="1" i="1" dirty="0">
                          <a:solidFill>
                            <a:srgbClr val="000000"/>
                          </a:solidFill>
                          <a:latin typeface="Times New Roman" panose="02020603050405020304" pitchFamily="18" charset="0"/>
                          <a:cs typeface="Times New Roman" panose="02020603050405020304" pitchFamily="18" charset="0"/>
                        </a:rPr>
                        <m:t> </m:t>
                      </m:r>
                      <m:r>
                        <m:rPr>
                          <m:nor/>
                        </m:rPr>
                        <a:rPr lang="en-US" altLang="en-US" b="1" i="1" dirty="0">
                          <a:solidFill>
                            <a:srgbClr val="000000"/>
                          </a:solidFill>
                          <a:latin typeface="Times New Roman" panose="02020603050405020304" pitchFamily="18" charset="0"/>
                          <a:cs typeface="Times New Roman" panose="02020603050405020304" pitchFamily="18" charset="0"/>
                        </a:rPr>
                        <m:t>v</m:t>
                      </m:r>
                      <m:r>
                        <m:rPr>
                          <m:nor/>
                        </m:rPr>
                        <a:rPr lang="en-US" altLang="en-US" b="1" i="1" dirty="0">
                          <a:solidFill>
                            <a:srgbClr val="000000"/>
                          </a:solidFill>
                          <a:latin typeface="Times New Roman" panose="02020603050405020304" pitchFamily="18" charset="0"/>
                          <a:cs typeface="Times New Roman" panose="02020603050405020304" pitchFamily="18" charset="0"/>
                        </a:rPr>
                        <m:t>ẽ, </m:t>
                      </m:r>
                      <m:r>
                        <m:rPr>
                          <m:nor/>
                        </m:rPr>
                        <a:rPr lang="en-US" altLang="en-US" b="1" i="1" dirty="0">
                          <a:solidFill>
                            <a:srgbClr val="000000"/>
                          </a:solidFill>
                          <a:latin typeface="Times New Roman" panose="02020603050405020304" pitchFamily="18" charset="0"/>
                          <a:cs typeface="Times New Roman" panose="02020603050405020304" pitchFamily="18" charset="0"/>
                        </a:rPr>
                        <m:t>t</m:t>
                      </m:r>
                      <m:r>
                        <m:rPr>
                          <m:nor/>
                        </m:rPr>
                        <a:rPr lang="en-US" altLang="en-US" b="1" i="1" dirty="0">
                          <a:solidFill>
                            <a:srgbClr val="000000"/>
                          </a:solidFill>
                          <a:latin typeface="Times New Roman" panose="02020603050405020304" pitchFamily="18" charset="0"/>
                          <a:cs typeface="Times New Roman" panose="02020603050405020304" pitchFamily="18" charset="0"/>
                        </a:rPr>
                        <m:t>í</m:t>
                      </m:r>
                      <m:r>
                        <m:rPr>
                          <m:nor/>
                        </m:rPr>
                        <a:rPr lang="en-US" altLang="en-US" b="1" i="1" dirty="0">
                          <a:solidFill>
                            <a:srgbClr val="000000"/>
                          </a:solidFill>
                          <a:latin typeface="Times New Roman" panose="02020603050405020304" pitchFamily="18" charset="0"/>
                          <a:cs typeface="Times New Roman" panose="02020603050405020304" pitchFamily="18" charset="0"/>
                        </a:rPr>
                        <m:t>nh</m:t>
                      </m:r>
                      <m:r>
                        <m:rPr>
                          <m:nor/>
                        </m:rPr>
                        <a:rPr lang="en-US" altLang="en-US" b="1" i="1" dirty="0">
                          <a:solidFill>
                            <a:srgbClr val="000000"/>
                          </a:solidFill>
                          <a:latin typeface="Times New Roman" panose="02020603050405020304" pitchFamily="18" charset="0"/>
                          <a:cs typeface="Times New Roman" panose="02020603050405020304" pitchFamily="18" charset="0"/>
                        </a:rPr>
                        <m:t> </m:t>
                      </m:r>
                      <m:r>
                        <m:rPr>
                          <m:nor/>
                        </m:rPr>
                        <a:rPr lang="en-US" altLang="en-US" b="1" i="1" dirty="0" smtClean="0">
                          <a:solidFill>
                            <a:srgbClr val="000000"/>
                          </a:solidFill>
                          <a:latin typeface="Times New Roman" panose="02020603050405020304" pitchFamily="18" charset="0"/>
                          <a:cs typeface="Times New Roman" panose="02020603050405020304" pitchFamily="18" charset="0"/>
                        </a:rPr>
                        <m:t>x</m:t>
                      </m:r>
                      <m:r>
                        <m:rPr>
                          <m:nor/>
                        </m:rPr>
                        <a:rPr lang="en-US" altLang="en-US" b="1" i="1" dirty="0" smtClean="0">
                          <a:solidFill>
                            <a:srgbClr val="000000"/>
                          </a:solidFill>
                          <a:latin typeface="Times New Roman" panose="02020603050405020304" pitchFamily="18" charset="0"/>
                          <a:cs typeface="Times New Roman" panose="02020603050405020304" pitchFamily="18" charset="0"/>
                        </a:rPr>
                        <m:t>?</m:t>
                      </m:r>
                    </m:oMath>
                  </m:oMathPara>
                </a14:m>
                <a:endParaRPr lang="en-US" altLang="en-US" b="1"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 Box 2">
                <a:extLst>
                  <a:ext uri="{FF2B5EF4-FFF2-40B4-BE49-F238E27FC236}">
                    <a16:creationId xmlns:a16="http://schemas.microsoft.com/office/drawing/2014/main" id="{3E9E2568-A843-53B1-5FD0-7DC8D35D8E7F}"/>
                  </a:ext>
                </a:extLst>
              </p:cNvPr>
              <p:cNvSpPr txBox="1">
                <a:spLocks noGrp="1" noRot="1" noChangeAspect="1" noMove="1" noResize="1" noEditPoints="1" noAdjustHandles="1" noChangeArrowheads="1" noChangeShapeType="1" noTextEdit="1"/>
              </p:cNvSpPr>
              <p:nvPr>
                <p:ph type="title"/>
              </p:nvPr>
            </p:nvSpPr>
            <p:spPr bwMode="auto">
              <a:xfrm>
                <a:off x="723900" y="661832"/>
                <a:ext cx="10515600" cy="655949"/>
              </a:xfrm>
              <a:prstGeom prst="rect">
                <a:avLst/>
              </a:prstGeom>
              <a:blipFill>
                <a:blip r:embed="rId5"/>
                <a:stretch>
                  <a:fillRect/>
                </a:stretch>
              </a:blipFill>
              <a:ln w="9525">
                <a:solidFill>
                  <a:srgbClr val="000000"/>
                </a:solidFill>
                <a:miter lim="800000"/>
                <a:headEnd/>
                <a:tailEnd/>
              </a:ln>
            </p:spPr>
            <p:txBody>
              <a:bodyPr/>
              <a:lstStyle/>
              <a:p>
                <a:r>
                  <a:rPr lang="en-US">
                    <a:noFill/>
                  </a:rPr>
                  <a:t> </a:t>
                </a:r>
              </a:p>
            </p:txBody>
          </p:sp>
        </mc:Fallback>
      </mc:AlternateContent>
      <p:sp>
        <p:nvSpPr>
          <p:cNvPr id="7" name="Rounded Rectangle 6"/>
          <p:cNvSpPr/>
          <p:nvPr/>
        </p:nvSpPr>
        <p:spPr>
          <a:xfrm>
            <a:off x="1049309" y="1967778"/>
            <a:ext cx="3619500"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solidFill>
                <a:latin typeface="Times New Roman" panose="02020603050405020304" pitchFamily="18" charset="0"/>
                <a:cs typeface="Times New Roman" panose="02020603050405020304" pitchFamily="18" charset="0"/>
              </a:rPr>
              <a:t>A</a:t>
            </a:r>
          </a:p>
        </p:txBody>
      </p:sp>
      <p:sp>
        <p:nvSpPr>
          <p:cNvPr id="8" name="Rounded Rectangle 7"/>
          <p:cNvSpPr/>
          <p:nvPr/>
        </p:nvSpPr>
        <p:spPr>
          <a:xfrm>
            <a:off x="1049309" y="5231377"/>
            <a:ext cx="3619500"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solidFill>
                <a:latin typeface="Times New Roman" panose="02020603050405020304" pitchFamily="18" charset="0"/>
                <a:cs typeface="Times New Roman" panose="02020603050405020304" pitchFamily="18" charset="0"/>
              </a:rPr>
              <a:t>D</a:t>
            </a:r>
          </a:p>
        </p:txBody>
      </p:sp>
      <p:sp>
        <p:nvSpPr>
          <p:cNvPr id="9" name="Rounded Rectangle 8"/>
          <p:cNvSpPr/>
          <p:nvPr/>
        </p:nvSpPr>
        <p:spPr>
          <a:xfrm>
            <a:off x="1049309" y="4088954"/>
            <a:ext cx="3619500"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solidFill>
                <a:latin typeface="Times New Roman" panose="02020603050405020304" pitchFamily="18" charset="0"/>
                <a:cs typeface="Times New Roman" panose="02020603050405020304" pitchFamily="18" charset="0"/>
              </a:rPr>
              <a:t>C</a:t>
            </a:r>
          </a:p>
        </p:txBody>
      </p:sp>
      <p:sp>
        <p:nvSpPr>
          <p:cNvPr id="10" name="Rounded Rectangle 9"/>
          <p:cNvSpPr/>
          <p:nvPr/>
        </p:nvSpPr>
        <p:spPr>
          <a:xfrm>
            <a:off x="1049309" y="3028366"/>
            <a:ext cx="3619500"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solidFill>
                <a:latin typeface="Times New Roman" panose="02020603050405020304" pitchFamily="18" charset="0"/>
                <a:cs typeface="Times New Roman" panose="02020603050405020304" pitchFamily="18" charset="0"/>
              </a:rPr>
              <a:t>B</a:t>
            </a:r>
          </a:p>
        </p:txBody>
      </p:sp>
      <p:sp>
        <p:nvSpPr>
          <p:cNvPr id="18" name="TextBox 17"/>
          <p:cNvSpPr txBox="1"/>
          <p:nvPr/>
        </p:nvSpPr>
        <p:spPr>
          <a:xfrm>
            <a:off x="1972846" y="2300139"/>
            <a:ext cx="2582427" cy="553998"/>
          </a:xfrm>
          <a:prstGeom prst="rect">
            <a:avLst/>
          </a:prstGeom>
          <a:noFill/>
        </p:spPr>
        <p:txBody>
          <a:bodyPr wrap="square" rtlCol="0">
            <a:spAutoFit/>
          </a:bodyPr>
          <a:lstStyle/>
          <a:p>
            <a:r>
              <a:rPr lang="en-US" sz="3000" dirty="0" smtClean="0">
                <a:latin typeface="Times New Roman" panose="02020603050405020304" pitchFamily="18" charset="0"/>
                <a:cs typeface="Times New Roman" panose="02020603050405020304" pitchFamily="18" charset="0"/>
              </a:rPr>
              <a:t>x = </a:t>
            </a:r>
            <a:r>
              <a:rPr lang="en-US" sz="3000" dirty="0">
                <a:latin typeface="Times New Roman" panose="02020603050405020304" pitchFamily="18" charset="0"/>
                <a:cs typeface="Times New Roman" panose="02020603050405020304" pitchFamily="18" charset="0"/>
              </a:rPr>
              <a:t>10cm</a:t>
            </a:r>
          </a:p>
        </p:txBody>
      </p:sp>
      <p:sp>
        <p:nvSpPr>
          <p:cNvPr id="19" name="TextBox 18"/>
          <p:cNvSpPr txBox="1"/>
          <p:nvPr/>
        </p:nvSpPr>
        <p:spPr>
          <a:xfrm>
            <a:off x="1972846" y="3293357"/>
            <a:ext cx="2582427" cy="553998"/>
          </a:xfrm>
          <a:prstGeom prst="rect">
            <a:avLst/>
          </a:prstGeom>
          <a:noFill/>
        </p:spPr>
        <p:txBody>
          <a:bodyPr wrap="square" rtlCol="0">
            <a:spAutoFit/>
          </a:bodyPr>
          <a:lstStyle/>
          <a:p>
            <a:r>
              <a:rPr lang="en-US" sz="3000" dirty="0" smtClean="0">
                <a:latin typeface="Times New Roman" panose="02020603050405020304" pitchFamily="18" charset="0"/>
                <a:cs typeface="Times New Roman" panose="02020603050405020304" pitchFamily="18" charset="0"/>
              </a:rPr>
              <a:t>x = </a:t>
            </a:r>
            <a:r>
              <a:rPr lang="en-US" sz="3000" dirty="0">
                <a:latin typeface="Times New Roman" panose="02020603050405020304" pitchFamily="18" charset="0"/>
                <a:cs typeface="Times New Roman" panose="02020603050405020304" pitchFamily="18" charset="0"/>
              </a:rPr>
              <a:t>11cm</a:t>
            </a:r>
          </a:p>
        </p:txBody>
      </p:sp>
      <p:sp>
        <p:nvSpPr>
          <p:cNvPr id="20" name="TextBox 19"/>
          <p:cNvSpPr txBox="1"/>
          <p:nvPr/>
        </p:nvSpPr>
        <p:spPr>
          <a:xfrm>
            <a:off x="1972846" y="4329425"/>
            <a:ext cx="2582427" cy="553998"/>
          </a:xfrm>
          <a:prstGeom prst="rect">
            <a:avLst/>
          </a:prstGeom>
          <a:noFill/>
        </p:spPr>
        <p:txBody>
          <a:bodyPr wrap="square" rtlCol="0">
            <a:spAutoFit/>
          </a:bodyPr>
          <a:lstStyle/>
          <a:p>
            <a:r>
              <a:rPr lang="en-US" sz="3000" dirty="0" smtClean="0">
                <a:latin typeface="Times New Roman" panose="02020603050405020304" pitchFamily="18" charset="0"/>
                <a:cs typeface="Times New Roman" panose="02020603050405020304" pitchFamily="18" charset="0"/>
              </a:rPr>
              <a:t>x = </a:t>
            </a:r>
            <a:r>
              <a:rPr lang="en-US" sz="3000" dirty="0">
                <a:latin typeface="Times New Roman" panose="02020603050405020304" pitchFamily="18" charset="0"/>
                <a:cs typeface="Times New Roman" panose="02020603050405020304" pitchFamily="18" charset="0"/>
              </a:rPr>
              <a:t>8cm</a:t>
            </a:r>
          </a:p>
        </p:txBody>
      </p:sp>
      <p:sp>
        <p:nvSpPr>
          <p:cNvPr id="21" name="TextBox 20"/>
          <p:cNvSpPr txBox="1"/>
          <p:nvPr/>
        </p:nvSpPr>
        <p:spPr>
          <a:xfrm>
            <a:off x="1823521" y="5423164"/>
            <a:ext cx="2582427" cy="553998"/>
          </a:xfrm>
          <a:prstGeom prst="rect">
            <a:avLst/>
          </a:prstGeom>
          <a:noFill/>
        </p:spPr>
        <p:txBody>
          <a:bodyPr wrap="square" rtlCol="0">
            <a:spAutoFit/>
          </a:bodyPr>
          <a:lstStyle/>
          <a:p>
            <a:r>
              <a:rPr lang="en-US" sz="3000" dirty="0" smtClean="0">
                <a:latin typeface="Times New Roman" panose="02020603050405020304" pitchFamily="18" charset="0"/>
                <a:cs typeface="Times New Roman" panose="02020603050405020304" pitchFamily="18" charset="0"/>
              </a:rPr>
              <a:t>x = </a:t>
            </a:r>
            <a:r>
              <a:rPr lang="en-US" sz="3000" dirty="0">
                <a:latin typeface="Times New Roman" panose="02020603050405020304" pitchFamily="18" charset="0"/>
                <a:cs typeface="Times New Roman" panose="02020603050405020304" pitchFamily="18" charset="0"/>
              </a:rPr>
              <a:t>5cm</a:t>
            </a:r>
          </a:p>
        </p:txBody>
      </p:sp>
      <p:pic>
        <p:nvPicPr>
          <p:cNvPr id="22" name="Picture 2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803" y="1967778"/>
            <a:ext cx="4601177" cy="3477023"/>
          </a:xfrm>
          <a:prstGeom prst="rect">
            <a:avLst/>
          </a:prstGeom>
          <a:noFill/>
          <a:ln>
            <a:noFill/>
          </a:ln>
        </p:spPr>
      </p:pic>
      <p:sp>
        <p:nvSpPr>
          <p:cNvPr id="2" name="Right Arrow 1">
            <a:hlinkClick r:id="rId7" action="ppaction://hlinksldjump"/>
          </p:cNvPr>
          <p:cNvSpPr/>
          <p:nvPr/>
        </p:nvSpPr>
        <p:spPr>
          <a:xfrm rot="10990014">
            <a:off x="80427" y="6219870"/>
            <a:ext cx="628650" cy="5539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Đồng hồ đếm ngược 15 giây - 15 Second Countdown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443021" y="5665068"/>
            <a:ext cx="1913880" cy="1075717"/>
          </a:xfrm>
          <a:prstGeom prst="rect">
            <a:avLst/>
          </a:prstGeom>
        </p:spPr>
      </p:pic>
    </p:spTree>
    <p:extLst>
      <p:ext uri="{BB962C8B-B14F-4D97-AF65-F5344CB8AC3E}">
        <p14:creationId xmlns:p14="http://schemas.microsoft.com/office/powerpoint/2010/main" val="27302237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chemeClr val="accent2"/>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9"/>
                                        </p:tgtEl>
                                        <p:attrNameLst>
                                          <p:attrName>fillcolor</p:attrName>
                                        </p:attrNameLst>
                                      </p:cBhvr>
                                      <p:to>
                                        <a:schemeClr val="accent2"/>
                                      </p:to>
                                    </p:animClr>
                                    <p:set>
                                      <p:cBhvr>
                                        <p:cTn id="14" dur="2000" fill="hold"/>
                                        <p:tgtEl>
                                          <p:spTgt spid="9"/>
                                        </p:tgtEl>
                                        <p:attrNameLst>
                                          <p:attrName>fill.type</p:attrName>
                                        </p:attrNameLst>
                                      </p:cBhvr>
                                      <p:to>
                                        <p:strVal val="solid"/>
                                      </p:to>
                                    </p:set>
                                    <p:set>
                                      <p:cBhvr>
                                        <p:cTn id="15"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0"/>
                                        </p:tgtEl>
                                        <p:attrNameLst>
                                          <p:attrName>fillcolor</p:attrName>
                                        </p:attrNameLst>
                                      </p:cBhvr>
                                      <p:to>
                                        <a:schemeClr val="accent2"/>
                                      </p:to>
                                    </p:animClr>
                                    <p:set>
                                      <p:cBhvr>
                                        <p:cTn id="21" dur="2000" fill="hold"/>
                                        <p:tgtEl>
                                          <p:spTgt spid="10"/>
                                        </p:tgtEl>
                                        <p:attrNameLst>
                                          <p:attrName>fill.type</p:attrName>
                                        </p:attrNameLst>
                                      </p:cBhvr>
                                      <p:to>
                                        <p:strVal val="solid"/>
                                      </p:to>
                                    </p:set>
                                    <p:set>
                                      <p:cBhvr>
                                        <p:cTn id="22"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8"/>
                                        </p:tgtEl>
                                        <p:attrNameLst>
                                          <p:attrName>fillcolor</p:attrName>
                                        </p:attrNameLst>
                                      </p:cBhvr>
                                      <p:to>
                                        <a:srgbClr val="00B050"/>
                                      </p:to>
                                    </p:animClr>
                                    <p:set>
                                      <p:cBhvr>
                                        <p:cTn id="28" dur="2000" fill="hold"/>
                                        <p:tgtEl>
                                          <p:spTgt spid="8"/>
                                        </p:tgtEl>
                                        <p:attrNameLst>
                                          <p:attrName>fill.type</p:attrName>
                                        </p:attrNameLst>
                                      </p:cBhvr>
                                      <p:to>
                                        <p:strVal val="solid"/>
                                      </p:to>
                                    </p:set>
                                    <p:set>
                                      <p:cBhvr>
                                        <p:cTn id="29"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3"/>
                                        </p:tgtEl>
                                      </p:cBhvr>
                                    </p:cmd>
                                  </p:childTnLst>
                                </p:cTn>
                              </p:par>
                            </p:childTnLst>
                          </p:cTn>
                        </p:par>
                      </p:childTnLst>
                    </p:cTn>
                  </p:par>
                </p:childTnLst>
              </p:cTn>
              <p:nextCondLst>
                <p:cond evt="onClick" delay="0">
                  <p:tgtEl>
                    <p:spTgt spid="3"/>
                  </p:tgtEl>
                </p:cond>
              </p:nextCondLst>
            </p:seq>
            <p:video>
              <p:cMediaNode vol="80000">
                <p:cTn id="35"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1">
            <a:extLst>
              <a:ext uri="{FF2B5EF4-FFF2-40B4-BE49-F238E27FC236}">
                <a16:creationId xmlns:a16="http://schemas.microsoft.com/office/drawing/2014/main" id="{C22D4B6E-0EC4-5960-5681-658D56E5EE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Text Box 2">
                <a:extLst>
                  <a:ext uri="{FF2B5EF4-FFF2-40B4-BE49-F238E27FC236}">
                    <a16:creationId xmlns:a16="http://schemas.microsoft.com/office/drawing/2014/main" id="{3E9E2568-A843-53B1-5FD0-7DC8D35D8E7F}"/>
                  </a:ext>
                </a:extLst>
              </p:cNvPr>
              <p:cNvSpPr txBox="1">
                <a:spLocks noGrp="1" noChangeArrowheads="1"/>
              </p:cNvSpPr>
              <p:nvPr>
                <p:ph type="title"/>
              </p:nvPr>
            </p:nvSpPr>
            <p:spPr bwMode="auto">
              <a:xfrm>
                <a:off x="723900" y="468414"/>
                <a:ext cx="10515600" cy="1042786"/>
              </a:xfrm>
              <a:prstGeom prst="rect">
                <a:avLst/>
              </a:prstGeom>
              <a:solidFill>
                <a:srgbClr val="FFFFFF"/>
              </a:solidFill>
              <a:ln w="9525">
                <a:solidFill>
                  <a:srgbClr val="00000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14:m>
                  <m:oMathPara xmlns:m="http://schemas.openxmlformats.org/officeDocument/2006/math">
                    <m:oMathParaPr>
                      <m:jc m:val="center"/>
                    </m:oMathParaPr>
                    <m:oMath xmlns:m="http://schemas.openxmlformats.org/officeDocument/2006/math">
                      <m:r>
                        <m:rPr>
                          <m:nor/>
                        </m:rPr>
                        <a:rPr lang="en-US" altLang="en-US" b="1" dirty="0">
                          <a:solidFill>
                            <a:srgbClr val="000000"/>
                          </a:solidFill>
                          <a:latin typeface="Cambria Math" panose="02040503050406030204" pitchFamily="18" charset="0"/>
                          <a:cs typeface="Arial" panose="020B0604020202020204" pitchFamily="34" charset="0"/>
                        </a:rPr>
                        <m:t>3</m:t>
                      </m:r>
                      <m:r>
                        <m:rPr>
                          <m:nor/>
                        </m:rPr>
                        <a:rPr lang="en-US" altLang="en-US" b="1" dirty="0">
                          <a:solidFill>
                            <a:srgbClr val="000000"/>
                          </a:solidFill>
                          <a:latin typeface="Arial" panose="020B0604020202020204" pitchFamily="34" charset="0"/>
                          <a:cs typeface="Arial" panose="020B0604020202020204" pitchFamily="34" charset="0"/>
                        </a:rPr>
                        <m:t>: </m:t>
                      </m:r>
                      <m:r>
                        <m:rPr>
                          <m:nor/>
                        </m:rPr>
                        <a:rPr lang="en-US" altLang="en-US" b="1" dirty="0">
                          <a:solidFill>
                            <a:srgbClr val="000000"/>
                          </a:solidFill>
                          <a:latin typeface="Arial" panose="020B0604020202020204" pitchFamily="34" charset="0"/>
                          <a:cs typeface="Arial" panose="020B0604020202020204" pitchFamily="34" charset="0"/>
                        </a:rPr>
                        <m:t>Cho</m:t>
                      </m:r>
                      <m:r>
                        <m:rPr>
                          <m:nor/>
                        </m:rPr>
                        <a:rPr lang="en-US" altLang="en-US" b="1" dirty="0">
                          <a:solidFill>
                            <a:srgbClr val="000000"/>
                          </a:solidFill>
                          <a:latin typeface="Arial" panose="020B0604020202020204" pitchFamily="34" charset="0"/>
                          <a:cs typeface="Arial" panose="020B0604020202020204" pitchFamily="34" charset="0"/>
                        </a:rPr>
                        <m:t> </m:t>
                      </m:r>
                      <m:r>
                        <m:rPr>
                          <m:nor/>
                        </m:rPr>
                        <a:rPr lang="en-US" altLang="en-US" b="1" dirty="0">
                          <a:solidFill>
                            <a:srgbClr val="000000"/>
                          </a:solidFill>
                          <a:latin typeface="Arial" panose="020B0604020202020204" pitchFamily="34" charset="0"/>
                          <a:cs typeface="Arial" panose="020B0604020202020204" pitchFamily="34" charset="0"/>
                        </a:rPr>
                        <m:t>tam</m:t>
                      </m:r>
                      <m:r>
                        <m:rPr>
                          <m:nor/>
                        </m:rPr>
                        <a:rPr lang="en-US" altLang="en-US" b="1" dirty="0">
                          <a:solidFill>
                            <a:srgbClr val="000000"/>
                          </a:solidFill>
                          <a:latin typeface="Arial" panose="020B0604020202020204" pitchFamily="34" charset="0"/>
                          <a:cs typeface="Arial" panose="020B0604020202020204" pitchFamily="34" charset="0"/>
                        </a:rPr>
                        <m:t> </m:t>
                      </m:r>
                      <m:r>
                        <m:rPr>
                          <m:nor/>
                        </m:rPr>
                        <a:rPr lang="en-US" altLang="en-US" b="1" dirty="0">
                          <a:solidFill>
                            <a:srgbClr val="000000"/>
                          </a:solidFill>
                          <a:latin typeface="Arial" panose="020B0604020202020204" pitchFamily="34" charset="0"/>
                          <a:cs typeface="Arial" panose="020B0604020202020204" pitchFamily="34" charset="0"/>
                        </a:rPr>
                        <m:t>gi</m:t>
                      </m:r>
                      <m:r>
                        <m:rPr>
                          <m:nor/>
                        </m:rPr>
                        <a:rPr lang="en-US" altLang="en-US" b="1" dirty="0">
                          <a:solidFill>
                            <a:srgbClr val="000000"/>
                          </a:solidFill>
                          <a:latin typeface="Arial" panose="020B0604020202020204" pitchFamily="34" charset="0"/>
                          <a:cs typeface="Arial" panose="020B0604020202020204" pitchFamily="34" charset="0"/>
                        </a:rPr>
                        <m:t>á</m:t>
                      </m:r>
                      <m:r>
                        <m:rPr>
                          <m:nor/>
                        </m:rPr>
                        <a:rPr lang="en-US" altLang="en-US" b="1" dirty="0">
                          <a:solidFill>
                            <a:srgbClr val="000000"/>
                          </a:solidFill>
                          <a:latin typeface="Arial" panose="020B0604020202020204" pitchFamily="34" charset="0"/>
                          <a:cs typeface="Arial" panose="020B0604020202020204" pitchFamily="34" charset="0"/>
                        </a:rPr>
                        <m:t>c</m:t>
                      </m:r>
                      <m:r>
                        <m:rPr>
                          <m:nor/>
                        </m:rPr>
                        <a:rPr lang="en-US" altLang="en-US" b="1" dirty="0">
                          <a:solidFill>
                            <a:srgbClr val="000000"/>
                          </a:solidFill>
                          <a:latin typeface="Arial" panose="020B0604020202020204" pitchFamily="34" charset="0"/>
                          <a:cs typeface="Arial" panose="020B0604020202020204" pitchFamily="34" charset="0"/>
                        </a:rPr>
                        <m:t> </m:t>
                      </m:r>
                      <m:r>
                        <m:rPr>
                          <m:nor/>
                        </m:rPr>
                        <a:rPr lang="en-US" altLang="en-US" b="1" dirty="0">
                          <a:solidFill>
                            <a:srgbClr val="000000"/>
                          </a:solidFill>
                          <a:latin typeface="Arial" panose="020B0604020202020204" pitchFamily="34" charset="0"/>
                          <a:cs typeface="Arial" panose="020B0604020202020204" pitchFamily="34" charset="0"/>
                        </a:rPr>
                        <m:t>ABC</m:t>
                      </m:r>
                      <m:r>
                        <m:rPr>
                          <m:nor/>
                        </m:rPr>
                        <a:rPr lang="en-US" altLang="en-US" b="1" dirty="0">
                          <a:solidFill>
                            <a:srgbClr val="000000"/>
                          </a:solidFill>
                          <a:latin typeface="Arial" panose="020B0604020202020204" pitchFamily="34" charset="0"/>
                          <a:cs typeface="Arial" panose="020B0604020202020204" pitchFamily="34" charset="0"/>
                        </a:rPr>
                        <m:t> </m:t>
                      </m:r>
                      <m:r>
                        <m:rPr>
                          <m:nor/>
                        </m:rPr>
                        <a:rPr lang="en-US" altLang="en-US" b="1" dirty="0">
                          <a:solidFill>
                            <a:srgbClr val="000000"/>
                          </a:solidFill>
                          <a:latin typeface="Arial" panose="020B0604020202020204" pitchFamily="34" charset="0"/>
                          <a:cs typeface="Arial" panose="020B0604020202020204" pitchFamily="34" charset="0"/>
                        </a:rPr>
                        <m:t>vu</m:t>
                      </m:r>
                      <m:r>
                        <m:rPr>
                          <m:nor/>
                        </m:rPr>
                        <a:rPr lang="en-US" altLang="en-US" b="1" dirty="0">
                          <a:solidFill>
                            <a:srgbClr val="000000"/>
                          </a:solidFill>
                          <a:latin typeface="Arial" panose="020B0604020202020204" pitchFamily="34" charset="0"/>
                          <a:cs typeface="Arial" panose="020B0604020202020204" pitchFamily="34" charset="0"/>
                        </a:rPr>
                        <m:t>ô</m:t>
                      </m:r>
                      <m:r>
                        <m:rPr>
                          <m:nor/>
                        </m:rPr>
                        <a:rPr lang="en-US" altLang="en-US" b="1" dirty="0">
                          <a:solidFill>
                            <a:srgbClr val="000000"/>
                          </a:solidFill>
                          <a:latin typeface="Arial" panose="020B0604020202020204" pitchFamily="34" charset="0"/>
                          <a:cs typeface="Arial" panose="020B0604020202020204" pitchFamily="34" charset="0"/>
                        </a:rPr>
                        <m:t>ng</m:t>
                      </m:r>
                      <m:r>
                        <m:rPr>
                          <m:nor/>
                        </m:rPr>
                        <a:rPr lang="en-US" altLang="en-US" b="1" dirty="0">
                          <a:solidFill>
                            <a:srgbClr val="000000"/>
                          </a:solidFill>
                          <a:latin typeface="Arial" panose="020B0604020202020204" pitchFamily="34" charset="0"/>
                          <a:cs typeface="Arial" panose="020B0604020202020204" pitchFamily="34" charset="0"/>
                        </a:rPr>
                        <m:t> </m:t>
                      </m:r>
                      <m:r>
                        <m:rPr>
                          <m:nor/>
                        </m:rPr>
                        <a:rPr lang="en-US" altLang="en-US" b="1" dirty="0">
                          <a:solidFill>
                            <a:srgbClr val="000000"/>
                          </a:solidFill>
                          <a:latin typeface="Arial" panose="020B0604020202020204" pitchFamily="34" charset="0"/>
                          <a:cs typeface="Arial" panose="020B0604020202020204" pitchFamily="34" charset="0"/>
                        </a:rPr>
                        <m:t>t</m:t>
                      </m:r>
                      <m:r>
                        <m:rPr>
                          <m:nor/>
                        </m:rPr>
                        <a:rPr lang="en-US" altLang="en-US" b="1" dirty="0">
                          <a:solidFill>
                            <a:srgbClr val="000000"/>
                          </a:solidFill>
                          <a:latin typeface="Arial" panose="020B0604020202020204" pitchFamily="34" charset="0"/>
                          <a:cs typeface="Arial" panose="020B0604020202020204" pitchFamily="34" charset="0"/>
                        </a:rPr>
                        <m:t>ạ</m:t>
                      </m:r>
                      <m:r>
                        <m:rPr>
                          <m:nor/>
                        </m:rPr>
                        <a:rPr lang="en-US" altLang="en-US" b="1" dirty="0">
                          <a:solidFill>
                            <a:srgbClr val="000000"/>
                          </a:solidFill>
                          <a:latin typeface="Arial" panose="020B0604020202020204" pitchFamily="34" charset="0"/>
                          <a:cs typeface="Arial" panose="020B0604020202020204" pitchFamily="34" charset="0"/>
                        </a:rPr>
                        <m:t>i</m:t>
                      </m:r>
                      <m:r>
                        <m:rPr>
                          <m:nor/>
                        </m:rPr>
                        <a:rPr lang="en-US" altLang="en-US" b="1" dirty="0">
                          <a:solidFill>
                            <a:srgbClr val="000000"/>
                          </a:solidFill>
                          <a:latin typeface="Arial" panose="020B0604020202020204" pitchFamily="34" charset="0"/>
                          <a:cs typeface="Arial" panose="020B0604020202020204" pitchFamily="34" charset="0"/>
                        </a:rPr>
                        <m:t> </m:t>
                      </m:r>
                      <m:r>
                        <m:rPr>
                          <m:nor/>
                        </m:rPr>
                        <a:rPr lang="en-US" altLang="en-US" b="1" dirty="0">
                          <a:solidFill>
                            <a:srgbClr val="000000"/>
                          </a:solidFill>
                          <a:latin typeface="Arial" panose="020B0604020202020204" pitchFamily="34" charset="0"/>
                          <a:cs typeface="Arial" panose="020B0604020202020204" pitchFamily="34" charset="0"/>
                        </a:rPr>
                        <m:t>A</m:t>
                      </m:r>
                      <m:r>
                        <m:rPr>
                          <m:nor/>
                        </m:rPr>
                        <a:rPr lang="en-US" altLang="en-US" b="1" dirty="0">
                          <a:solidFill>
                            <a:srgbClr val="000000"/>
                          </a:solidFill>
                          <a:latin typeface="Arial" panose="020B0604020202020204" pitchFamily="34" charset="0"/>
                          <a:cs typeface="Arial" panose="020B0604020202020204" pitchFamily="34" charset="0"/>
                        </a:rPr>
                        <m:t>, </m:t>
                      </m:r>
                      <m:r>
                        <m:rPr>
                          <m:nor/>
                        </m:rPr>
                        <a:rPr lang="en-US" altLang="en-US" b="1" dirty="0">
                          <a:solidFill>
                            <a:srgbClr val="000000"/>
                          </a:solidFill>
                          <a:latin typeface="Arial" panose="020B0604020202020204" pitchFamily="34" charset="0"/>
                          <a:cs typeface="Arial" panose="020B0604020202020204" pitchFamily="34" charset="0"/>
                        </a:rPr>
                        <m:t>kh</m:t>
                      </m:r>
                      <m:r>
                        <m:rPr>
                          <m:nor/>
                        </m:rPr>
                        <a:rPr lang="en-US" altLang="en-US" b="1" dirty="0">
                          <a:solidFill>
                            <a:srgbClr val="000000"/>
                          </a:solidFill>
                          <a:latin typeface="Arial" panose="020B0604020202020204" pitchFamily="34" charset="0"/>
                          <a:cs typeface="Arial" panose="020B0604020202020204" pitchFamily="34" charset="0"/>
                        </a:rPr>
                        <m:t>ẳ</m:t>
                      </m:r>
                      <m:r>
                        <m:rPr>
                          <m:nor/>
                        </m:rPr>
                        <a:rPr lang="en-US" altLang="en-US" b="1" dirty="0">
                          <a:solidFill>
                            <a:srgbClr val="000000"/>
                          </a:solidFill>
                          <a:latin typeface="Arial" panose="020B0604020202020204" pitchFamily="34" charset="0"/>
                          <a:cs typeface="Arial" panose="020B0604020202020204" pitchFamily="34" charset="0"/>
                        </a:rPr>
                        <m:t>ng</m:t>
                      </m:r>
                      <m:r>
                        <m:rPr>
                          <m:nor/>
                        </m:rPr>
                        <a:rPr lang="en-US" altLang="en-US" b="1" dirty="0">
                          <a:solidFill>
                            <a:srgbClr val="000000"/>
                          </a:solidFill>
                          <a:latin typeface="Arial" panose="020B0604020202020204" pitchFamily="34" charset="0"/>
                          <a:cs typeface="Arial" panose="020B0604020202020204" pitchFamily="34" charset="0"/>
                        </a:rPr>
                        <m:t> đị</m:t>
                      </m:r>
                      <m:r>
                        <m:rPr>
                          <m:nor/>
                        </m:rPr>
                        <a:rPr lang="en-US" altLang="en-US" b="1" dirty="0">
                          <a:solidFill>
                            <a:srgbClr val="000000"/>
                          </a:solidFill>
                          <a:latin typeface="Arial" panose="020B0604020202020204" pitchFamily="34" charset="0"/>
                          <a:cs typeface="Arial" panose="020B0604020202020204" pitchFamily="34" charset="0"/>
                        </a:rPr>
                        <m:t>nh</m:t>
                      </m:r>
                      <m:r>
                        <m:rPr>
                          <m:nor/>
                        </m:rPr>
                        <a:rPr lang="en-US" altLang="en-US" b="1" dirty="0">
                          <a:solidFill>
                            <a:srgbClr val="000000"/>
                          </a:solidFill>
                          <a:latin typeface="Arial" panose="020B0604020202020204" pitchFamily="34" charset="0"/>
                          <a:cs typeface="Arial" panose="020B0604020202020204" pitchFamily="34" charset="0"/>
                        </a:rPr>
                        <m:t> </m:t>
                      </m:r>
                      <m:r>
                        <m:rPr>
                          <m:nor/>
                        </m:rPr>
                        <a:rPr lang="en-US" altLang="en-US" b="1" dirty="0">
                          <a:solidFill>
                            <a:srgbClr val="000000"/>
                          </a:solidFill>
                          <a:latin typeface="Arial" panose="020B0604020202020204" pitchFamily="34" charset="0"/>
                          <a:cs typeface="Arial" panose="020B0604020202020204" pitchFamily="34" charset="0"/>
                        </a:rPr>
                        <m:t>n</m:t>
                      </m:r>
                      <m:r>
                        <m:rPr>
                          <m:nor/>
                        </m:rPr>
                        <a:rPr lang="en-US" altLang="en-US" b="1" dirty="0">
                          <a:solidFill>
                            <a:srgbClr val="000000"/>
                          </a:solidFill>
                          <a:latin typeface="Arial" panose="020B0604020202020204" pitchFamily="34" charset="0"/>
                          <a:cs typeface="Arial" panose="020B0604020202020204" pitchFamily="34" charset="0"/>
                        </a:rPr>
                        <m:t>à</m:t>
                      </m:r>
                      <m:r>
                        <m:rPr>
                          <m:nor/>
                        </m:rPr>
                        <a:rPr lang="en-US" altLang="en-US" b="1" dirty="0">
                          <a:solidFill>
                            <a:srgbClr val="000000"/>
                          </a:solidFill>
                          <a:latin typeface="Arial" panose="020B0604020202020204" pitchFamily="34" charset="0"/>
                          <a:cs typeface="Arial" panose="020B0604020202020204" pitchFamily="34" charset="0"/>
                        </a:rPr>
                        <m:t>o</m:t>
                      </m:r>
                      <m:r>
                        <m:rPr>
                          <m:nor/>
                        </m:rPr>
                        <a:rPr lang="en-US" altLang="en-US" b="1" dirty="0">
                          <a:solidFill>
                            <a:srgbClr val="000000"/>
                          </a:solidFill>
                          <a:latin typeface="Arial" panose="020B0604020202020204" pitchFamily="34" charset="0"/>
                          <a:cs typeface="Arial" panose="020B0604020202020204" pitchFamily="34" charset="0"/>
                        </a:rPr>
                        <m:t> </m:t>
                      </m:r>
                      <m:r>
                        <m:rPr>
                          <m:nor/>
                        </m:rPr>
                        <a:rPr lang="en-US" altLang="en-US" b="1" dirty="0">
                          <a:solidFill>
                            <a:srgbClr val="000000"/>
                          </a:solidFill>
                          <a:latin typeface="Arial" panose="020B0604020202020204" pitchFamily="34" charset="0"/>
                          <a:cs typeface="Arial" panose="020B0604020202020204" pitchFamily="34" charset="0"/>
                        </a:rPr>
                        <m:t>sau</m:t>
                      </m:r>
                      <m:r>
                        <m:rPr>
                          <m:nor/>
                        </m:rPr>
                        <a:rPr lang="en-US" altLang="en-US" b="1" dirty="0">
                          <a:solidFill>
                            <a:srgbClr val="000000"/>
                          </a:solidFill>
                          <a:latin typeface="Arial" panose="020B0604020202020204" pitchFamily="34" charset="0"/>
                          <a:cs typeface="Arial" panose="020B0604020202020204" pitchFamily="34" charset="0"/>
                        </a:rPr>
                        <m:t> đâ</m:t>
                      </m:r>
                      <m:r>
                        <m:rPr>
                          <m:nor/>
                        </m:rPr>
                        <a:rPr lang="en-US" altLang="en-US" b="1" dirty="0">
                          <a:solidFill>
                            <a:srgbClr val="000000"/>
                          </a:solidFill>
                          <a:latin typeface="Arial" panose="020B0604020202020204" pitchFamily="34" charset="0"/>
                          <a:cs typeface="Arial" panose="020B0604020202020204" pitchFamily="34" charset="0"/>
                        </a:rPr>
                        <m:t>y</m:t>
                      </m:r>
                      <m:r>
                        <m:rPr>
                          <m:nor/>
                        </m:rPr>
                        <a:rPr lang="en-US" altLang="en-US" b="1" dirty="0">
                          <a:solidFill>
                            <a:srgbClr val="000000"/>
                          </a:solidFill>
                          <a:latin typeface="Arial" panose="020B0604020202020204" pitchFamily="34" charset="0"/>
                          <a:cs typeface="Arial" panose="020B0604020202020204" pitchFamily="34" charset="0"/>
                        </a:rPr>
                        <m:t> </m:t>
                      </m:r>
                      <m:r>
                        <m:rPr>
                          <m:nor/>
                        </m:rPr>
                        <a:rPr lang="en-US" altLang="en-US" b="1" dirty="0">
                          <a:solidFill>
                            <a:srgbClr val="000000"/>
                          </a:solidFill>
                          <a:latin typeface="Arial" panose="020B0604020202020204" pitchFamily="34" charset="0"/>
                          <a:cs typeface="Arial" panose="020B0604020202020204" pitchFamily="34" charset="0"/>
                        </a:rPr>
                        <m:t>l</m:t>
                      </m:r>
                      <m:r>
                        <m:rPr>
                          <m:nor/>
                        </m:rPr>
                        <a:rPr lang="en-US" altLang="en-US" b="1" dirty="0">
                          <a:solidFill>
                            <a:srgbClr val="000000"/>
                          </a:solidFill>
                          <a:latin typeface="Arial" panose="020B0604020202020204" pitchFamily="34" charset="0"/>
                          <a:cs typeface="Arial" panose="020B0604020202020204" pitchFamily="34" charset="0"/>
                        </a:rPr>
                        <m:t>à đú</m:t>
                      </m:r>
                      <m:r>
                        <m:rPr>
                          <m:nor/>
                        </m:rPr>
                        <a:rPr lang="en-US" altLang="en-US" b="1" dirty="0">
                          <a:solidFill>
                            <a:srgbClr val="000000"/>
                          </a:solidFill>
                          <a:latin typeface="Arial" panose="020B0604020202020204" pitchFamily="34" charset="0"/>
                          <a:cs typeface="Arial" panose="020B0604020202020204" pitchFamily="34" charset="0"/>
                        </a:rPr>
                        <m:t>ng</m:t>
                      </m:r>
                    </m:oMath>
                  </m:oMathPara>
                </a14:m>
                <a:endParaRPr lang="en-US" altLang="en-US" b="1"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 Box 2">
                <a:extLst>
                  <a:ext uri="{FF2B5EF4-FFF2-40B4-BE49-F238E27FC236}">
                    <a16:creationId xmlns:a16="http://schemas.microsoft.com/office/drawing/2014/main" id="{3E9E2568-A843-53B1-5FD0-7DC8D35D8E7F}"/>
                  </a:ext>
                </a:extLst>
              </p:cNvPr>
              <p:cNvSpPr txBox="1">
                <a:spLocks noGrp="1" noRot="1" noChangeAspect="1" noMove="1" noResize="1" noEditPoints="1" noAdjustHandles="1" noChangeArrowheads="1" noChangeShapeType="1" noTextEdit="1"/>
              </p:cNvSpPr>
              <p:nvPr>
                <p:ph type="title"/>
              </p:nvPr>
            </p:nvSpPr>
            <p:spPr bwMode="auto">
              <a:xfrm>
                <a:off x="723900" y="468414"/>
                <a:ext cx="10515600" cy="1042786"/>
              </a:xfrm>
              <a:prstGeom prst="rect">
                <a:avLst/>
              </a:prstGeom>
              <a:blipFill>
                <a:blip r:embed="rId6"/>
                <a:stretch>
                  <a:fillRect/>
                </a:stretch>
              </a:blipFill>
              <a:ln w="9525">
                <a:solidFill>
                  <a:srgbClr val="000000"/>
                </a:solidFill>
                <a:miter lim="800000"/>
                <a:headEnd/>
                <a:tailEnd/>
              </a:ln>
            </p:spPr>
            <p:txBody>
              <a:bodyPr/>
              <a:lstStyle/>
              <a:p>
                <a:r>
                  <a:rPr lang="en-US">
                    <a:noFill/>
                  </a:rPr>
                  <a:t> </a:t>
                </a:r>
              </a:p>
            </p:txBody>
          </p:sp>
        </mc:Fallback>
      </mc:AlternateContent>
      <p:sp>
        <p:nvSpPr>
          <p:cNvPr id="7" name="Rounded Rectangle 6"/>
          <p:cNvSpPr/>
          <p:nvPr/>
        </p:nvSpPr>
        <p:spPr>
          <a:xfrm>
            <a:off x="1524000" y="2269783"/>
            <a:ext cx="3619500"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solidFill>
                <a:latin typeface="Times New Roman" panose="02020603050405020304" pitchFamily="18" charset="0"/>
                <a:cs typeface="Times New Roman" panose="02020603050405020304" pitchFamily="18" charset="0"/>
              </a:rPr>
              <a:t>A</a:t>
            </a:r>
          </a:p>
        </p:txBody>
      </p:sp>
      <p:sp>
        <p:nvSpPr>
          <p:cNvPr id="8" name="Rounded Rectangle 7"/>
          <p:cNvSpPr/>
          <p:nvPr/>
        </p:nvSpPr>
        <p:spPr>
          <a:xfrm>
            <a:off x="1524000" y="3999916"/>
            <a:ext cx="3619500"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solidFill>
                <a:latin typeface="Times New Roman" panose="02020603050405020304" pitchFamily="18" charset="0"/>
                <a:cs typeface="Times New Roman" panose="02020603050405020304" pitchFamily="18" charset="0"/>
              </a:rPr>
              <a:t>C</a:t>
            </a:r>
          </a:p>
        </p:txBody>
      </p:sp>
      <p:sp>
        <p:nvSpPr>
          <p:cNvPr id="9" name="Rounded Rectangle 8"/>
          <p:cNvSpPr/>
          <p:nvPr/>
        </p:nvSpPr>
        <p:spPr>
          <a:xfrm>
            <a:off x="6979902" y="3965461"/>
            <a:ext cx="3619500"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solidFill>
                <a:latin typeface="Times New Roman" panose="02020603050405020304" pitchFamily="18" charset="0"/>
                <a:cs typeface="Times New Roman" panose="02020603050405020304" pitchFamily="18" charset="0"/>
              </a:rPr>
              <a:t>D</a:t>
            </a:r>
          </a:p>
        </p:txBody>
      </p:sp>
      <p:sp>
        <p:nvSpPr>
          <p:cNvPr id="10" name="Rounded Rectangle 9"/>
          <p:cNvSpPr/>
          <p:nvPr/>
        </p:nvSpPr>
        <p:spPr>
          <a:xfrm>
            <a:off x="7048500" y="2247900"/>
            <a:ext cx="3619500"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solidFill>
                <a:latin typeface="Times New Roman" panose="02020603050405020304" pitchFamily="18" charset="0"/>
                <a:cs typeface="Times New Roman" panose="02020603050405020304" pitchFamily="18" charset="0"/>
              </a:rPr>
              <a:t>B</a:t>
            </a:r>
          </a:p>
        </p:txBody>
      </p:sp>
      <p:sp>
        <p:nvSpPr>
          <p:cNvPr id="2" name="Right Arrow 1">
            <a:hlinkClick r:id="rId7" action="ppaction://hlinksldjump"/>
          </p:cNvPr>
          <p:cNvSpPr/>
          <p:nvPr/>
        </p:nvSpPr>
        <p:spPr>
          <a:xfrm rot="10800000">
            <a:off x="133350" y="6038850"/>
            <a:ext cx="762000"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1922962740"/>
              </p:ext>
            </p:extLst>
          </p:nvPr>
        </p:nvGraphicFramePr>
        <p:xfrm>
          <a:off x="2199936" y="2501767"/>
          <a:ext cx="2640274" cy="469382"/>
        </p:xfrm>
        <a:graphic>
          <a:graphicData uri="http://schemas.openxmlformats.org/presentationml/2006/ole">
            <mc:AlternateContent xmlns:mc="http://schemas.openxmlformats.org/markup-compatibility/2006">
              <mc:Choice xmlns:v="urn:schemas-microsoft-com:vml" Requires="v">
                <p:oleObj spid="_x0000_s12390" name="Equation" r:id="rId8" imgW="1143000" imgH="203040" progId="Equation.DSMT4">
                  <p:embed/>
                </p:oleObj>
              </mc:Choice>
              <mc:Fallback>
                <p:oleObj name="Equation" r:id="rId8" imgW="1143000" imgH="203040" progId="Equation.DSMT4">
                  <p:embed/>
                  <p:pic>
                    <p:nvPicPr>
                      <p:cNvPr id="0" name=""/>
                      <p:cNvPicPr/>
                      <p:nvPr/>
                    </p:nvPicPr>
                    <p:blipFill>
                      <a:blip r:embed="rId9"/>
                      <a:stretch>
                        <a:fillRect/>
                      </a:stretch>
                    </p:blipFill>
                    <p:spPr>
                      <a:xfrm>
                        <a:off x="2199936" y="2501767"/>
                        <a:ext cx="2640274" cy="469382"/>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138992476"/>
              </p:ext>
            </p:extLst>
          </p:nvPr>
        </p:nvGraphicFramePr>
        <p:xfrm>
          <a:off x="7611610" y="2467493"/>
          <a:ext cx="2640274" cy="469382"/>
        </p:xfrm>
        <a:graphic>
          <a:graphicData uri="http://schemas.openxmlformats.org/presentationml/2006/ole">
            <mc:AlternateContent xmlns:mc="http://schemas.openxmlformats.org/markup-compatibility/2006">
              <mc:Choice xmlns:v="urn:schemas-microsoft-com:vml" Requires="v">
                <p:oleObj spid="_x0000_s12391" name="Equation" r:id="rId10" imgW="1143000" imgH="203040" progId="Equation.DSMT4">
                  <p:embed/>
                </p:oleObj>
              </mc:Choice>
              <mc:Fallback>
                <p:oleObj name="Equation" r:id="rId10" imgW="1143000" imgH="203040" progId="Equation.DSMT4">
                  <p:embed/>
                  <p:pic>
                    <p:nvPicPr>
                      <p:cNvPr id="0" name=""/>
                      <p:cNvPicPr/>
                      <p:nvPr/>
                    </p:nvPicPr>
                    <p:blipFill>
                      <a:blip r:embed="rId11"/>
                      <a:stretch>
                        <a:fillRect/>
                      </a:stretch>
                    </p:blipFill>
                    <p:spPr>
                      <a:xfrm>
                        <a:off x="7611610" y="2467493"/>
                        <a:ext cx="2640274" cy="469382"/>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346329753"/>
              </p:ext>
            </p:extLst>
          </p:nvPr>
        </p:nvGraphicFramePr>
        <p:xfrm>
          <a:off x="2186084" y="4212548"/>
          <a:ext cx="2640274" cy="469382"/>
        </p:xfrm>
        <a:graphic>
          <a:graphicData uri="http://schemas.openxmlformats.org/presentationml/2006/ole">
            <mc:AlternateContent xmlns:mc="http://schemas.openxmlformats.org/markup-compatibility/2006">
              <mc:Choice xmlns:v="urn:schemas-microsoft-com:vml" Requires="v">
                <p:oleObj spid="_x0000_s12392" name="Equation" r:id="rId12" imgW="1143000" imgH="203040" progId="Equation.DSMT4">
                  <p:embed/>
                </p:oleObj>
              </mc:Choice>
              <mc:Fallback>
                <p:oleObj name="Equation" r:id="rId12" imgW="1143000" imgH="203040" progId="Equation.DSMT4">
                  <p:embed/>
                  <p:pic>
                    <p:nvPicPr>
                      <p:cNvPr id="0" name=""/>
                      <p:cNvPicPr/>
                      <p:nvPr/>
                    </p:nvPicPr>
                    <p:blipFill>
                      <a:blip r:embed="rId13"/>
                      <a:stretch>
                        <a:fillRect/>
                      </a:stretch>
                    </p:blipFill>
                    <p:spPr>
                      <a:xfrm>
                        <a:off x="2186084" y="4212548"/>
                        <a:ext cx="2640274" cy="469382"/>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63973668"/>
              </p:ext>
            </p:extLst>
          </p:nvPr>
        </p:nvGraphicFramePr>
        <p:xfrm>
          <a:off x="7611610" y="4207933"/>
          <a:ext cx="2640274" cy="469382"/>
        </p:xfrm>
        <a:graphic>
          <a:graphicData uri="http://schemas.openxmlformats.org/presentationml/2006/ole">
            <mc:AlternateContent xmlns:mc="http://schemas.openxmlformats.org/markup-compatibility/2006">
              <mc:Choice xmlns:v="urn:schemas-microsoft-com:vml" Requires="v">
                <p:oleObj spid="_x0000_s12393" name="Equation" r:id="rId14" imgW="1143000" imgH="203040" progId="Equation.DSMT4">
                  <p:embed/>
                </p:oleObj>
              </mc:Choice>
              <mc:Fallback>
                <p:oleObj name="Equation" r:id="rId14" imgW="1143000" imgH="203040" progId="Equation.DSMT4">
                  <p:embed/>
                  <p:pic>
                    <p:nvPicPr>
                      <p:cNvPr id="0" name=""/>
                      <p:cNvPicPr/>
                      <p:nvPr/>
                    </p:nvPicPr>
                    <p:blipFill>
                      <a:blip r:embed="rId15"/>
                      <a:stretch>
                        <a:fillRect/>
                      </a:stretch>
                    </p:blipFill>
                    <p:spPr>
                      <a:xfrm>
                        <a:off x="7611610" y="4207933"/>
                        <a:ext cx="2640274" cy="469382"/>
                      </a:xfrm>
                      <a:prstGeom prst="rect">
                        <a:avLst/>
                      </a:prstGeom>
                    </p:spPr>
                  </p:pic>
                </p:oleObj>
              </mc:Fallback>
            </mc:AlternateContent>
          </a:graphicData>
        </a:graphic>
      </p:graphicFrame>
      <p:pic>
        <p:nvPicPr>
          <p:cNvPr id="4" name="Đồng hồ đếm ngược 15 giây - 15 Second Countdown Timer">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6"/>
          <a:stretch>
            <a:fillRect/>
          </a:stretch>
        </p:blipFill>
        <p:spPr>
          <a:xfrm>
            <a:off x="5202285" y="5451518"/>
            <a:ext cx="1846215" cy="1037685"/>
          </a:xfrm>
          <a:prstGeom prst="rect">
            <a:avLst/>
          </a:prstGeom>
        </p:spPr>
      </p:pic>
    </p:spTree>
    <p:extLst>
      <p:ext uri="{BB962C8B-B14F-4D97-AF65-F5344CB8AC3E}">
        <p14:creationId xmlns:p14="http://schemas.microsoft.com/office/powerpoint/2010/main" val="3824845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chemeClr val="accent2"/>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9"/>
                                        </p:tgtEl>
                                        <p:attrNameLst>
                                          <p:attrName>fillcolor</p:attrName>
                                        </p:attrNameLst>
                                      </p:cBhvr>
                                      <p:to>
                                        <a:schemeClr val="accent2"/>
                                      </p:to>
                                    </p:animClr>
                                    <p:set>
                                      <p:cBhvr>
                                        <p:cTn id="14" dur="2000" fill="hold"/>
                                        <p:tgtEl>
                                          <p:spTgt spid="9"/>
                                        </p:tgtEl>
                                        <p:attrNameLst>
                                          <p:attrName>fill.type</p:attrName>
                                        </p:attrNameLst>
                                      </p:cBhvr>
                                      <p:to>
                                        <p:strVal val="solid"/>
                                      </p:to>
                                    </p:set>
                                    <p:set>
                                      <p:cBhvr>
                                        <p:cTn id="15"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0"/>
                                        </p:tgtEl>
                                        <p:attrNameLst>
                                          <p:attrName>fillcolor</p:attrName>
                                        </p:attrNameLst>
                                      </p:cBhvr>
                                      <p:to>
                                        <a:schemeClr val="accent2"/>
                                      </p:to>
                                    </p:animClr>
                                    <p:set>
                                      <p:cBhvr>
                                        <p:cTn id="21" dur="2000" fill="hold"/>
                                        <p:tgtEl>
                                          <p:spTgt spid="10"/>
                                        </p:tgtEl>
                                        <p:attrNameLst>
                                          <p:attrName>fill.type</p:attrName>
                                        </p:attrNameLst>
                                      </p:cBhvr>
                                      <p:to>
                                        <p:strVal val="solid"/>
                                      </p:to>
                                    </p:set>
                                    <p:set>
                                      <p:cBhvr>
                                        <p:cTn id="22"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8"/>
                                        </p:tgtEl>
                                        <p:attrNameLst>
                                          <p:attrName>fillcolor</p:attrName>
                                        </p:attrNameLst>
                                      </p:cBhvr>
                                      <p:to>
                                        <a:srgbClr val="00B050"/>
                                      </p:to>
                                    </p:animClr>
                                    <p:set>
                                      <p:cBhvr>
                                        <p:cTn id="28" dur="2000" fill="hold"/>
                                        <p:tgtEl>
                                          <p:spTgt spid="8"/>
                                        </p:tgtEl>
                                        <p:attrNameLst>
                                          <p:attrName>fill.type</p:attrName>
                                        </p:attrNameLst>
                                      </p:cBhvr>
                                      <p:to>
                                        <p:strVal val="solid"/>
                                      </p:to>
                                    </p:set>
                                    <p:set>
                                      <p:cBhvr>
                                        <p:cTn id="29"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4"/>
                                        </p:tgtEl>
                                      </p:cBhvr>
                                    </p:cmd>
                                  </p:childTnLst>
                                </p:cTn>
                              </p:par>
                            </p:childTnLst>
                          </p:cTn>
                        </p:par>
                      </p:childTnLst>
                    </p:cTn>
                  </p:par>
                </p:childTnLst>
              </p:cTn>
              <p:nextCondLst>
                <p:cond evt="onClick" delay="0">
                  <p:tgtEl>
                    <p:spTgt spid="4"/>
                  </p:tgtEl>
                </p:cond>
              </p:nextCondLst>
            </p:seq>
            <p:video>
              <p:cMediaNode vol="80000">
                <p:cTn id="35"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1">
            <a:extLst>
              <a:ext uri="{FF2B5EF4-FFF2-40B4-BE49-F238E27FC236}">
                <a16:creationId xmlns:a16="http://schemas.microsoft.com/office/drawing/2014/main" id="{C22D4B6E-0EC4-5960-5681-658D56E5EE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Text Box 2">
                <a:extLst>
                  <a:ext uri="{FF2B5EF4-FFF2-40B4-BE49-F238E27FC236}">
                    <a16:creationId xmlns:a16="http://schemas.microsoft.com/office/drawing/2014/main" id="{3E9E2568-A843-53B1-5FD0-7DC8D35D8E7F}"/>
                  </a:ext>
                </a:extLst>
              </p:cNvPr>
              <p:cNvSpPr txBox="1">
                <a:spLocks noGrp="1" noChangeArrowheads="1"/>
              </p:cNvSpPr>
              <p:nvPr>
                <p:ph type="title"/>
              </p:nvPr>
            </p:nvSpPr>
            <p:spPr bwMode="auto">
              <a:xfrm>
                <a:off x="723900" y="481687"/>
                <a:ext cx="10515600" cy="1016240"/>
              </a:xfrm>
              <a:prstGeom prst="rect">
                <a:avLst/>
              </a:prstGeom>
              <a:solidFill>
                <a:srgbClr val="FFFFFF"/>
              </a:solidFill>
              <a:ln w="9525">
                <a:solidFill>
                  <a:srgbClr val="00000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7000"/>
                  </a:lnSpc>
                  <a:spcBef>
                    <a:spcPct val="0"/>
                  </a:spcBef>
                  <a:spcAft>
                    <a:spcPts val="800"/>
                  </a:spcAft>
                  <a:buNone/>
                </a:pPr>
                <a:r>
                  <a:rPr lang="en-US" altLang="en-US" b="1" dirty="0">
                    <a:solidFill>
                      <a:srgbClr val="000000"/>
                    </a:solidFill>
                    <a:latin typeface="Times New Roman" panose="02020603050405020304" pitchFamily="18" charset="0"/>
                    <a:cs typeface="Times New Roman" panose="02020603050405020304" pitchFamily="18" charset="0"/>
                  </a:rPr>
                  <a:t>Câu 4:</a:t>
                </a:r>
                <a14:m>
                  <m:oMath xmlns:m="http://schemas.openxmlformats.org/officeDocument/2006/math">
                    <m:r>
                      <m:rPr>
                        <m:nor/>
                      </m:rPr>
                      <a:rPr lang="en-US" altLang="en-US" b="1" i="1" dirty="0">
                        <a:solidFill>
                          <a:srgbClr val="000000"/>
                        </a:solidFill>
                        <a:latin typeface="Times New Roman" panose="02020603050405020304" pitchFamily="18" charset="0"/>
                        <a:cs typeface="Times New Roman" panose="02020603050405020304" pitchFamily="18" charset="0"/>
                      </a:rPr>
                      <m:t>Cho</m:t>
                    </m:r>
                    <m:r>
                      <m:rPr>
                        <m:nor/>
                      </m:rPr>
                      <a:rPr lang="en-US" altLang="en-US" b="1" i="1" dirty="0">
                        <a:solidFill>
                          <a:srgbClr val="000000"/>
                        </a:solidFill>
                        <a:latin typeface="Times New Roman" panose="02020603050405020304" pitchFamily="18" charset="0"/>
                        <a:cs typeface="Times New Roman" panose="02020603050405020304" pitchFamily="18" charset="0"/>
                      </a:rPr>
                      <m:t> </m:t>
                    </m:r>
                    <m:r>
                      <m:rPr>
                        <m:nor/>
                      </m:rPr>
                      <a:rPr lang="en-US" altLang="en-US" b="1" i="1" dirty="0">
                        <a:solidFill>
                          <a:srgbClr val="000000"/>
                        </a:solidFill>
                        <a:latin typeface="Times New Roman" panose="02020603050405020304" pitchFamily="18" charset="0"/>
                        <a:cs typeface="Times New Roman" panose="02020603050405020304" pitchFamily="18" charset="0"/>
                      </a:rPr>
                      <m:t>h</m:t>
                    </m:r>
                    <m:r>
                      <m:rPr>
                        <m:nor/>
                      </m:rPr>
                      <a:rPr lang="en-US" altLang="en-US" b="1" i="1" dirty="0">
                        <a:solidFill>
                          <a:srgbClr val="000000"/>
                        </a:solidFill>
                        <a:latin typeface="Times New Roman" panose="02020603050405020304" pitchFamily="18" charset="0"/>
                        <a:cs typeface="Times New Roman" panose="02020603050405020304" pitchFamily="18" charset="0"/>
                      </a:rPr>
                      <m:t>ì</m:t>
                    </m:r>
                    <m:r>
                      <m:rPr>
                        <m:nor/>
                      </m:rPr>
                      <a:rPr lang="en-US" altLang="en-US" b="1" i="1" dirty="0">
                        <a:solidFill>
                          <a:srgbClr val="000000"/>
                        </a:solidFill>
                        <a:latin typeface="Times New Roman" panose="02020603050405020304" pitchFamily="18" charset="0"/>
                        <a:cs typeface="Times New Roman" panose="02020603050405020304" pitchFamily="18" charset="0"/>
                      </a:rPr>
                      <m:t>nh</m:t>
                    </m:r>
                    <m:r>
                      <m:rPr>
                        <m:nor/>
                      </m:rPr>
                      <a:rPr lang="en-US" altLang="en-US" b="1" i="1" dirty="0">
                        <a:solidFill>
                          <a:srgbClr val="000000"/>
                        </a:solidFill>
                        <a:latin typeface="Times New Roman" panose="02020603050405020304" pitchFamily="18" charset="0"/>
                        <a:cs typeface="Times New Roman" panose="02020603050405020304" pitchFamily="18" charset="0"/>
                      </a:rPr>
                      <m:t> </m:t>
                    </m:r>
                    <m:r>
                      <m:rPr>
                        <m:nor/>
                      </m:rPr>
                      <a:rPr lang="en-US" altLang="en-US" b="1" i="1" dirty="0">
                        <a:solidFill>
                          <a:srgbClr val="000000"/>
                        </a:solidFill>
                        <a:latin typeface="Times New Roman" panose="02020603050405020304" pitchFamily="18" charset="0"/>
                        <a:cs typeface="Times New Roman" panose="02020603050405020304" pitchFamily="18" charset="0"/>
                      </a:rPr>
                      <m:t>v</m:t>
                    </m:r>
                    <m:r>
                      <m:rPr>
                        <m:nor/>
                      </m:rPr>
                      <a:rPr lang="en-US" altLang="en-US" b="1" i="1" dirty="0">
                        <a:solidFill>
                          <a:srgbClr val="000000"/>
                        </a:solidFill>
                        <a:latin typeface="Times New Roman" panose="02020603050405020304" pitchFamily="18" charset="0"/>
                        <a:cs typeface="Times New Roman" panose="02020603050405020304" pitchFamily="18" charset="0"/>
                      </a:rPr>
                      <m:t>ẽ, </m:t>
                    </m:r>
                    <m:r>
                      <m:rPr>
                        <m:nor/>
                      </m:rPr>
                      <a:rPr lang="en-US" altLang="en-US" b="1" i="1" dirty="0">
                        <a:solidFill>
                          <a:srgbClr val="000000"/>
                        </a:solidFill>
                        <a:latin typeface="Times New Roman" panose="02020603050405020304" pitchFamily="18" charset="0"/>
                        <a:cs typeface="Times New Roman" panose="02020603050405020304" pitchFamily="18" charset="0"/>
                      </a:rPr>
                      <m:t>t</m:t>
                    </m:r>
                    <m:r>
                      <m:rPr>
                        <m:nor/>
                      </m:rPr>
                      <a:rPr lang="en-US" altLang="en-US" b="1" i="1" dirty="0">
                        <a:solidFill>
                          <a:srgbClr val="000000"/>
                        </a:solidFill>
                        <a:latin typeface="Times New Roman" panose="02020603050405020304" pitchFamily="18" charset="0"/>
                        <a:cs typeface="Times New Roman" panose="02020603050405020304" pitchFamily="18" charset="0"/>
                      </a:rPr>
                      <m:t>í</m:t>
                    </m:r>
                    <m:r>
                      <m:rPr>
                        <m:nor/>
                      </m:rPr>
                      <a:rPr lang="en-US" altLang="en-US" b="1" i="1" dirty="0">
                        <a:solidFill>
                          <a:srgbClr val="000000"/>
                        </a:solidFill>
                        <a:latin typeface="Times New Roman" panose="02020603050405020304" pitchFamily="18" charset="0"/>
                        <a:cs typeface="Times New Roman" panose="02020603050405020304" pitchFamily="18" charset="0"/>
                      </a:rPr>
                      <m:t>nh</m:t>
                    </m:r>
                    <m:r>
                      <m:rPr>
                        <m:nor/>
                      </m:rPr>
                      <a:rPr lang="en-US" altLang="en-US" b="1" i="1" dirty="0">
                        <a:solidFill>
                          <a:srgbClr val="000000"/>
                        </a:solidFill>
                        <a:latin typeface="Times New Roman" panose="02020603050405020304" pitchFamily="18" charset="0"/>
                        <a:cs typeface="Times New Roman" panose="02020603050405020304" pitchFamily="18" charset="0"/>
                      </a:rPr>
                      <m:t> </m:t>
                    </m:r>
                    <m:r>
                      <m:rPr>
                        <m:nor/>
                      </m:rPr>
                      <a:rPr lang="en-US" altLang="en-US" b="1" i="1" dirty="0">
                        <a:solidFill>
                          <a:srgbClr val="000000"/>
                        </a:solidFill>
                        <a:latin typeface="Times New Roman" panose="02020603050405020304" pitchFamily="18" charset="0"/>
                        <a:cs typeface="Times New Roman" panose="02020603050405020304" pitchFamily="18" charset="0"/>
                      </a:rPr>
                      <m:t>chu</m:t>
                    </m:r>
                    <m:r>
                      <m:rPr>
                        <m:nor/>
                      </m:rPr>
                      <a:rPr lang="en-US" altLang="en-US" b="1" i="1" dirty="0">
                        <a:solidFill>
                          <a:srgbClr val="000000"/>
                        </a:solidFill>
                        <a:latin typeface="Times New Roman" panose="02020603050405020304" pitchFamily="18" charset="0"/>
                        <a:cs typeface="Times New Roman" panose="02020603050405020304" pitchFamily="18" charset="0"/>
                      </a:rPr>
                      <m:t> </m:t>
                    </m:r>
                    <m:r>
                      <m:rPr>
                        <m:nor/>
                      </m:rPr>
                      <a:rPr lang="en-US" altLang="en-US" b="1" i="1" dirty="0">
                        <a:solidFill>
                          <a:srgbClr val="000000"/>
                        </a:solidFill>
                        <a:latin typeface="Times New Roman" panose="02020603050405020304" pitchFamily="18" charset="0"/>
                        <a:cs typeface="Times New Roman" panose="02020603050405020304" pitchFamily="18" charset="0"/>
                      </a:rPr>
                      <m:t>vi</m:t>
                    </m:r>
                    <m:r>
                      <m:rPr>
                        <m:nor/>
                      </m:rPr>
                      <a:rPr lang="en-US" altLang="en-US" b="1" i="1" dirty="0">
                        <a:solidFill>
                          <a:srgbClr val="000000"/>
                        </a:solidFill>
                        <a:latin typeface="Times New Roman" panose="02020603050405020304" pitchFamily="18" charset="0"/>
                        <a:cs typeface="Times New Roman" panose="02020603050405020304" pitchFamily="18" charset="0"/>
                      </a:rPr>
                      <m:t> </m:t>
                    </m:r>
                    <m:r>
                      <m:rPr>
                        <m:nor/>
                      </m:rPr>
                      <a:rPr lang="en-US" altLang="en-US" b="1" i="1" dirty="0">
                        <a:solidFill>
                          <a:srgbClr val="000000"/>
                        </a:solidFill>
                        <a:latin typeface="Times New Roman" panose="02020603050405020304" pitchFamily="18" charset="0"/>
                        <a:cs typeface="Times New Roman" panose="02020603050405020304" pitchFamily="18" charset="0"/>
                      </a:rPr>
                      <m:t>tam</m:t>
                    </m:r>
                    <m:r>
                      <m:rPr>
                        <m:nor/>
                      </m:rPr>
                      <a:rPr lang="en-US" altLang="en-US" b="1" i="1" dirty="0">
                        <a:solidFill>
                          <a:srgbClr val="000000"/>
                        </a:solidFill>
                        <a:latin typeface="Times New Roman" panose="02020603050405020304" pitchFamily="18" charset="0"/>
                        <a:cs typeface="Times New Roman" panose="02020603050405020304" pitchFamily="18" charset="0"/>
                      </a:rPr>
                      <m:t> </m:t>
                    </m:r>
                    <m:r>
                      <m:rPr>
                        <m:nor/>
                      </m:rPr>
                      <a:rPr lang="en-US" altLang="en-US" b="1" i="1" dirty="0">
                        <a:solidFill>
                          <a:srgbClr val="000000"/>
                        </a:solidFill>
                        <a:latin typeface="Times New Roman" panose="02020603050405020304" pitchFamily="18" charset="0"/>
                        <a:cs typeface="Times New Roman" panose="02020603050405020304" pitchFamily="18" charset="0"/>
                      </a:rPr>
                      <m:t>gi</m:t>
                    </m:r>
                    <m:r>
                      <m:rPr>
                        <m:nor/>
                      </m:rPr>
                      <a:rPr lang="en-US" altLang="en-US" b="1" i="1" dirty="0">
                        <a:solidFill>
                          <a:srgbClr val="000000"/>
                        </a:solidFill>
                        <a:latin typeface="Times New Roman" panose="02020603050405020304" pitchFamily="18" charset="0"/>
                        <a:cs typeface="Times New Roman" panose="02020603050405020304" pitchFamily="18" charset="0"/>
                      </a:rPr>
                      <m:t>á</m:t>
                    </m:r>
                    <m:r>
                      <m:rPr>
                        <m:nor/>
                      </m:rPr>
                      <a:rPr lang="en-US" altLang="en-US" b="1" i="1" dirty="0">
                        <a:solidFill>
                          <a:srgbClr val="000000"/>
                        </a:solidFill>
                        <a:latin typeface="Times New Roman" panose="02020603050405020304" pitchFamily="18" charset="0"/>
                        <a:cs typeface="Times New Roman" panose="02020603050405020304" pitchFamily="18" charset="0"/>
                      </a:rPr>
                      <m:t>c</m:t>
                    </m:r>
                    <m:r>
                      <m:rPr>
                        <m:nor/>
                      </m:rPr>
                      <a:rPr lang="en-US" altLang="en-US" b="1" i="1" dirty="0">
                        <a:solidFill>
                          <a:srgbClr val="000000"/>
                        </a:solidFill>
                        <a:latin typeface="Times New Roman" panose="02020603050405020304" pitchFamily="18" charset="0"/>
                        <a:cs typeface="Times New Roman" panose="02020603050405020304" pitchFamily="18" charset="0"/>
                      </a:rPr>
                      <m:t> </m:t>
                    </m:r>
                    <m:r>
                      <m:rPr>
                        <m:nor/>
                      </m:rPr>
                      <a:rPr lang="en-US" altLang="en-US" b="1" i="1" dirty="0">
                        <a:solidFill>
                          <a:srgbClr val="000000"/>
                        </a:solidFill>
                        <a:latin typeface="Times New Roman" panose="02020603050405020304" pitchFamily="18" charset="0"/>
                        <a:cs typeface="Times New Roman" panose="02020603050405020304" pitchFamily="18" charset="0"/>
                      </a:rPr>
                      <m:t>ABC</m:t>
                    </m:r>
                    <m:r>
                      <m:rPr>
                        <m:nor/>
                      </m:rPr>
                      <a:rPr lang="en-US" altLang="en-US" b="1" i="1" dirty="0">
                        <a:solidFill>
                          <a:srgbClr val="000000"/>
                        </a:solidFill>
                        <a:latin typeface="Times New Roman" panose="02020603050405020304" pitchFamily="18" charset="0"/>
                        <a:cs typeface="Times New Roman" panose="02020603050405020304" pitchFamily="18" charset="0"/>
                      </a:rPr>
                      <m:t> ?</m:t>
                    </m:r>
                  </m:oMath>
                </a14:m>
                <a:r>
                  <a:rPr lang="en-US" altLang="en-US" b="1" dirty="0">
                    <a:latin typeface="Times New Roman" panose="02020603050405020304" pitchFamily="18" charset="0"/>
                    <a:ea typeface="Calibri" panose="020F0502020204030204" pitchFamily="34" charset="0"/>
                    <a:cs typeface="Times New Roman" panose="02020603050405020304" pitchFamily="18" charset="0"/>
                  </a:rPr>
                  <a:t/>
                </a:r>
                <a:br>
                  <a:rPr lang="en-US" altLang="en-US" b="1" dirty="0">
                    <a:latin typeface="Times New Roman" panose="02020603050405020304" pitchFamily="18" charset="0"/>
                    <a:ea typeface="Calibri" panose="020F0502020204030204" pitchFamily="34" charset="0"/>
                    <a:cs typeface="Times New Roman" panose="02020603050405020304" pitchFamily="18" charset="0"/>
                  </a:rPr>
                </a:br>
                <a:endParaRPr lang="en-US" altLang="en-US" b="1"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 Box 2">
                <a:extLst>
                  <a:ext uri="{FF2B5EF4-FFF2-40B4-BE49-F238E27FC236}">
                    <a16:creationId xmlns:a16="http://schemas.microsoft.com/office/drawing/2014/main" id="{3E9E2568-A843-53B1-5FD0-7DC8D35D8E7F}"/>
                  </a:ext>
                </a:extLst>
              </p:cNvPr>
              <p:cNvSpPr txBox="1">
                <a:spLocks noGrp="1" noRot="1" noChangeAspect="1" noMove="1" noResize="1" noEditPoints="1" noAdjustHandles="1" noChangeArrowheads="1" noChangeShapeType="1" noTextEdit="1"/>
              </p:cNvSpPr>
              <p:nvPr>
                <p:ph type="title"/>
              </p:nvPr>
            </p:nvSpPr>
            <p:spPr bwMode="auto">
              <a:xfrm>
                <a:off x="723900" y="481687"/>
                <a:ext cx="10515600" cy="1016240"/>
              </a:xfrm>
              <a:prstGeom prst="rect">
                <a:avLst/>
              </a:prstGeom>
              <a:blipFill>
                <a:blip r:embed="rId5"/>
                <a:stretch>
                  <a:fillRect t="-5325"/>
                </a:stretch>
              </a:blipFill>
              <a:ln w="9525">
                <a:solidFill>
                  <a:srgbClr val="000000"/>
                </a:solidFill>
                <a:miter lim="800000"/>
                <a:headEnd/>
                <a:tailEnd/>
              </a:ln>
            </p:spPr>
            <p:txBody>
              <a:bodyPr/>
              <a:lstStyle/>
              <a:p>
                <a:r>
                  <a:rPr lang="en-US">
                    <a:noFill/>
                  </a:rPr>
                  <a:t> </a:t>
                </a:r>
              </a:p>
            </p:txBody>
          </p:sp>
        </mc:Fallback>
      </mc:AlternateContent>
      <p:sp>
        <p:nvSpPr>
          <p:cNvPr id="7" name="Rounded Rectangle 6"/>
          <p:cNvSpPr/>
          <p:nvPr/>
        </p:nvSpPr>
        <p:spPr>
          <a:xfrm>
            <a:off x="1049309" y="1967778"/>
            <a:ext cx="3619500"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solidFill>
                <a:latin typeface="Times New Roman" panose="02020603050405020304" pitchFamily="18" charset="0"/>
                <a:cs typeface="Times New Roman" panose="02020603050405020304" pitchFamily="18" charset="0"/>
              </a:rPr>
              <a:t>A</a:t>
            </a:r>
          </a:p>
        </p:txBody>
      </p:sp>
      <p:sp>
        <p:nvSpPr>
          <p:cNvPr id="8" name="Rounded Rectangle 7"/>
          <p:cNvSpPr/>
          <p:nvPr/>
        </p:nvSpPr>
        <p:spPr>
          <a:xfrm>
            <a:off x="1049309" y="3072885"/>
            <a:ext cx="3619500"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solidFill>
                <a:latin typeface="Times New Roman" panose="02020603050405020304" pitchFamily="18" charset="0"/>
                <a:cs typeface="Times New Roman" panose="02020603050405020304" pitchFamily="18" charset="0"/>
              </a:rPr>
              <a:t>B</a:t>
            </a:r>
          </a:p>
        </p:txBody>
      </p:sp>
      <p:sp>
        <p:nvSpPr>
          <p:cNvPr id="9" name="Rounded Rectangle 8"/>
          <p:cNvSpPr/>
          <p:nvPr/>
        </p:nvSpPr>
        <p:spPr>
          <a:xfrm>
            <a:off x="1049309" y="4088954"/>
            <a:ext cx="3619500"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solidFill>
                <a:latin typeface="Times New Roman" panose="02020603050405020304" pitchFamily="18" charset="0"/>
                <a:cs typeface="Times New Roman" panose="02020603050405020304" pitchFamily="18" charset="0"/>
              </a:rPr>
              <a:t>C</a:t>
            </a:r>
          </a:p>
        </p:txBody>
      </p:sp>
      <p:sp>
        <p:nvSpPr>
          <p:cNvPr id="10" name="Rounded Rectangle 9"/>
          <p:cNvSpPr/>
          <p:nvPr/>
        </p:nvSpPr>
        <p:spPr>
          <a:xfrm>
            <a:off x="1049309" y="5257216"/>
            <a:ext cx="3619500"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solidFill>
                <a:latin typeface="Times New Roman" panose="02020603050405020304" pitchFamily="18" charset="0"/>
                <a:cs typeface="Times New Roman" panose="02020603050405020304" pitchFamily="18" charset="0"/>
              </a:rPr>
              <a:t>D</a:t>
            </a:r>
          </a:p>
        </p:txBody>
      </p:sp>
      <p:sp>
        <p:nvSpPr>
          <p:cNvPr id="13" name="TextBox 12"/>
          <p:cNvSpPr txBox="1"/>
          <p:nvPr/>
        </p:nvSpPr>
        <p:spPr>
          <a:xfrm>
            <a:off x="1858546" y="2300139"/>
            <a:ext cx="2582427"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 62 cm</a:t>
            </a:r>
          </a:p>
        </p:txBody>
      </p:sp>
      <p:sp>
        <p:nvSpPr>
          <p:cNvPr id="14" name="TextBox 13"/>
          <p:cNvSpPr txBox="1"/>
          <p:nvPr/>
        </p:nvSpPr>
        <p:spPr>
          <a:xfrm>
            <a:off x="1858546" y="3293357"/>
            <a:ext cx="2582427"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 60 cm</a:t>
            </a:r>
          </a:p>
        </p:txBody>
      </p:sp>
      <p:sp>
        <p:nvSpPr>
          <p:cNvPr id="15" name="TextBox 14"/>
          <p:cNvSpPr txBox="1"/>
          <p:nvPr/>
        </p:nvSpPr>
        <p:spPr>
          <a:xfrm>
            <a:off x="1858546" y="4329425"/>
            <a:ext cx="2582427"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 64 cm</a:t>
            </a:r>
          </a:p>
        </p:txBody>
      </p:sp>
      <p:sp>
        <p:nvSpPr>
          <p:cNvPr id="16" name="TextBox 15"/>
          <p:cNvSpPr txBox="1"/>
          <p:nvPr/>
        </p:nvSpPr>
        <p:spPr>
          <a:xfrm>
            <a:off x="1709221" y="5423164"/>
            <a:ext cx="2582427"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  </a:t>
            </a:r>
            <a:r>
              <a:rPr lang="en-US" sz="3000" dirty="0" smtClean="0">
                <a:latin typeface="Times New Roman" panose="02020603050405020304" pitchFamily="18" charset="0"/>
                <a:cs typeface="Times New Roman" panose="02020603050405020304" pitchFamily="18" charset="0"/>
              </a:rPr>
              <a:t>58 cm</a:t>
            </a:r>
            <a:endParaRPr lang="en-US" sz="3000" dirty="0">
              <a:latin typeface="Times New Roman" panose="02020603050405020304" pitchFamily="18" charset="0"/>
              <a:cs typeface="Times New Roman" panose="02020603050405020304" pitchFamily="18" charset="0"/>
            </a:endParaRPr>
          </a:p>
        </p:txBody>
      </p:sp>
      <p:pic>
        <p:nvPicPr>
          <p:cNvPr id="17" name="Picture 16"/>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8724" y="1485230"/>
            <a:ext cx="5380108" cy="3814956"/>
          </a:xfrm>
          <a:prstGeom prst="rect">
            <a:avLst/>
          </a:prstGeom>
          <a:noFill/>
          <a:ln>
            <a:noFill/>
          </a:ln>
        </p:spPr>
      </p:pic>
      <p:sp>
        <p:nvSpPr>
          <p:cNvPr id="2" name="Right Arrow 1">
            <a:hlinkClick r:id="rId7" action="ppaction://hlinksldjump"/>
          </p:cNvPr>
          <p:cNvSpPr/>
          <p:nvPr/>
        </p:nvSpPr>
        <p:spPr>
          <a:xfrm rot="10800000">
            <a:off x="171450" y="6029774"/>
            <a:ext cx="552450" cy="704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Đồng hồ đếm ngược 15 giây - 15 Second Countdown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28721" y="5635969"/>
            <a:ext cx="2109369" cy="1185594"/>
          </a:xfrm>
          <a:prstGeom prst="rect">
            <a:avLst/>
          </a:prstGeom>
        </p:spPr>
      </p:pic>
    </p:spTree>
    <p:extLst>
      <p:ext uri="{BB962C8B-B14F-4D97-AF65-F5344CB8AC3E}">
        <p14:creationId xmlns:p14="http://schemas.microsoft.com/office/powerpoint/2010/main" val="6769893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chemeClr val="accent2"/>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9"/>
                                        </p:tgtEl>
                                        <p:attrNameLst>
                                          <p:attrName>fillcolor</p:attrName>
                                        </p:attrNameLst>
                                      </p:cBhvr>
                                      <p:to>
                                        <a:schemeClr val="accent2"/>
                                      </p:to>
                                    </p:animClr>
                                    <p:set>
                                      <p:cBhvr>
                                        <p:cTn id="14" dur="2000" fill="hold"/>
                                        <p:tgtEl>
                                          <p:spTgt spid="9"/>
                                        </p:tgtEl>
                                        <p:attrNameLst>
                                          <p:attrName>fill.type</p:attrName>
                                        </p:attrNameLst>
                                      </p:cBhvr>
                                      <p:to>
                                        <p:strVal val="solid"/>
                                      </p:to>
                                    </p:set>
                                    <p:set>
                                      <p:cBhvr>
                                        <p:cTn id="15"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0"/>
                                        </p:tgtEl>
                                        <p:attrNameLst>
                                          <p:attrName>fillcolor</p:attrName>
                                        </p:attrNameLst>
                                      </p:cBhvr>
                                      <p:to>
                                        <a:schemeClr val="accent2"/>
                                      </p:to>
                                    </p:animClr>
                                    <p:set>
                                      <p:cBhvr>
                                        <p:cTn id="21" dur="2000" fill="hold"/>
                                        <p:tgtEl>
                                          <p:spTgt spid="10"/>
                                        </p:tgtEl>
                                        <p:attrNameLst>
                                          <p:attrName>fill.type</p:attrName>
                                        </p:attrNameLst>
                                      </p:cBhvr>
                                      <p:to>
                                        <p:strVal val="solid"/>
                                      </p:to>
                                    </p:set>
                                    <p:set>
                                      <p:cBhvr>
                                        <p:cTn id="22"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8"/>
                                        </p:tgtEl>
                                        <p:attrNameLst>
                                          <p:attrName>fillcolor</p:attrName>
                                        </p:attrNameLst>
                                      </p:cBhvr>
                                      <p:to>
                                        <a:srgbClr val="00B050"/>
                                      </p:to>
                                    </p:animClr>
                                    <p:set>
                                      <p:cBhvr>
                                        <p:cTn id="28" dur="2000" fill="hold"/>
                                        <p:tgtEl>
                                          <p:spTgt spid="8"/>
                                        </p:tgtEl>
                                        <p:attrNameLst>
                                          <p:attrName>fill.type</p:attrName>
                                        </p:attrNameLst>
                                      </p:cBhvr>
                                      <p:to>
                                        <p:strVal val="solid"/>
                                      </p:to>
                                    </p:set>
                                    <p:set>
                                      <p:cBhvr>
                                        <p:cTn id="29"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3"/>
                                        </p:tgtEl>
                                      </p:cBhvr>
                                    </p:cmd>
                                  </p:childTnLst>
                                </p:cTn>
                              </p:par>
                            </p:childTnLst>
                          </p:cTn>
                        </p:par>
                      </p:childTnLst>
                    </p:cTn>
                  </p:par>
                </p:childTnLst>
              </p:cTn>
              <p:nextCondLst>
                <p:cond evt="onClick" delay="0">
                  <p:tgtEl>
                    <p:spTgt spid="3"/>
                  </p:tgtEl>
                </p:cond>
              </p:nextCondLst>
            </p:seq>
            <p:video>
              <p:cMediaNode vol="80000">
                <p:cTn id="35"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1">
            <a:extLst>
              <a:ext uri="{FF2B5EF4-FFF2-40B4-BE49-F238E27FC236}">
                <a16:creationId xmlns:a16="http://schemas.microsoft.com/office/drawing/2014/main" id="{C22D4B6E-0EC4-5960-5681-658D56E5EE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1524000" y="2247900"/>
            <a:ext cx="3619500"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solidFill>
                <a:latin typeface="Times New Roman" panose="02020603050405020304" pitchFamily="18" charset="0"/>
                <a:cs typeface="Times New Roman" panose="02020603050405020304" pitchFamily="18" charset="0"/>
              </a:rPr>
              <a:t>A</a:t>
            </a:r>
          </a:p>
        </p:txBody>
      </p:sp>
      <p:sp>
        <p:nvSpPr>
          <p:cNvPr id="8" name="Rounded Rectangle 7"/>
          <p:cNvSpPr/>
          <p:nvPr/>
        </p:nvSpPr>
        <p:spPr>
          <a:xfrm>
            <a:off x="7048500" y="3841721"/>
            <a:ext cx="3619500"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solidFill>
                <a:latin typeface="Times New Roman" panose="02020603050405020304" pitchFamily="18" charset="0"/>
                <a:cs typeface="Times New Roman" panose="02020603050405020304" pitchFamily="18" charset="0"/>
              </a:rPr>
              <a:t>D</a:t>
            </a:r>
          </a:p>
        </p:txBody>
      </p:sp>
      <p:sp>
        <p:nvSpPr>
          <p:cNvPr id="9" name="Rounded Rectangle 8"/>
          <p:cNvSpPr/>
          <p:nvPr/>
        </p:nvSpPr>
        <p:spPr>
          <a:xfrm>
            <a:off x="1524000" y="4002073"/>
            <a:ext cx="3619500"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solidFill>
                <a:latin typeface="Times New Roman" panose="02020603050405020304" pitchFamily="18" charset="0"/>
                <a:cs typeface="Times New Roman" panose="02020603050405020304" pitchFamily="18" charset="0"/>
              </a:rPr>
              <a:t>C</a:t>
            </a:r>
          </a:p>
        </p:txBody>
      </p:sp>
      <p:sp>
        <p:nvSpPr>
          <p:cNvPr id="10" name="Rounded Rectangle 9"/>
          <p:cNvSpPr/>
          <p:nvPr/>
        </p:nvSpPr>
        <p:spPr>
          <a:xfrm>
            <a:off x="7048500" y="2247900"/>
            <a:ext cx="3619500"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solidFill>
                <a:latin typeface="Times New Roman" panose="02020603050405020304" pitchFamily="18" charset="0"/>
                <a:cs typeface="Times New Roman" panose="02020603050405020304" pitchFamily="18" charset="0"/>
              </a:rPr>
              <a:t>B</a:t>
            </a:r>
          </a:p>
        </p:txBody>
      </p:sp>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19" name="Text Box 2">
                <a:extLst>
                  <a:ext uri="{FF2B5EF4-FFF2-40B4-BE49-F238E27FC236}">
                    <a16:creationId xmlns:a16="http://schemas.microsoft.com/office/drawing/2014/main" id="{3E9E2568-A843-53B1-5FD0-7DC8D35D8E7F}"/>
                  </a:ext>
                </a:extLst>
              </p:cNvPr>
              <p:cNvSpPr txBox="1">
                <a:spLocks noChangeArrowheads="1"/>
              </p:cNvSpPr>
              <p:nvPr/>
            </p:nvSpPr>
            <p:spPr bwMode="auto">
              <a:xfrm>
                <a:off x="1639747" y="498614"/>
                <a:ext cx="8912506" cy="1149545"/>
              </a:xfrm>
              <a:prstGeom prst="rect">
                <a:avLst/>
              </a:prstGeom>
              <a:solidFill>
                <a:srgbClr val="FFFFFF"/>
              </a:solidFill>
              <a:ln w="9525">
                <a:solidFill>
                  <a:srgbClr val="00000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7000"/>
                  </a:lnSpc>
                  <a:spcBef>
                    <a:spcPct val="0"/>
                  </a:spcBef>
                  <a:spcAft>
                    <a:spcPts val="800"/>
                  </a:spcAft>
                  <a:buNone/>
                </a:pPr>
                <a14:m>
                  <m:oMathPara xmlns:m="http://schemas.openxmlformats.org/officeDocument/2006/math">
                    <m:oMathParaPr>
                      <m:jc m:val="center"/>
                    </m:oMathParaPr>
                    <m:oMath xmlns:m="http://schemas.openxmlformats.org/officeDocument/2006/math">
                      <m:r>
                        <m:rPr>
                          <m:nor/>
                        </m:rPr>
                        <a:rPr lang="en-US" altLang="en-US" sz="3000" b="1" dirty="0">
                          <a:solidFill>
                            <a:srgbClr val="000000"/>
                          </a:solidFill>
                          <a:latin typeface="Times New Roman" panose="02020603050405020304" pitchFamily="18" charset="0"/>
                          <a:cs typeface="Times New Roman" panose="02020603050405020304" pitchFamily="18" charset="0"/>
                        </a:rPr>
                        <m:t>5:</m:t>
                      </m:r>
                      <m:r>
                        <m:rPr>
                          <m:nor/>
                        </m:rPr>
                        <a:rPr lang="en-US" altLang="en-US" sz="3000" b="1" i="1" dirty="0">
                          <a:solidFill>
                            <a:srgbClr val="000000"/>
                          </a:solidFill>
                          <a:latin typeface="Times New Roman" panose="02020603050405020304" pitchFamily="18" charset="0"/>
                          <a:cs typeface="Times New Roman" panose="02020603050405020304" pitchFamily="18" charset="0"/>
                        </a:rPr>
                        <m:t>Cho</m:t>
                      </m:r>
                      <m:r>
                        <m:rPr>
                          <m:nor/>
                        </m:rPr>
                        <a:rPr lang="en-US" altLang="en-US" sz="3000" b="1" i="1" dirty="0">
                          <a:solidFill>
                            <a:srgbClr val="000000"/>
                          </a:solidFill>
                          <a:latin typeface="Times New Roman" panose="02020603050405020304" pitchFamily="18" charset="0"/>
                          <a:cs typeface="Times New Roman" panose="02020603050405020304" pitchFamily="18" charset="0"/>
                        </a:rPr>
                        <m:t> </m:t>
                      </m:r>
                      <m:r>
                        <m:rPr>
                          <m:nor/>
                        </m:rPr>
                        <a:rPr lang="en-US" altLang="en-US" sz="3000" b="1" i="1" dirty="0">
                          <a:solidFill>
                            <a:srgbClr val="000000"/>
                          </a:solidFill>
                          <a:latin typeface="Times New Roman" panose="02020603050405020304" pitchFamily="18" charset="0"/>
                          <a:cs typeface="Times New Roman" panose="02020603050405020304" pitchFamily="18" charset="0"/>
                        </a:rPr>
                        <m:t>tam</m:t>
                      </m:r>
                      <m:r>
                        <m:rPr>
                          <m:nor/>
                        </m:rPr>
                        <a:rPr lang="en-US" altLang="en-US" sz="3000" b="1" i="1" dirty="0">
                          <a:solidFill>
                            <a:srgbClr val="000000"/>
                          </a:solidFill>
                          <a:latin typeface="Times New Roman" panose="02020603050405020304" pitchFamily="18" charset="0"/>
                          <a:cs typeface="Times New Roman" panose="02020603050405020304" pitchFamily="18" charset="0"/>
                        </a:rPr>
                        <m:t> </m:t>
                      </m:r>
                      <m:r>
                        <m:rPr>
                          <m:nor/>
                        </m:rPr>
                        <a:rPr lang="en-US" altLang="en-US" sz="3000" b="1" i="1" dirty="0">
                          <a:solidFill>
                            <a:srgbClr val="000000"/>
                          </a:solidFill>
                          <a:latin typeface="Times New Roman" panose="02020603050405020304" pitchFamily="18" charset="0"/>
                          <a:cs typeface="Times New Roman" panose="02020603050405020304" pitchFamily="18" charset="0"/>
                        </a:rPr>
                        <m:t>gi</m:t>
                      </m:r>
                      <m:r>
                        <m:rPr>
                          <m:nor/>
                        </m:rPr>
                        <a:rPr lang="en-US" altLang="en-US" sz="3000" b="1" i="1" dirty="0">
                          <a:solidFill>
                            <a:srgbClr val="000000"/>
                          </a:solidFill>
                          <a:latin typeface="Times New Roman" panose="02020603050405020304" pitchFamily="18" charset="0"/>
                          <a:cs typeface="Times New Roman" panose="02020603050405020304" pitchFamily="18" charset="0"/>
                        </a:rPr>
                        <m:t>á</m:t>
                      </m:r>
                      <m:r>
                        <m:rPr>
                          <m:nor/>
                        </m:rPr>
                        <a:rPr lang="en-US" altLang="en-US" sz="3000" b="1" i="1" dirty="0">
                          <a:solidFill>
                            <a:srgbClr val="000000"/>
                          </a:solidFill>
                          <a:latin typeface="Times New Roman" panose="02020603050405020304" pitchFamily="18" charset="0"/>
                          <a:cs typeface="Times New Roman" panose="02020603050405020304" pitchFamily="18" charset="0"/>
                        </a:rPr>
                        <m:t>c</m:t>
                      </m:r>
                      <m:r>
                        <m:rPr>
                          <m:nor/>
                        </m:rPr>
                        <a:rPr lang="en-US" altLang="en-US" sz="3000" b="1" i="1" dirty="0">
                          <a:solidFill>
                            <a:srgbClr val="000000"/>
                          </a:solidFill>
                          <a:latin typeface="Times New Roman" panose="02020603050405020304" pitchFamily="18" charset="0"/>
                          <a:cs typeface="Times New Roman" panose="02020603050405020304" pitchFamily="18" charset="0"/>
                        </a:rPr>
                        <m:t> </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MNP</m:t>
                      </m:r>
                      <m:r>
                        <m:rPr>
                          <m:nor/>
                        </m:rPr>
                        <a:rPr lang="en-US" altLang="en-US" sz="3000" b="1" i="1" dirty="0">
                          <a:solidFill>
                            <a:srgbClr val="000000"/>
                          </a:solidFill>
                          <a:latin typeface="Times New Roman" panose="02020603050405020304" pitchFamily="18" charset="0"/>
                          <a:cs typeface="Times New Roman" panose="02020603050405020304" pitchFamily="18" charset="0"/>
                        </a:rPr>
                        <m:t>  </m:t>
                      </m:r>
                      <m:r>
                        <m:rPr>
                          <m:nor/>
                        </m:rPr>
                        <a:rPr lang="en-US" altLang="en-US" sz="3000" b="1" i="1" dirty="0">
                          <a:solidFill>
                            <a:srgbClr val="000000"/>
                          </a:solidFill>
                          <a:latin typeface="Times New Roman" panose="02020603050405020304" pitchFamily="18" charset="0"/>
                          <a:cs typeface="Times New Roman" panose="02020603050405020304" pitchFamily="18" charset="0"/>
                        </a:rPr>
                        <m:t>vu</m:t>
                      </m:r>
                      <m:r>
                        <m:rPr>
                          <m:nor/>
                        </m:rPr>
                        <a:rPr lang="en-US" altLang="en-US" sz="3000" b="1" i="1" dirty="0">
                          <a:solidFill>
                            <a:srgbClr val="000000"/>
                          </a:solidFill>
                          <a:latin typeface="Times New Roman" panose="02020603050405020304" pitchFamily="18" charset="0"/>
                          <a:cs typeface="Times New Roman" panose="02020603050405020304" pitchFamily="18" charset="0"/>
                        </a:rPr>
                        <m:t>ô</m:t>
                      </m:r>
                      <m:r>
                        <m:rPr>
                          <m:nor/>
                        </m:rPr>
                        <a:rPr lang="en-US" altLang="en-US" sz="3000" b="1" i="1" dirty="0">
                          <a:solidFill>
                            <a:srgbClr val="000000"/>
                          </a:solidFill>
                          <a:latin typeface="Times New Roman" panose="02020603050405020304" pitchFamily="18" charset="0"/>
                          <a:cs typeface="Times New Roman" panose="02020603050405020304" pitchFamily="18" charset="0"/>
                        </a:rPr>
                        <m:t>ng</m:t>
                      </m:r>
                      <m:r>
                        <m:rPr>
                          <m:nor/>
                        </m:rPr>
                        <a:rPr lang="en-US" altLang="en-US" sz="3000" b="1" i="1" dirty="0">
                          <a:solidFill>
                            <a:srgbClr val="000000"/>
                          </a:solidFill>
                          <a:latin typeface="Times New Roman" panose="02020603050405020304" pitchFamily="18" charset="0"/>
                          <a:cs typeface="Times New Roman" panose="02020603050405020304" pitchFamily="18" charset="0"/>
                        </a:rPr>
                        <m:t> </m:t>
                      </m:r>
                      <m:r>
                        <m:rPr>
                          <m:nor/>
                        </m:rPr>
                        <a:rPr lang="en-US" altLang="en-US" sz="3000" b="1" i="1" dirty="0">
                          <a:solidFill>
                            <a:srgbClr val="000000"/>
                          </a:solidFill>
                          <a:latin typeface="Times New Roman" panose="02020603050405020304" pitchFamily="18" charset="0"/>
                          <a:cs typeface="Times New Roman" panose="02020603050405020304" pitchFamily="18" charset="0"/>
                        </a:rPr>
                        <m:t>t</m:t>
                      </m:r>
                      <m:r>
                        <m:rPr>
                          <m:nor/>
                        </m:rPr>
                        <a:rPr lang="en-US" altLang="en-US" sz="3000" b="1" i="1" dirty="0">
                          <a:solidFill>
                            <a:srgbClr val="000000"/>
                          </a:solidFill>
                          <a:latin typeface="Times New Roman" panose="02020603050405020304" pitchFamily="18" charset="0"/>
                          <a:cs typeface="Times New Roman" panose="02020603050405020304" pitchFamily="18" charset="0"/>
                        </a:rPr>
                        <m:t>ạ</m:t>
                      </m:r>
                      <m:r>
                        <m:rPr>
                          <m:nor/>
                        </m:rPr>
                        <a:rPr lang="en-US" altLang="en-US" sz="3000" b="1" i="1" dirty="0">
                          <a:solidFill>
                            <a:srgbClr val="000000"/>
                          </a:solidFill>
                          <a:latin typeface="Times New Roman" panose="02020603050405020304" pitchFamily="18" charset="0"/>
                          <a:cs typeface="Times New Roman" panose="02020603050405020304" pitchFamily="18" charset="0"/>
                        </a:rPr>
                        <m:t>i</m:t>
                      </m:r>
                      <m:r>
                        <m:rPr>
                          <m:nor/>
                        </m:rPr>
                        <a:rPr lang="en-US" altLang="en-US" sz="3000" b="1" i="1" dirty="0">
                          <a:solidFill>
                            <a:srgbClr val="000000"/>
                          </a:solidFill>
                          <a:latin typeface="Times New Roman" panose="02020603050405020304" pitchFamily="18" charset="0"/>
                          <a:cs typeface="Times New Roman" panose="02020603050405020304" pitchFamily="18" charset="0"/>
                        </a:rPr>
                        <m:t> </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M</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 </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MN</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=5,4 </m:t>
                      </m:r>
                      <m:r>
                        <m:rPr>
                          <m:nor/>
                        </m:rPr>
                        <a:rPr lang="en-US" altLang="en-US" sz="3000" b="1" i="1" dirty="0">
                          <a:solidFill>
                            <a:srgbClr val="000000"/>
                          </a:solidFill>
                          <a:latin typeface="Times New Roman" panose="02020603050405020304" pitchFamily="18" charset="0"/>
                          <a:cs typeface="Times New Roman" panose="02020603050405020304" pitchFamily="18" charset="0"/>
                        </a:rPr>
                        <m:t>cm</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m:t>
                      </m:r>
                    </m:oMath>
                  </m:oMathPara>
                </a14:m>
                <a:endParaRPr lang="en-US" altLang="en-US" sz="3000" b="1" i="1" dirty="0">
                  <a:solidFill>
                    <a:srgbClr val="000000"/>
                  </a:solidFill>
                  <a:latin typeface="Times New Roman" panose="02020603050405020304" pitchFamily="18" charset="0"/>
                  <a:cs typeface="Times New Roman" panose="02020603050405020304" pitchFamily="18" charset="0"/>
                </a:endParaRPr>
              </a:p>
              <a:p>
                <a:pPr algn="ctr">
                  <a:lnSpc>
                    <a:spcPct val="107000"/>
                  </a:lnSpc>
                  <a:spcBef>
                    <a:spcPct val="0"/>
                  </a:spcBef>
                  <a:spcAft>
                    <a:spcPts val="800"/>
                  </a:spcAft>
                  <a:buNone/>
                </a:pPr>
                <a14:m>
                  <m:oMath xmlns:m="http://schemas.openxmlformats.org/officeDocument/2006/math">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 </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NP</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 = 7,5 </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cm</m:t>
                    </m:r>
                    <m:r>
                      <m:rPr>
                        <m:nor/>
                      </m:rPr>
                      <a:rPr lang="en-US" altLang="en-US" sz="3000" b="1" i="1" dirty="0">
                        <a:solidFill>
                          <a:srgbClr val="000000"/>
                        </a:solidFill>
                        <a:latin typeface="Times New Roman" panose="02020603050405020304" pitchFamily="18" charset="0"/>
                        <a:cs typeface="Times New Roman" panose="02020603050405020304" pitchFamily="18" charset="0"/>
                      </a:rPr>
                      <m:t>. </m:t>
                    </m:r>
                    <m:r>
                      <m:rPr>
                        <m:nor/>
                      </m:rPr>
                      <a:rPr lang="en-US" altLang="en-US" sz="3000" b="1" i="1" dirty="0">
                        <a:solidFill>
                          <a:srgbClr val="000000"/>
                        </a:solidFill>
                        <a:latin typeface="Times New Roman" panose="02020603050405020304" pitchFamily="18" charset="0"/>
                        <a:cs typeface="Times New Roman" panose="02020603050405020304" pitchFamily="18" charset="0"/>
                      </a:rPr>
                      <m:t>T</m:t>
                    </m:r>
                    <m:r>
                      <m:rPr>
                        <m:nor/>
                      </m:rPr>
                      <a:rPr lang="en-US" altLang="en-US" sz="3000" b="1" i="1" dirty="0">
                        <a:solidFill>
                          <a:srgbClr val="000000"/>
                        </a:solidFill>
                        <a:latin typeface="Times New Roman" panose="02020603050405020304" pitchFamily="18" charset="0"/>
                        <a:cs typeface="Times New Roman" panose="02020603050405020304" pitchFamily="18" charset="0"/>
                      </a:rPr>
                      <m:t>í</m:t>
                    </m:r>
                    <m:r>
                      <m:rPr>
                        <m:nor/>
                      </m:rPr>
                      <a:rPr lang="en-US" altLang="en-US" sz="3000" b="1" i="1" dirty="0">
                        <a:solidFill>
                          <a:srgbClr val="000000"/>
                        </a:solidFill>
                        <a:latin typeface="Times New Roman" panose="02020603050405020304" pitchFamily="18" charset="0"/>
                        <a:cs typeface="Times New Roman" panose="02020603050405020304" pitchFamily="18" charset="0"/>
                      </a:rPr>
                      <m:t>nh</m:t>
                    </m:r>
                    <m:r>
                      <m:rPr>
                        <m:nor/>
                      </m:rPr>
                      <a:rPr lang="en-US" altLang="en-US" sz="3000" b="1" i="1" dirty="0">
                        <a:solidFill>
                          <a:srgbClr val="000000"/>
                        </a:solidFill>
                        <a:latin typeface="Times New Roman" panose="02020603050405020304" pitchFamily="18" charset="0"/>
                        <a:cs typeface="Times New Roman" panose="02020603050405020304" pitchFamily="18" charset="0"/>
                      </a:rPr>
                      <m:t> độ </m:t>
                    </m:r>
                    <m:r>
                      <m:rPr>
                        <m:nor/>
                      </m:rPr>
                      <a:rPr lang="en-US" altLang="en-US" sz="3000" b="1" i="1" dirty="0">
                        <a:solidFill>
                          <a:srgbClr val="000000"/>
                        </a:solidFill>
                        <a:latin typeface="Times New Roman" panose="02020603050405020304" pitchFamily="18" charset="0"/>
                        <a:cs typeface="Times New Roman" panose="02020603050405020304" pitchFamily="18" charset="0"/>
                      </a:rPr>
                      <m:t>d</m:t>
                    </m:r>
                    <m:r>
                      <m:rPr>
                        <m:nor/>
                      </m:rPr>
                      <a:rPr lang="en-US" altLang="en-US" sz="3000" b="1" i="1" dirty="0">
                        <a:solidFill>
                          <a:srgbClr val="000000"/>
                        </a:solidFill>
                        <a:latin typeface="Times New Roman" panose="02020603050405020304" pitchFamily="18" charset="0"/>
                        <a:cs typeface="Times New Roman" panose="02020603050405020304" pitchFamily="18" charset="0"/>
                      </a:rPr>
                      <m:t>à</m:t>
                    </m:r>
                    <m:r>
                      <m:rPr>
                        <m:nor/>
                      </m:rPr>
                      <a:rPr lang="en-US" altLang="en-US" sz="3000" b="1" i="1" dirty="0">
                        <a:solidFill>
                          <a:srgbClr val="000000"/>
                        </a:solidFill>
                        <a:latin typeface="Times New Roman" panose="02020603050405020304" pitchFamily="18" charset="0"/>
                        <a:cs typeface="Times New Roman" panose="02020603050405020304" pitchFamily="18" charset="0"/>
                      </a:rPr>
                      <m:t>i</m:t>
                    </m:r>
                  </m:oMath>
                </a14:m>
                <a:r>
                  <a:rPr lang="en-US" altLang="en-US" sz="3000" b="1" dirty="0">
                    <a:latin typeface="Times New Roman" panose="02020603050405020304" pitchFamily="18" charset="0"/>
                    <a:ea typeface="Calibri" panose="020F0502020204030204" pitchFamily="34" charset="0"/>
                    <a:cs typeface="Times New Roman" panose="02020603050405020304" pitchFamily="18" charset="0"/>
                  </a:rPr>
                  <a:t> MP=?</a:t>
                </a:r>
              </a:p>
            </p:txBody>
          </p:sp>
        </mc:Choice>
        <mc:Fallback xmlns="">
          <p:sp>
            <p:nvSpPr>
              <p:cNvPr id="19" name="Text Box 2">
                <a:extLst>
                  <a:ext uri="{FF2B5EF4-FFF2-40B4-BE49-F238E27FC236}">
                    <a16:creationId xmlns:a16="http://schemas.microsoft.com/office/drawing/2014/main" id="{3E9E2568-A843-53B1-5FD0-7DC8D35D8E7F}"/>
                  </a:ext>
                </a:extLst>
              </p:cNvPr>
              <p:cNvSpPr txBox="1">
                <a:spLocks noRot="1" noChangeAspect="1" noMove="1" noResize="1" noEditPoints="1" noAdjustHandles="1" noChangeArrowheads="1" noChangeShapeType="1" noTextEdit="1"/>
              </p:cNvSpPr>
              <p:nvPr/>
            </p:nvSpPr>
            <p:spPr bwMode="auto">
              <a:xfrm>
                <a:off x="1639747" y="498614"/>
                <a:ext cx="8912506" cy="1149545"/>
              </a:xfrm>
              <a:prstGeom prst="rect">
                <a:avLst/>
              </a:prstGeom>
              <a:blipFill>
                <a:blip r:embed="rId5"/>
                <a:stretch>
                  <a:fillRect b="-15263"/>
                </a:stretch>
              </a:blipFill>
              <a:ln w="9525">
                <a:solidFill>
                  <a:srgbClr val="000000"/>
                </a:solidFill>
                <a:miter lim="800000"/>
                <a:headEnd/>
                <a:tailEnd/>
              </a:ln>
            </p:spPr>
            <p:txBody>
              <a:bodyPr/>
              <a:lstStyle/>
              <a:p>
                <a:r>
                  <a:rPr lang="en-US">
                    <a:noFill/>
                  </a:rPr>
                  <a:t> </a:t>
                </a:r>
              </a:p>
            </p:txBody>
          </p:sp>
        </mc:Fallback>
      </mc:AlternateContent>
      <p:sp>
        <p:nvSpPr>
          <p:cNvPr id="20" name="TextBox 19"/>
          <p:cNvSpPr txBox="1"/>
          <p:nvPr/>
        </p:nvSpPr>
        <p:spPr>
          <a:xfrm>
            <a:off x="2605449" y="2520711"/>
            <a:ext cx="2066544"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5,5 cm</a:t>
            </a:r>
          </a:p>
        </p:txBody>
      </p:sp>
      <p:sp>
        <p:nvSpPr>
          <p:cNvPr id="21" name="TextBox 20"/>
          <p:cNvSpPr txBox="1"/>
          <p:nvPr/>
        </p:nvSpPr>
        <p:spPr>
          <a:xfrm>
            <a:off x="8105565" y="2402309"/>
            <a:ext cx="2066544"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7,5 cm</a:t>
            </a:r>
          </a:p>
        </p:txBody>
      </p:sp>
      <p:sp>
        <p:nvSpPr>
          <p:cNvPr id="22" name="TextBox 21"/>
          <p:cNvSpPr txBox="1"/>
          <p:nvPr/>
        </p:nvSpPr>
        <p:spPr>
          <a:xfrm>
            <a:off x="2805684" y="4228496"/>
            <a:ext cx="2066544"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4,5 cm</a:t>
            </a:r>
          </a:p>
        </p:txBody>
      </p:sp>
      <p:sp>
        <p:nvSpPr>
          <p:cNvPr id="23" name="TextBox 22"/>
          <p:cNvSpPr txBox="1"/>
          <p:nvPr/>
        </p:nvSpPr>
        <p:spPr>
          <a:xfrm>
            <a:off x="7912708" y="4035108"/>
            <a:ext cx="2066544"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6 cm</a:t>
            </a:r>
          </a:p>
        </p:txBody>
      </p:sp>
      <p:sp>
        <p:nvSpPr>
          <p:cNvPr id="3" name="Right Arrow 2">
            <a:hlinkClick r:id="rId6" action="ppaction://hlinksldjump"/>
          </p:cNvPr>
          <p:cNvSpPr/>
          <p:nvPr/>
        </p:nvSpPr>
        <p:spPr>
          <a:xfrm rot="10800000">
            <a:off x="247650" y="6115050"/>
            <a:ext cx="590550"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Đồng hồ đếm ngược 15 giây - 15 Second Countdown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018892" y="5422331"/>
            <a:ext cx="2029608" cy="1140763"/>
          </a:xfrm>
          <a:prstGeom prst="rect">
            <a:avLst/>
          </a:prstGeom>
        </p:spPr>
      </p:pic>
    </p:spTree>
    <p:extLst>
      <p:ext uri="{BB962C8B-B14F-4D97-AF65-F5344CB8AC3E}">
        <p14:creationId xmlns:p14="http://schemas.microsoft.com/office/powerpoint/2010/main" val="2327102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chemeClr val="accent2"/>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9"/>
                                        </p:tgtEl>
                                        <p:attrNameLst>
                                          <p:attrName>fillcolor</p:attrName>
                                        </p:attrNameLst>
                                      </p:cBhvr>
                                      <p:to>
                                        <a:schemeClr val="accent2"/>
                                      </p:to>
                                    </p:animClr>
                                    <p:set>
                                      <p:cBhvr>
                                        <p:cTn id="14" dur="2000" fill="hold"/>
                                        <p:tgtEl>
                                          <p:spTgt spid="9"/>
                                        </p:tgtEl>
                                        <p:attrNameLst>
                                          <p:attrName>fill.type</p:attrName>
                                        </p:attrNameLst>
                                      </p:cBhvr>
                                      <p:to>
                                        <p:strVal val="solid"/>
                                      </p:to>
                                    </p:set>
                                    <p:set>
                                      <p:cBhvr>
                                        <p:cTn id="15"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0"/>
                                        </p:tgtEl>
                                        <p:attrNameLst>
                                          <p:attrName>fillcolor</p:attrName>
                                        </p:attrNameLst>
                                      </p:cBhvr>
                                      <p:to>
                                        <a:schemeClr val="accent2"/>
                                      </p:to>
                                    </p:animClr>
                                    <p:set>
                                      <p:cBhvr>
                                        <p:cTn id="21" dur="2000" fill="hold"/>
                                        <p:tgtEl>
                                          <p:spTgt spid="10"/>
                                        </p:tgtEl>
                                        <p:attrNameLst>
                                          <p:attrName>fill.type</p:attrName>
                                        </p:attrNameLst>
                                      </p:cBhvr>
                                      <p:to>
                                        <p:strVal val="solid"/>
                                      </p:to>
                                    </p:set>
                                    <p:set>
                                      <p:cBhvr>
                                        <p:cTn id="22"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8"/>
                                        </p:tgtEl>
                                        <p:attrNameLst>
                                          <p:attrName>fillcolor</p:attrName>
                                        </p:attrNameLst>
                                      </p:cBhvr>
                                      <p:to>
                                        <a:srgbClr val="00B050"/>
                                      </p:to>
                                    </p:animClr>
                                    <p:set>
                                      <p:cBhvr>
                                        <p:cTn id="28" dur="2000" fill="hold"/>
                                        <p:tgtEl>
                                          <p:spTgt spid="8"/>
                                        </p:tgtEl>
                                        <p:attrNameLst>
                                          <p:attrName>fill.type</p:attrName>
                                        </p:attrNameLst>
                                      </p:cBhvr>
                                      <p:to>
                                        <p:strVal val="solid"/>
                                      </p:to>
                                    </p:set>
                                    <p:set>
                                      <p:cBhvr>
                                        <p:cTn id="29"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4"/>
                                        </p:tgtEl>
                                      </p:cBhvr>
                                    </p:cmd>
                                  </p:childTnLst>
                                </p:cTn>
                              </p:par>
                            </p:childTnLst>
                          </p:cTn>
                        </p:par>
                      </p:childTnLst>
                    </p:cTn>
                  </p:par>
                </p:childTnLst>
              </p:cTn>
              <p:nextCondLst>
                <p:cond evt="onClick" delay="0">
                  <p:tgtEl>
                    <p:spTgt spid="4"/>
                  </p:tgtEl>
                </p:cond>
              </p:nextCondLst>
            </p:seq>
            <p:video>
              <p:cMediaNode vol="80000">
                <p:cTn id="35"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1">
            <a:extLst>
              <a:ext uri="{FF2B5EF4-FFF2-40B4-BE49-F238E27FC236}">
                <a16:creationId xmlns:a16="http://schemas.microsoft.com/office/drawing/2014/main" id="{C22D4B6E-0EC4-5960-5681-658D56E5EE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1524000" y="2247900"/>
            <a:ext cx="3619500"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solidFill>
                <a:latin typeface="Times New Roman" panose="02020603050405020304" pitchFamily="18" charset="0"/>
                <a:cs typeface="Times New Roman" panose="02020603050405020304" pitchFamily="18" charset="0"/>
              </a:rPr>
              <a:t>A</a:t>
            </a:r>
          </a:p>
        </p:txBody>
      </p:sp>
      <p:sp>
        <p:nvSpPr>
          <p:cNvPr id="8" name="Rounded Rectangle 7"/>
          <p:cNvSpPr/>
          <p:nvPr/>
        </p:nvSpPr>
        <p:spPr>
          <a:xfrm>
            <a:off x="1524000" y="3999916"/>
            <a:ext cx="3619500"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solidFill>
                <a:latin typeface="Times New Roman" panose="02020603050405020304" pitchFamily="18" charset="0"/>
                <a:cs typeface="Times New Roman" panose="02020603050405020304" pitchFamily="18" charset="0"/>
              </a:rPr>
              <a:t>C</a:t>
            </a:r>
          </a:p>
        </p:txBody>
      </p:sp>
      <p:sp>
        <p:nvSpPr>
          <p:cNvPr id="9" name="Rounded Rectangle 8"/>
          <p:cNvSpPr/>
          <p:nvPr/>
        </p:nvSpPr>
        <p:spPr>
          <a:xfrm>
            <a:off x="6979902" y="3965461"/>
            <a:ext cx="3619500"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solidFill>
                <a:latin typeface="Times New Roman" panose="02020603050405020304" pitchFamily="18" charset="0"/>
                <a:cs typeface="Times New Roman" panose="02020603050405020304" pitchFamily="18" charset="0"/>
              </a:rPr>
              <a:t>D</a:t>
            </a:r>
          </a:p>
        </p:txBody>
      </p:sp>
      <p:sp>
        <p:nvSpPr>
          <p:cNvPr id="10" name="Rounded Rectangle 9"/>
          <p:cNvSpPr/>
          <p:nvPr/>
        </p:nvSpPr>
        <p:spPr>
          <a:xfrm>
            <a:off x="7048500" y="2247900"/>
            <a:ext cx="3619500"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solidFill>
                <a:latin typeface="Times New Roman" panose="02020603050405020304" pitchFamily="18" charset="0"/>
                <a:cs typeface="Times New Roman" panose="02020603050405020304" pitchFamily="18" charset="0"/>
              </a:rPr>
              <a:t>B</a:t>
            </a:r>
          </a:p>
        </p:txBody>
      </p:sp>
      <mc:AlternateContent xmlns:mc="http://schemas.openxmlformats.org/markup-compatibility/2006" xmlns:a14="http://schemas.microsoft.com/office/drawing/2010/main">
        <mc:Choice Requires="a14">
          <p:sp>
            <p:nvSpPr>
              <p:cNvPr id="12" name="Text Box 2">
                <a:extLst>
                  <a:ext uri="{FF2B5EF4-FFF2-40B4-BE49-F238E27FC236}">
                    <a16:creationId xmlns:a16="http://schemas.microsoft.com/office/drawing/2014/main" id="{3E9E2568-A843-53B1-5FD0-7DC8D35D8E7F}"/>
                  </a:ext>
                </a:extLst>
              </p:cNvPr>
              <p:cNvSpPr txBox="1">
                <a:spLocks noChangeArrowheads="1"/>
              </p:cNvSpPr>
              <p:nvPr/>
            </p:nvSpPr>
            <p:spPr bwMode="auto">
              <a:xfrm>
                <a:off x="838200" y="762000"/>
                <a:ext cx="10515600" cy="1104918"/>
              </a:xfrm>
              <a:prstGeom prst="rect">
                <a:avLst/>
              </a:prstGeom>
              <a:solidFill>
                <a:srgbClr val="FFFFFF"/>
              </a:solidFill>
              <a:ln w="9525">
                <a:solidFill>
                  <a:srgbClr val="00000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7000"/>
                  </a:lnSpc>
                  <a:spcBef>
                    <a:spcPct val="0"/>
                  </a:spcBef>
                  <a:spcAft>
                    <a:spcPts val="800"/>
                  </a:spcAft>
                  <a:buNone/>
                </a:pPr>
                <a14:m>
                  <m:oMathPara xmlns:m="http://schemas.openxmlformats.org/officeDocument/2006/math">
                    <m:oMathParaPr>
                      <m:jc m:val="center"/>
                    </m:oMathParaPr>
                    <m:oMath xmlns:m="http://schemas.openxmlformats.org/officeDocument/2006/math">
                      <m:r>
                        <m:rPr>
                          <m:nor/>
                        </m:rPr>
                        <a:rPr lang="en-US" altLang="en-US" sz="3000" b="1" dirty="0" smtClean="0">
                          <a:solidFill>
                            <a:srgbClr val="000000"/>
                          </a:solidFill>
                          <a:latin typeface="Cambria Math" panose="02040503050406030204" pitchFamily="18" charset="0"/>
                          <a:cs typeface="Times New Roman" panose="02020603050405020304" pitchFamily="18" charset="0"/>
                        </a:rPr>
                        <m:t>6</m:t>
                      </m:r>
                      <m:r>
                        <m:rPr>
                          <m:nor/>
                        </m:rPr>
                        <a:rPr lang="en-US" altLang="en-US" sz="3000" b="1" dirty="0" smtClean="0">
                          <a:solidFill>
                            <a:srgbClr val="000000"/>
                          </a:solidFill>
                          <a:latin typeface="Times New Roman" panose="02020603050405020304" pitchFamily="18" charset="0"/>
                          <a:cs typeface="Times New Roman" panose="02020603050405020304" pitchFamily="18" charset="0"/>
                        </a:rPr>
                        <m:t>:</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M</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ộ</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t</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 </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tam</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 </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gi</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á</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c</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 </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vu</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ô</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ng</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 </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c</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ó </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c</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ạ</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nh</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 </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huy</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ề</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n</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 </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b</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ằ</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ng</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 20</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cm</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 độ </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d</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à</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i</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 </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c</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á</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c</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 </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c</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ạ</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nh</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 </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g</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ó</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c</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 </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vu</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ô</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ng</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 </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t</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ỉ </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l</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ệ </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v</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ớ</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i</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 3 </m:t>
                      </m:r>
                      <m:r>
                        <m:rPr>
                          <m:nor/>
                        </m:rPr>
                        <a:rPr lang="en-US" altLang="en-US" sz="3000" b="1" i="1" smtClean="0">
                          <a:solidFill>
                            <a:srgbClr val="000000"/>
                          </a:solidFill>
                          <a:latin typeface="Times New Roman" panose="02020603050405020304" pitchFamily="18" charset="0"/>
                          <a:cs typeface="Times New Roman" panose="02020603050405020304" pitchFamily="18" charset="0"/>
                        </a:rPr>
                        <m:t>v</m:t>
                      </m:r>
                      <m:r>
                        <m:rPr>
                          <m:nor/>
                        </m:rPr>
                        <a:rPr lang="en-US" altLang="en-US" sz="3000" b="1" i="1" smtClean="0">
                          <a:solidFill>
                            <a:srgbClr val="000000"/>
                          </a:solidFill>
                          <a:latin typeface="Times New Roman" panose="02020603050405020304" pitchFamily="18" charset="0"/>
                          <a:cs typeface="Times New Roman" panose="02020603050405020304" pitchFamily="18" charset="0"/>
                        </a:rPr>
                        <m:t>à 4. </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T</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í</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nh</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 độ </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d</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à</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i</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 </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c</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á</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c</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 </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c</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ạ</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nh</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 </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g</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ó</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c</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 </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vu</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ô</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ng</m:t>
                      </m:r>
                      <m:r>
                        <m:rPr>
                          <m:nor/>
                        </m:rPr>
                        <a:rPr lang="en-US" altLang="en-US" sz="3000" b="1" i="1" dirty="0" smtClean="0">
                          <a:solidFill>
                            <a:srgbClr val="000000"/>
                          </a:solidFill>
                          <a:latin typeface="Times New Roman" panose="02020603050405020304" pitchFamily="18" charset="0"/>
                          <a:cs typeface="Times New Roman" panose="02020603050405020304" pitchFamily="18" charset="0"/>
                        </a:rPr>
                        <m:t>?</m:t>
                      </m:r>
                    </m:oMath>
                  </m:oMathPara>
                </a14:m>
                <a:endParaRPr lang="en-US" altLang="en-US" sz="3000" b="1"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2" name="Text Box 2">
                <a:extLst>
                  <a:ext uri="{FF2B5EF4-FFF2-40B4-BE49-F238E27FC236}">
                    <a16:creationId xmlns:a16="http://schemas.microsoft.com/office/drawing/2014/main" id="{3E9E2568-A843-53B1-5FD0-7DC8D35D8E7F}"/>
                  </a:ext>
                </a:extLst>
              </p:cNvPr>
              <p:cNvSpPr txBox="1">
                <a:spLocks noRot="1" noChangeAspect="1" noMove="1" noResize="1" noEditPoints="1" noAdjustHandles="1" noChangeArrowheads="1" noChangeShapeType="1" noTextEdit="1"/>
              </p:cNvSpPr>
              <p:nvPr/>
            </p:nvSpPr>
            <p:spPr bwMode="auto">
              <a:xfrm>
                <a:off x="838200" y="762000"/>
                <a:ext cx="10515600" cy="1104918"/>
              </a:xfrm>
              <a:prstGeom prst="rect">
                <a:avLst/>
              </a:prstGeom>
              <a:blipFill>
                <a:blip r:embed="rId5"/>
                <a:stretch>
                  <a:fillRect/>
                </a:stretch>
              </a:blipFill>
              <a:ln w="9525">
                <a:solidFill>
                  <a:srgbClr val="000000"/>
                </a:solidFill>
                <a:miter lim="800000"/>
                <a:headEnd/>
                <a:tailEnd/>
              </a:ln>
            </p:spPr>
            <p:txBody>
              <a:bodyPr/>
              <a:lstStyle/>
              <a:p>
                <a:r>
                  <a:rPr lang="en-US">
                    <a:noFill/>
                  </a:rPr>
                  <a:t> </a:t>
                </a:r>
              </a:p>
            </p:txBody>
          </p:sp>
        </mc:Fallback>
      </mc:AlternateContent>
      <p:sp>
        <p:nvSpPr>
          <p:cNvPr id="13" name="TextBox 12"/>
          <p:cNvSpPr txBox="1"/>
          <p:nvPr/>
        </p:nvSpPr>
        <p:spPr>
          <a:xfrm>
            <a:off x="2196194" y="2528579"/>
            <a:ext cx="2599871"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9 cm, 12 cm</a:t>
            </a:r>
          </a:p>
        </p:txBody>
      </p:sp>
      <p:sp>
        <p:nvSpPr>
          <p:cNvPr id="14" name="TextBox 13"/>
          <p:cNvSpPr txBox="1"/>
          <p:nvPr/>
        </p:nvSpPr>
        <p:spPr>
          <a:xfrm>
            <a:off x="7616186" y="2498612"/>
            <a:ext cx="2766064"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10 cm, 16 cm</a:t>
            </a:r>
          </a:p>
        </p:txBody>
      </p:sp>
      <p:sp>
        <p:nvSpPr>
          <p:cNvPr id="15" name="TextBox 14"/>
          <p:cNvSpPr txBox="1"/>
          <p:nvPr/>
        </p:nvSpPr>
        <p:spPr>
          <a:xfrm>
            <a:off x="2045250" y="4208692"/>
            <a:ext cx="2599871"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12 cm, 16 cm</a:t>
            </a:r>
          </a:p>
        </p:txBody>
      </p:sp>
      <p:sp>
        <p:nvSpPr>
          <p:cNvPr id="16" name="TextBox 15"/>
          <p:cNvSpPr txBox="1"/>
          <p:nvPr/>
        </p:nvSpPr>
        <p:spPr>
          <a:xfrm>
            <a:off x="7616186" y="4208692"/>
            <a:ext cx="2766064"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12 cm, 14 cm</a:t>
            </a:r>
          </a:p>
        </p:txBody>
      </p:sp>
      <p:sp>
        <p:nvSpPr>
          <p:cNvPr id="3" name="Right Arrow 2">
            <a:hlinkClick r:id="rId6" action="ppaction://hlinksldjump"/>
          </p:cNvPr>
          <p:cNvSpPr/>
          <p:nvPr/>
        </p:nvSpPr>
        <p:spPr>
          <a:xfrm rot="10800000">
            <a:off x="152400" y="6334116"/>
            <a:ext cx="685800" cy="476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Đồng hồ đếm ngược 15 giây - 15 Second Countdown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flipV="1">
            <a:off x="4943410" y="5317993"/>
            <a:ext cx="2305180" cy="1295652"/>
          </a:xfrm>
          <a:prstGeom prst="rect">
            <a:avLst/>
          </a:prstGeom>
        </p:spPr>
      </p:pic>
    </p:spTree>
    <p:extLst>
      <p:ext uri="{BB962C8B-B14F-4D97-AF65-F5344CB8AC3E}">
        <p14:creationId xmlns:p14="http://schemas.microsoft.com/office/powerpoint/2010/main" val="9571288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chemeClr val="accent2"/>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9"/>
                                        </p:tgtEl>
                                        <p:attrNameLst>
                                          <p:attrName>fillcolor</p:attrName>
                                        </p:attrNameLst>
                                      </p:cBhvr>
                                      <p:to>
                                        <a:schemeClr val="accent2"/>
                                      </p:to>
                                    </p:animClr>
                                    <p:set>
                                      <p:cBhvr>
                                        <p:cTn id="14" dur="2000" fill="hold"/>
                                        <p:tgtEl>
                                          <p:spTgt spid="9"/>
                                        </p:tgtEl>
                                        <p:attrNameLst>
                                          <p:attrName>fill.type</p:attrName>
                                        </p:attrNameLst>
                                      </p:cBhvr>
                                      <p:to>
                                        <p:strVal val="solid"/>
                                      </p:to>
                                    </p:set>
                                    <p:set>
                                      <p:cBhvr>
                                        <p:cTn id="15"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0"/>
                                        </p:tgtEl>
                                        <p:attrNameLst>
                                          <p:attrName>fillcolor</p:attrName>
                                        </p:attrNameLst>
                                      </p:cBhvr>
                                      <p:to>
                                        <a:schemeClr val="accent2"/>
                                      </p:to>
                                    </p:animClr>
                                    <p:set>
                                      <p:cBhvr>
                                        <p:cTn id="21" dur="2000" fill="hold"/>
                                        <p:tgtEl>
                                          <p:spTgt spid="10"/>
                                        </p:tgtEl>
                                        <p:attrNameLst>
                                          <p:attrName>fill.type</p:attrName>
                                        </p:attrNameLst>
                                      </p:cBhvr>
                                      <p:to>
                                        <p:strVal val="solid"/>
                                      </p:to>
                                    </p:set>
                                    <p:set>
                                      <p:cBhvr>
                                        <p:cTn id="22"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8"/>
                                        </p:tgtEl>
                                        <p:attrNameLst>
                                          <p:attrName>fillcolor</p:attrName>
                                        </p:attrNameLst>
                                      </p:cBhvr>
                                      <p:to>
                                        <a:srgbClr val="00B050"/>
                                      </p:to>
                                    </p:animClr>
                                    <p:set>
                                      <p:cBhvr>
                                        <p:cTn id="28" dur="2000" fill="hold"/>
                                        <p:tgtEl>
                                          <p:spTgt spid="8"/>
                                        </p:tgtEl>
                                        <p:attrNameLst>
                                          <p:attrName>fill.type</p:attrName>
                                        </p:attrNameLst>
                                      </p:cBhvr>
                                      <p:to>
                                        <p:strVal val="solid"/>
                                      </p:to>
                                    </p:set>
                                    <p:set>
                                      <p:cBhvr>
                                        <p:cTn id="29"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2"/>
                                        </p:tgtEl>
                                      </p:cBhvr>
                                    </p:cmd>
                                  </p:childTnLst>
                                </p:cTn>
                              </p:par>
                            </p:childTnLst>
                          </p:cTn>
                        </p:par>
                      </p:childTnLst>
                    </p:cTn>
                  </p:par>
                </p:childTnLst>
              </p:cTn>
              <p:nextCondLst>
                <p:cond evt="onClick" delay="0">
                  <p:tgtEl>
                    <p:spTgt spid="2"/>
                  </p:tgtEl>
                </p:cond>
              </p:nextCondLst>
            </p:seq>
            <p:video>
              <p:cMediaNode vol="80000">
                <p:cTn id="35"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96710"/>
            <a:ext cx="10515600" cy="4351338"/>
          </a:xfrm>
        </p:spPr>
        <p:txBody>
          <a:bodyPr>
            <a:noAutofit/>
          </a:bodyPr>
          <a:lstStyle/>
          <a:p>
            <a:pPr algn="just"/>
            <a:r>
              <a:rPr lang="vi-VN" dirty="0">
                <a:latin typeface="+mj-lt"/>
              </a:rPr>
              <a:t>Thần số học là một bộ môn khoa học lâu đời nhất</a:t>
            </a:r>
            <a:r>
              <a:rPr lang="en-US" dirty="0">
                <a:latin typeface="+mj-lt"/>
              </a:rPr>
              <a:t> </a:t>
            </a:r>
            <a:r>
              <a:rPr lang="vi-VN" dirty="0">
                <a:latin typeface="+mj-lt"/>
              </a:rPr>
              <a:t>dựa trên các con số thực và các nguyên tắc toán học giúp chúng ta tự mình khám phá bản thân.</a:t>
            </a:r>
          </a:p>
          <a:p>
            <a:pPr algn="just"/>
            <a:r>
              <a:rPr lang="vi-VN" dirty="0">
                <a:latin typeface="+mj-lt"/>
              </a:rPr>
              <a:t>Thần số </a:t>
            </a:r>
            <a:r>
              <a:rPr lang="vi-VN" dirty="0" smtClean="0">
                <a:latin typeface="+mj-lt"/>
              </a:rPr>
              <a:t>học</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Pythagore</a:t>
            </a:r>
            <a:r>
              <a:rPr lang="en-US" dirty="0" smtClean="0">
                <a:latin typeface="Times New Roman" panose="02020603050405020304" pitchFamily="18" charset="0"/>
                <a:cs typeface="Times New Roman" panose="02020603050405020304" pitchFamily="18" charset="0"/>
              </a:rPr>
              <a:t> </a:t>
            </a:r>
            <a:r>
              <a:rPr lang="vi-VN" dirty="0" smtClean="0">
                <a:latin typeface="+mj-lt"/>
              </a:rPr>
              <a:t>nghiên </a:t>
            </a:r>
            <a:r>
              <a:rPr lang="vi-VN" dirty="0">
                <a:latin typeface="+mj-lt"/>
              </a:rPr>
              <a:t>cứu về những con số trong ngày sinh và những chữ cái trong họ và tên của </a:t>
            </a:r>
            <a:r>
              <a:rPr lang="vi-VN" dirty="0" smtClean="0">
                <a:latin typeface="+mj-lt"/>
              </a:rPr>
              <a:t>bạn</a:t>
            </a:r>
            <a:r>
              <a:rPr lang="en-US" dirty="0" smtClean="0">
                <a:latin typeface="+mj-lt"/>
              </a:rPr>
              <a: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Đặc</a:t>
            </a:r>
            <a:r>
              <a:rPr lang="en-US" dirty="0" smtClean="0">
                <a:latin typeface="Times New Roman" panose="02020603050405020304" pitchFamily="18" charset="0"/>
                <a:cs typeface="Times New Roman" panose="02020603050405020304" pitchFamily="18" charset="0"/>
              </a:rPr>
              <a:t> </a:t>
            </a:r>
            <a:r>
              <a:rPr lang="vi-VN" dirty="0" smtClean="0">
                <a:latin typeface="+mj-lt"/>
              </a:rPr>
              <a:t>điểm </a:t>
            </a:r>
            <a:r>
              <a:rPr lang="vi-VN" dirty="0">
                <a:latin typeface="+mj-lt"/>
              </a:rPr>
              <a:t>về tính cách, nội tâm, thái độ, lối sống, ưu điểm, nhược điểm, những sự kiện, hành trình trong cuộc đời chúng ta và sự rung động giữa các con số đó.</a:t>
            </a:r>
          </a:p>
          <a:p>
            <a:pPr algn="just"/>
            <a:r>
              <a:rPr lang="vi-VN" dirty="0">
                <a:latin typeface="+mj-lt"/>
              </a:rPr>
              <a:t>Nhà khoa học theo trường </a:t>
            </a:r>
            <a:r>
              <a:rPr lang="vi-VN" dirty="0" smtClean="0">
                <a:latin typeface="+mj-lt"/>
              </a:rPr>
              <a:t>phái</a:t>
            </a:r>
            <a:r>
              <a:rPr lang="en-US" dirty="0" smtClean="0">
                <a:latin typeface="+mj-lt"/>
              </a:rPr>
              <a:t> </a:t>
            </a:r>
            <a:r>
              <a:rPr lang="en-US" dirty="0" err="1" smtClean="0">
                <a:latin typeface="Times New Roman" panose="02020603050405020304" pitchFamily="18" charset="0"/>
                <a:cs typeface="Times New Roman" panose="02020603050405020304" pitchFamily="18" charset="0"/>
              </a:rPr>
              <a:t>Pythagore</a:t>
            </a:r>
            <a:r>
              <a:rPr lang="vi-VN" dirty="0" smtClean="0">
                <a:latin typeface="+mj-lt"/>
              </a:rPr>
              <a:t> đã </a:t>
            </a:r>
            <a:r>
              <a:rPr lang="vi-VN" dirty="0">
                <a:latin typeface="+mj-lt"/>
              </a:rPr>
              <a:t>phát biểu rằng: “Có một số con số là các dạng sóng rung (rung động), tương ứng với các vòng quay mỗi con số được tạo ra trong một giây. Như vậy, mỗi con số sẽ có những ý nghĩa riêng.</a:t>
            </a:r>
          </a:p>
          <a:p>
            <a:endParaRPr lang="en-US" sz="3000" dirty="0">
              <a:latin typeface="+mj-lt"/>
            </a:endParaRPr>
          </a:p>
        </p:txBody>
      </p:sp>
    </p:spTree>
    <p:extLst>
      <p:ext uri="{BB962C8B-B14F-4D97-AF65-F5344CB8AC3E}">
        <p14:creationId xmlns:p14="http://schemas.microsoft.com/office/powerpoint/2010/main" val="24197228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latin typeface="Times New Roman" panose="02020603050405020304" pitchFamily="18" charset="0"/>
                <a:cs typeface="Times New Roman" panose="02020603050405020304" pitchFamily="18" charset="0"/>
              </a:rPr>
              <a:t>Ý </a:t>
            </a:r>
            <a:r>
              <a:rPr lang="en-US" sz="4000" b="1" dirty="0" err="1">
                <a:latin typeface="Times New Roman" panose="02020603050405020304" pitchFamily="18" charset="0"/>
                <a:cs typeface="Times New Roman" panose="02020603050405020304" pitchFamily="18" charset="0"/>
              </a:rPr>
              <a:t>nghĩa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việc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nghiên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cứu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
            </a:r>
            <a:br>
              <a:rPr lang="en-US" sz="4000" b="1"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535557"/>
            <a:ext cx="10515600" cy="4351338"/>
          </a:xfrm>
        </p:spPr>
        <p:txBody>
          <a:bodyPr>
            <a:noAutofit/>
          </a:bodyPr>
          <a:lstStyle/>
          <a:p>
            <a:pPr algn="just" fontAlgn="base"/>
            <a:r>
              <a:rPr lang="vi-VN" dirty="0">
                <a:latin typeface="+mj-lt"/>
              </a:rPr>
              <a:t>Việc nghiên cứu những thông tin liên quan đến thần số </a:t>
            </a:r>
            <a:r>
              <a:rPr lang="vi-VN" dirty="0" smtClean="0">
                <a:latin typeface="+mj-lt"/>
              </a:rPr>
              <a:t>học</a:t>
            </a:r>
            <a:r>
              <a:rPr lang="en-US" dirty="0" smtClean="0">
                <a:latin typeface="+mj-lt"/>
              </a:rPr>
              <a:t> </a:t>
            </a:r>
            <a:r>
              <a:rPr lang="en-US" dirty="0" err="1" smtClean="0">
                <a:latin typeface="Times New Roman" panose="02020603050405020304" pitchFamily="18" charset="0"/>
                <a:cs typeface="Times New Roman" panose="02020603050405020304" pitchFamily="18" charset="0"/>
              </a:rPr>
              <a:t>Pythagore</a:t>
            </a:r>
            <a:r>
              <a:rPr lang="vi-VN" dirty="0" smtClean="0">
                <a:latin typeface="+mj-lt"/>
              </a:rPr>
              <a:t> </a:t>
            </a:r>
            <a:r>
              <a:rPr lang="vi-VN" dirty="0">
                <a:latin typeface="+mj-lt"/>
              </a:rPr>
              <a:t>sẽ cho phép chúng ta tìm hiểu về tính cách, nội tâm và tâm lý của mộng cá nhân thông qua những thông tin cơ bản nhất của người đó là tên và năm sinh. Cụ thể:</a:t>
            </a:r>
          </a:p>
          <a:p>
            <a:pPr fontAlgn="base"/>
            <a:r>
              <a:rPr lang="vi-VN" dirty="0">
                <a:latin typeface="+mj-lt"/>
              </a:rPr>
              <a:t>Các con số sẽ cho chúng ta biết mình là ai, mình đến với cuộc đời này nhằm mục đích gì.</a:t>
            </a:r>
          </a:p>
          <a:p>
            <a:pPr fontAlgn="base"/>
            <a:r>
              <a:rPr lang="vi-VN" dirty="0">
                <a:latin typeface="+mj-lt"/>
              </a:rPr>
              <a:t>Bản thân chúng ta sẽ có thể tự vạch ra hướng đi đúng đắn với cuộc đời, hạn chế việc thử và thất bại.</a:t>
            </a:r>
          </a:p>
          <a:p>
            <a:pPr fontAlgn="base"/>
            <a:r>
              <a:rPr lang="vi-VN" dirty="0">
                <a:latin typeface="+mj-lt"/>
              </a:rPr>
              <a:t>Tìm hiểu về bản thân từ thần số học ngay từ sớm sẽ khiến cha mẹ định hướng cho con cái những hướng đi đúng đắn, phù hợp với đặc điểm tính cách của con trẻ trong tương lai.</a:t>
            </a:r>
          </a:p>
          <a:p>
            <a:endParaRPr lang="en-US" dirty="0">
              <a:latin typeface="+mj-lt"/>
            </a:endParaRPr>
          </a:p>
        </p:txBody>
      </p:sp>
    </p:spTree>
    <p:extLst>
      <p:ext uri="{BB962C8B-B14F-4D97-AF65-F5344CB8AC3E}">
        <p14:creationId xmlns:p14="http://schemas.microsoft.com/office/powerpoint/2010/main" val="28124685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sp>
        <p:nvSpPr>
          <p:cNvPr id="2" name="Hộp Văn bản 1">
            <a:extLst>
              <a:ext uri="{FF2B5EF4-FFF2-40B4-BE49-F238E27FC236}">
                <a16:creationId xmlns:a16="http://schemas.microsoft.com/office/drawing/2014/main" id="{DF76D2BD-4504-80E5-7176-A5B6CF63480B}"/>
              </a:ext>
            </a:extLst>
          </p:cNvPr>
          <p:cNvSpPr txBox="1"/>
          <p:nvPr/>
        </p:nvSpPr>
        <p:spPr>
          <a:xfrm>
            <a:off x="1172584" y="99749"/>
            <a:ext cx="9283849" cy="707886"/>
          </a:xfrm>
          <a:prstGeom prst="rect">
            <a:avLst/>
          </a:prstGeom>
          <a:noFill/>
        </p:spPr>
        <p:txBody>
          <a:bodyPr wrap="square" rtlCol="0">
            <a:spAutoFit/>
          </a:bodyPr>
          <a:lstStyle/>
          <a:p>
            <a:pPr algn="ctr"/>
            <a:r>
              <a:rPr lang="en-US" sz="4000" b="1" dirty="0" err="1">
                <a:solidFill>
                  <a:schemeClr val="accent6">
                    <a:lumMod val="75000"/>
                  </a:schemeClr>
                </a:solidFill>
                <a:latin typeface="Times New Roman" panose="02020603050405020304" pitchFamily="18" charset="0"/>
                <a:cs typeface="Times New Roman" panose="02020603050405020304" pitchFamily="18" charset="0"/>
              </a:rPr>
              <a:t>Hoạt</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động</a:t>
            </a:r>
            <a:r>
              <a:rPr lang="en-US" sz="4000" b="1" dirty="0">
                <a:solidFill>
                  <a:schemeClr val="accent6">
                    <a:lumMod val="75000"/>
                  </a:schemeClr>
                </a:solidFill>
                <a:latin typeface="Times New Roman" panose="02020603050405020304" pitchFamily="18" charset="0"/>
                <a:cs typeface="Times New Roman" panose="02020603050405020304" pitchFamily="18" charset="0"/>
              </a:rPr>
              <a:t> 1: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Trải</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nghiệm</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E250EC2E-D5E8-A11E-FE33-A8963256E84A}"/>
              </a:ext>
            </a:extLst>
          </p:cNvPr>
          <p:cNvSpPr txBox="1"/>
          <p:nvPr/>
        </p:nvSpPr>
        <p:spPr>
          <a:xfrm>
            <a:off x="1290139" y="907383"/>
            <a:ext cx="9611722" cy="553998"/>
          </a:xfrm>
          <a:prstGeom prst="rect">
            <a:avLst/>
          </a:prstGeom>
          <a:noFill/>
        </p:spPr>
        <p:txBody>
          <a:bodyPr wrap="square" rtlCol="0">
            <a:spAutoFit/>
          </a:bodyPr>
          <a:lstStyle/>
          <a:p>
            <a:pPr algn="ctr"/>
            <a:r>
              <a:rPr lang="en-US" sz="3000" b="1" dirty="0">
                <a:solidFill>
                  <a:srgbClr val="FF0000"/>
                </a:solidFill>
                <a:latin typeface="Times New Roman" panose="02020603050405020304" pitchFamily="18" charset="0"/>
                <a:cs typeface="Times New Roman" panose="02020603050405020304" pitchFamily="18" charset="0"/>
              </a:rPr>
              <a:t>N</a:t>
            </a:r>
            <a:r>
              <a:rPr lang="vi-VN" sz="3000" b="1" dirty="0">
                <a:solidFill>
                  <a:srgbClr val="FF0000"/>
                </a:solidFill>
                <a:latin typeface="Times New Roman" panose="02020603050405020304" pitchFamily="18" charset="0"/>
                <a:cs typeface="Times New Roman" panose="02020603050405020304" pitchFamily="18" charset="0"/>
              </a:rPr>
              <a:t>hiệm vụ học tập 1</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82D3F28D-B9FC-7C0D-D91E-91EA87F0EF4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82" name="Picture 2" descr="Cách tính cạnh huyền trong tam giác vuông (Kèm bài tậ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2169" y="2326173"/>
            <a:ext cx="4680749" cy="280352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60985" y="1889611"/>
            <a:ext cx="6460653" cy="3676650"/>
            <a:chOff x="260985" y="1889611"/>
            <a:chExt cx="6460653" cy="3676650"/>
          </a:xfrm>
        </p:grpSpPr>
        <p:sp>
          <p:nvSpPr>
            <p:cNvPr id="60" name="Rounded Rectangle 59"/>
            <p:cNvSpPr/>
            <p:nvPr/>
          </p:nvSpPr>
          <p:spPr>
            <a:xfrm>
              <a:off x="260985" y="1889611"/>
              <a:ext cx="6460653" cy="36766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err="1">
                  <a:solidFill>
                    <a:srgbClr val="FF0000"/>
                  </a:solidFill>
                  <a:latin typeface="Times New Roman" panose="02020603050405020304" pitchFamily="18" charset="0"/>
                  <a:cs typeface="Times New Roman" panose="02020603050405020304" pitchFamily="18" charset="0"/>
                </a:rPr>
                <a:t>Vẽ</a:t>
              </a:r>
              <a:r>
                <a:rPr lang="en-US" sz="3500" dirty="0">
                  <a:solidFill>
                    <a:srgbClr val="FF0000"/>
                  </a:solidFill>
                  <a:latin typeface="Times New Roman" panose="02020603050405020304" pitchFamily="18" charset="0"/>
                  <a:cs typeface="Times New Roman" panose="02020603050405020304" pitchFamily="18" charset="0"/>
                </a:rPr>
                <a:t> và </a:t>
              </a:r>
              <a:r>
                <a:rPr lang="en-US" sz="3500" dirty="0" err="1">
                  <a:solidFill>
                    <a:srgbClr val="FF0000"/>
                  </a:solidFill>
                  <a:latin typeface="Times New Roman" panose="02020603050405020304" pitchFamily="18" charset="0"/>
                  <a:cs typeface="Times New Roman" panose="02020603050405020304" pitchFamily="18" charset="0"/>
                </a:rPr>
                <a:t>cắt</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giấy</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để</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có</a:t>
              </a:r>
              <a:r>
                <a:rPr lang="en-US" sz="3500" dirty="0">
                  <a:solidFill>
                    <a:srgbClr val="FF0000"/>
                  </a:solidFill>
                  <a:latin typeface="Times New Roman" panose="02020603050405020304" pitchFamily="18" charset="0"/>
                  <a:cs typeface="Times New Roman" panose="02020603050405020304" pitchFamily="18" charset="0"/>
                </a:rPr>
                <a:t> 4 </a:t>
              </a:r>
              <a:r>
                <a:rPr lang="en-US" sz="3500" dirty="0" err="1">
                  <a:solidFill>
                    <a:srgbClr val="FF0000"/>
                  </a:solidFill>
                  <a:latin typeface="Times New Roman" panose="02020603050405020304" pitchFamily="18" charset="0"/>
                  <a:cs typeface="Times New Roman" panose="02020603050405020304" pitchFamily="18" charset="0"/>
                </a:rPr>
                <a:t>hình</a:t>
              </a:r>
              <a:r>
                <a:rPr lang="en-US" sz="3500" dirty="0">
                  <a:solidFill>
                    <a:srgbClr val="FF0000"/>
                  </a:solidFill>
                  <a:latin typeface="Times New Roman" panose="02020603050405020304" pitchFamily="18" charset="0"/>
                  <a:cs typeface="Times New Roman" panose="02020603050405020304" pitchFamily="18" charset="0"/>
                </a:rPr>
                <a:t> tam </a:t>
              </a:r>
              <a:r>
                <a:rPr lang="en-US" sz="3500" dirty="0" err="1">
                  <a:solidFill>
                    <a:srgbClr val="FF0000"/>
                  </a:solidFill>
                  <a:latin typeface="Times New Roman" panose="02020603050405020304" pitchFamily="18" charset="0"/>
                  <a:cs typeface="Times New Roman" panose="02020603050405020304" pitchFamily="18" charset="0"/>
                </a:rPr>
                <a:t>giác</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vuông</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như</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nhau</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với</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độ</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dài</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cạnh</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huyền</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là</a:t>
              </a:r>
              <a:r>
                <a:rPr lang="en-US" sz="3500" dirty="0">
                  <a:solidFill>
                    <a:srgbClr val="FF0000"/>
                  </a:solidFill>
                  <a:latin typeface="Times New Roman" panose="02020603050405020304" pitchFamily="18" charset="0"/>
                  <a:cs typeface="Times New Roman" panose="02020603050405020304" pitchFamily="18" charset="0"/>
                </a:rPr>
                <a:t>    , </a:t>
              </a:r>
              <a:r>
                <a:rPr lang="en-US" sz="3500" dirty="0" err="1">
                  <a:solidFill>
                    <a:srgbClr val="FF0000"/>
                  </a:solidFill>
                  <a:latin typeface="Times New Roman" panose="02020603050405020304" pitchFamily="18" charset="0"/>
                  <a:cs typeface="Times New Roman" panose="02020603050405020304" pitchFamily="18" charset="0"/>
                </a:rPr>
                <a:t>độ</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dài</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cạnh</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góc</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vuông</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là</a:t>
              </a:r>
              <a:r>
                <a:rPr lang="en-US" sz="3500" dirty="0">
                  <a:solidFill>
                    <a:srgbClr val="FF0000"/>
                  </a:solidFill>
                  <a:latin typeface="Times New Roman" panose="02020603050405020304" pitchFamily="18" charset="0"/>
                  <a:cs typeface="Times New Roman" panose="02020603050405020304" pitchFamily="18" charset="0"/>
                </a:rPr>
                <a:t>     và    , </a:t>
              </a:r>
              <a:r>
                <a:rPr lang="en-US" sz="3500" dirty="0" err="1">
                  <a:solidFill>
                    <a:srgbClr val="FF0000"/>
                  </a:solidFill>
                  <a:latin typeface="Times New Roman" panose="02020603050405020304" pitchFamily="18" charset="0"/>
                  <a:cs typeface="Times New Roman" panose="02020603050405020304" pitchFamily="18" charset="0"/>
                </a:rPr>
                <a:t>trong</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đó</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cùng</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đơn</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vị</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đo</a:t>
              </a:r>
              <a:r>
                <a:rPr lang="en-US" sz="3500" dirty="0">
                  <a:solidFill>
                    <a:srgbClr val="FF0000"/>
                  </a:solidFill>
                  <a:latin typeface="Times New Roman" panose="02020603050405020304" pitchFamily="18" charset="0"/>
                  <a:cs typeface="Times New Roman" panose="02020603050405020304" pitchFamily="18" charset="0"/>
                </a:rPr>
                <a:t>. </a:t>
              </a:r>
            </a:p>
          </p:txBody>
        </p:sp>
        <p:graphicFrame>
          <p:nvGraphicFramePr>
            <p:cNvPr id="4" name="Object 3"/>
            <p:cNvGraphicFramePr>
              <a:graphicFrameLocks noChangeAspect="1"/>
            </p:cNvGraphicFramePr>
            <p:nvPr/>
          </p:nvGraphicFramePr>
          <p:xfrm>
            <a:off x="3295337" y="3551939"/>
            <a:ext cx="1173742" cy="496235"/>
          </p:xfrm>
          <a:graphic>
            <a:graphicData uri="http://schemas.openxmlformats.org/presentationml/2006/ole">
              <mc:AlternateContent xmlns:mc="http://schemas.openxmlformats.org/markup-compatibility/2006">
                <mc:Choice xmlns:v="urn:schemas-microsoft-com:vml" Requires="v">
                  <p:oleObj spid="_x0000_s1358" name="Equation" r:id="rId5" imgW="126720" imgH="139680" progId="Equation.DSMT4">
                    <p:embed/>
                  </p:oleObj>
                </mc:Choice>
                <mc:Fallback>
                  <p:oleObj name="Equation" r:id="rId5" imgW="126720" imgH="139680" progId="Equation.DSMT4">
                    <p:embed/>
                    <p:pic>
                      <p:nvPicPr>
                        <p:cNvPr id="4" name="Object 3"/>
                        <p:cNvPicPr/>
                        <p:nvPr/>
                      </p:nvPicPr>
                      <p:blipFill>
                        <a:blip r:embed="rId6"/>
                        <a:stretch>
                          <a:fillRect/>
                        </a:stretch>
                      </p:blipFill>
                      <p:spPr>
                        <a:xfrm>
                          <a:off x="3295337" y="3551939"/>
                          <a:ext cx="1173742" cy="496235"/>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3168788" y="3983474"/>
            <a:ext cx="620970" cy="584614"/>
          </p:xfrm>
          <a:graphic>
            <a:graphicData uri="http://schemas.openxmlformats.org/presentationml/2006/ole">
              <mc:AlternateContent xmlns:mc="http://schemas.openxmlformats.org/markup-compatibility/2006">
                <mc:Choice xmlns:v="urn:schemas-microsoft-com:vml" Requires="v">
                  <p:oleObj spid="_x0000_s1359" name="Equation" r:id="rId7" imgW="126720" imgH="177480" progId="Equation.DSMT4">
                    <p:embed/>
                  </p:oleObj>
                </mc:Choice>
                <mc:Fallback>
                  <p:oleObj name="Equation" r:id="rId7" imgW="126720" imgH="177480" progId="Equation.DSMT4">
                    <p:embed/>
                    <p:pic>
                      <p:nvPicPr>
                        <p:cNvPr id="5" name="Object 4"/>
                        <p:cNvPicPr/>
                        <p:nvPr/>
                      </p:nvPicPr>
                      <p:blipFill>
                        <a:blip r:embed="rId8"/>
                        <a:stretch>
                          <a:fillRect/>
                        </a:stretch>
                      </p:blipFill>
                      <p:spPr>
                        <a:xfrm>
                          <a:off x="3168788" y="3983474"/>
                          <a:ext cx="620970" cy="584614"/>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4058050" y="4057043"/>
            <a:ext cx="719685" cy="533419"/>
          </p:xfrm>
          <a:graphic>
            <a:graphicData uri="http://schemas.openxmlformats.org/presentationml/2006/ole">
              <mc:AlternateContent xmlns:mc="http://schemas.openxmlformats.org/markup-compatibility/2006">
                <mc:Choice xmlns:v="urn:schemas-microsoft-com:vml" Requires="v">
                  <p:oleObj spid="_x0000_s1360" name="Equation" r:id="rId9" imgW="114120" imgH="139680" progId="Equation.DSMT4">
                    <p:embed/>
                  </p:oleObj>
                </mc:Choice>
                <mc:Fallback>
                  <p:oleObj name="Equation" r:id="rId9" imgW="114120" imgH="139680" progId="Equation.DSMT4">
                    <p:embed/>
                    <p:pic>
                      <p:nvPicPr>
                        <p:cNvPr id="6" name="Object 5"/>
                        <p:cNvPicPr/>
                        <p:nvPr/>
                      </p:nvPicPr>
                      <p:blipFill>
                        <a:blip r:embed="rId10"/>
                        <a:stretch>
                          <a:fillRect/>
                        </a:stretch>
                      </p:blipFill>
                      <p:spPr>
                        <a:xfrm>
                          <a:off x="4058050" y="4057043"/>
                          <a:ext cx="719685" cy="533419"/>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684623" y="4522626"/>
            <a:ext cx="1429524" cy="618172"/>
          </p:xfrm>
          <a:graphic>
            <a:graphicData uri="http://schemas.openxmlformats.org/presentationml/2006/ole">
              <mc:AlternateContent xmlns:mc="http://schemas.openxmlformats.org/markup-compatibility/2006">
                <mc:Choice xmlns:v="urn:schemas-microsoft-com:vml" Requires="v">
                  <p:oleObj spid="_x0000_s1361" name="Equation" r:id="rId11" imgW="469800" imgH="203040" progId="Equation.DSMT4">
                    <p:embed/>
                  </p:oleObj>
                </mc:Choice>
                <mc:Fallback>
                  <p:oleObj name="Equation" r:id="rId11" imgW="469800" imgH="203040" progId="Equation.DSMT4">
                    <p:embed/>
                    <p:pic>
                      <p:nvPicPr>
                        <p:cNvPr id="7" name="Object 6"/>
                        <p:cNvPicPr/>
                        <p:nvPr/>
                      </p:nvPicPr>
                      <p:blipFill>
                        <a:blip r:embed="rId12"/>
                        <a:stretch>
                          <a:fillRect/>
                        </a:stretch>
                      </p:blipFill>
                      <p:spPr>
                        <a:xfrm>
                          <a:off x="684623" y="4522626"/>
                          <a:ext cx="1429524" cy="618172"/>
                        </a:xfrm>
                        <a:prstGeom prst="rect">
                          <a:avLst/>
                        </a:prstGeom>
                      </p:spPr>
                    </p:pic>
                  </p:oleObj>
                </mc:Fallback>
              </mc:AlternateContent>
            </a:graphicData>
          </a:graphic>
        </p:graphicFrame>
      </p:grpSp>
    </p:spTree>
    <p:extLst>
      <p:ext uri="{BB962C8B-B14F-4D97-AF65-F5344CB8AC3E}">
        <p14:creationId xmlns:p14="http://schemas.microsoft.com/office/powerpoint/2010/main" val="38690842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1000"/>
                                        <p:tgtEl>
                                          <p:spTgt spid="20482"/>
                                        </p:tgtEl>
                                      </p:cBhvr>
                                    </p:animEffect>
                                    <p:anim calcmode="lin" valueType="num">
                                      <p:cBhvr>
                                        <p:cTn id="8" dur="1000" fill="hold"/>
                                        <p:tgtEl>
                                          <p:spTgt spid="20482"/>
                                        </p:tgtEl>
                                        <p:attrNameLst>
                                          <p:attrName>ppt_x</p:attrName>
                                        </p:attrNameLst>
                                      </p:cBhvr>
                                      <p:tavLst>
                                        <p:tav tm="0">
                                          <p:val>
                                            <p:strVal val="#ppt_x"/>
                                          </p:val>
                                        </p:tav>
                                        <p:tav tm="100000">
                                          <p:val>
                                            <p:strVal val="#ppt_x"/>
                                          </p:val>
                                        </p:tav>
                                      </p:tavLst>
                                    </p:anim>
                                    <p:anim calcmode="lin" valueType="num">
                                      <p:cBhvr>
                                        <p:cTn id="9" dur="1000" fill="hold"/>
                                        <p:tgtEl>
                                          <p:spTgt spid="2048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HƯỚNG DẪN TỰ HỌC Ở NHÀ</a:t>
            </a:r>
          </a:p>
        </p:txBody>
      </p:sp>
      <p:sp>
        <p:nvSpPr>
          <p:cNvPr id="27" name="TextBox 26">
            <a:extLst>
              <a:ext uri="{FF2B5EF4-FFF2-40B4-BE49-F238E27FC236}">
                <a16:creationId xmlns:a16="http://schemas.microsoft.com/office/drawing/2014/main" id="{CE530CE9-79B6-4A34-9DE8-7F769B44A120}"/>
              </a:ext>
            </a:extLst>
          </p:cNvPr>
          <p:cNvSpPr txBox="1"/>
          <p:nvPr/>
        </p:nvSpPr>
        <p:spPr>
          <a:xfrm>
            <a:off x="516835" y="1690724"/>
            <a:ext cx="11370365" cy="2516073"/>
          </a:xfrm>
          <a:prstGeom prst="rect">
            <a:avLst/>
          </a:prstGeom>
          <a:noFill/>
        </p:spPr>
        <p:txBody>
          <a:bodyPr wrap="square">
            <a:spAutoFit/>
          </a:bodyPr>
          <a:lstStyle/>
          <a:p>
            <a:pPr marL="514350" indent="-514350">
              <a:lnSpc>
                <a:spcPct val="150000"/>
              </a:lnSpc>
              <a:buFont typeface="+mj-lt"/>
              <a:buAutoNum type="arabicPeriod"/>
            </a:pPr>
            <a:r>
              <a:rPr lang="nl-NL" sz="3500" b="1" dirty="0">
                <a:solidFill>
                  <a:srgbClr val="FF0000"/>
                </a:solidFill>
                <a:latin typeface="Times New Roman" panose="02020603050405020304" pitchFamily="18" charset="0"/>
                <a:cs typeface="Times New Roman" panose="02020603050405020304" pitchFamily="18" charset="0"/>
              </a:rPr>
              <a:t> Học bài theo SGK và vở ghi.</a:t>
            </a:r>
          </a:p>
          <a:p>
            <a:pPr marL="342900" lvl="0" indent="-342900">
              <a:buFont typeface="+mj-lt"/>
              <a:buAutoNum type="arabicPeriod"/>
            </a:pPr>
            <a:r>
              <a:rPr lang="en-US" sz="3500" b="1" dirty="0">
                <a:solidFill>
                  <a:srgbClr val="FF0000"/>
                </a:solidFill>
                <a:latin typeface="Times New Roman" panose="02020603050405020304" pitchFamily="18" charset="0"/>
                <a:cs typeface="Times New Roman" panose="02020603050405020304" pitchFamily="18" charset="0"/>
              </a:rPr>
              <a:t>  </a:t>
            </a:r>
            <a:r>
              <a:rPr lang="vi-VN" sz="3500" b="1" dirty="0">
                <a:solidFill>
                  <a:srgbClr val="FF0000"/>
                </a:solidFill>
                <a:latin typeface="Times New Roman" panose="02020603050405020304" pitchFamily="18" charset="0"/>
                <a:cs typeface="Times New Roman" panose="02020603050405020304" pitchFamily="18" charset="0"/>
              </a:rPr>
              <a:t>Nắm chắc nội dung định lí Pythagore</a:t>
            </a:r>
            <a:endParaRPr lang="en-US" sz="3500" b="1" dirty="0">
              <a:solidFill>
                <a:srgbClr val="FF0000"/>
              </a:solidFill>
              <a:latin typeface="Times New Roman" panose="02020603050405020304" pitchFamily="18" charset="0"/>
              <a:cs typeface="Times New Roman" panose="02020603050405020304" pitchFamily="18" charset="0"/>
            </a:endParaRPr>
          </a:p>
          <a:p>
            <a:pPr marL="342900" lvl="0" indent="-342900">
              <a:buFont typeface="+mj-lt"/>
              <a:buAutoNum type="arabicPeriod"/>
            </a:pPr>
            <a:r>
              <a:rPr lang="en-US" sz="3500" b="1" dirty="0">
                <a:solidFill>
                  <a:srgbClr val="FF0000"/>
                </a:solidFill>
                <a:latin typeface="Times New Roman" panose="02020603050405020304" pitchFamily="18" charset="0"/>
                <a:cs typeface="Times New Roman" panose="02020603050405020304" pitchFamily="18" charset="0"/>
              </a:rPr>
              <a:t>  </a:t>
            </a:r>
            <a:r>
              <a:rPr lang="vi-VN" sz="3500" b="1" dirty="0">
                <a:solidFill>
                  <a:srgbClr val="FF0000"/>
                </a:solidFill>
                <a:latin typeface="Times New Roman" panose="02020603050405020304" pitchFamily="18" charset="0"/>
                <a:cs typeface="Times New Roman" panose="02020603050405020304" pitchFamily="18" charset="0"/>
              </a:rPr>
              <a:t>Vận dụng kiến thức làm bài tập trong SBT:  Bài 1,3,4.</a:t>
            </a:r>
            <a:endParaRPr lang="en-US" sz="3500" b="1" dirty="0">
              <a:solidFill>
                <a:srgbClr val="FF0000"/>
              </a:solidFill>
              <a:latin typeface="Times New Roman" panose="02020603050405020304" pitchFamily="18" charset="0"/>
              <a:cs typeface="Times New Roman" panose="02020603050405020304" pitchFamily="18" charset="0"/>
            </a:endParaRPr>
          </a:p>
          <a:p>
            <a:pPr marL="342900" lvl="0" indent="-342900">
              <a:buFont typeface="+mj-lt"/>
              <a:buAutoNum type="arabicPeriod"/>
            </a:pPr>
            <a:r>
              <a:rPr lang="en-US" sz="3500" b="1" dirty="0">
                <a:solidFill>
                  <a:srgbClr val="FF0000"/>
                </a:solidFill>
                <a:latin typeface="Times New Roman" panose="02020603050405020304" pitchFamily="18" charset="0"/>
                <a:cs typeface="Times New Roman" panose="02020603050405020304" pitchFamily="18" charset="0"/>
              </a:rPr>
              <a:t>  </a:t>
            </a:r>
            <a:r>
              <a:rPr lang="vi-VN" sz="3500" b="1" dirty="0">
                <a:solidFill>
                  <a:srgbClr val="FF0000"/>
                </a:solidFill>
                <a:latin typeface="Times New Roman" panose="02020603050405020304" pitchFamily="18" charset="0"/>
                <a:cs typeface="Times New Roman" panose="02020603050405020304" pitchFamily="18" charset="0"/>
              </a:rPr>
              <a:t>Xem nội dung phần kiến thức còn lại</a:t>
            </a:r>
            <a:endParaRPr lang="en-US" sz="35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410486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415-7490-4054-85B4-10F7AE6D3385}"/>
              </a:ext>
            </a:extLst>
          </p:cNvPr>
          <p:cNvSpPr>
            <a:spLocks noGrp="1"/>
          </p:cNvSpPr>
          <p:nvPr>
            <p:ph type="ctrTitle"/>
          </p:nvPr>
        </p:nvSpPr>
        <p:spPr>
          <a:xfrm>
            <a:off x="1524000" y="1475255"/>
            <a:ext cx="9144000" cy="951606"/>
          </a:xfrm>
        </p:spPr>
        <p:txBody>
          <a:bodyPr>
            <a:normAutofit/>
          </a:bodyPr>
          <a:lstStyle/>
          <a:p>
            <a:r>
              <a:rPr lang="en-US" sz="4000" dirty="0" err="1">
                <a:solidFill>
                  <a:srgbClr val="FF0000"/>
                </a:solidFill>
                <a:latin typeface="Times New Roman" panose="02020603050405020304" pitchFamily="18" charset="0"/>
                <a:cs typeface="Times New Roman" panose="02020603050405020304" pitchFamily="18" charset="0"/>
              </a:rPr>
              <a:t>Bài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học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đã</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kết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thúc</a:t>
            </a:r>
            <a:r>
              <a:rPr lang="en-US" sz="4000" dirty="0">
                <a:solidFill>
                  <a:srgbClr val="FF0000"/>
                </a:solidFill>
                <a:latin typeface="Times New Roman" panose="02020603050405020304" pitchFamily="18" charset="0"/>
                <a:cs typeface="Times New Roman" panose="02020603050405020304" pitchFamily="18" charset="0"/>
              </a:rPr>
              <a:t>!</a:t>
            </a: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xmlns="" val="1"/>
              </a:ext>
            </a:extLst>
          </p:cNvPr>
          <p:cNvCxnSpPr/>
          <p:nvPr/>
        </p:nvCxnSpPr>
        <p:spPr>
          <a:xfrm>
            <a:off x="3638550" y="2468483"/>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524000" y="2995668"/>
            <a:ext cx="9144000" cy="1655762"/>
          </a:xfrm>
        </p:spPr>
        <p:txBody>
          <a:bodyPr>
            <a:noAutofit/>
          </a:bodyPr>
          <a:lstStyle/>
          <a:p>
            <a:r>
              <a:rPr lang="en-US" sz="60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Cảm</a:t>
            </a:r>
            <a:r>
              <a:rPr lang="en-US" sz="60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60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ơn</a:t>
            </a:r>
            <a:r>
              <a:rPr lang="en-US" sz="60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60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a:t>
            </a:r>
            <a:r>
              <a:rPr lang="en-US" sz="60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60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em</a:t>
            </a:r>
            <a:r>
              <a:rPr lang="en-US" sz="60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60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đã</a:t>
            </a:r>
            <a:r>
              <a:rPr lang="en-US" sz="60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60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chú</a:t>
            </a:r>
            <a:r>
              <a:rPr lang="en-US" sz="60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ý </a:t>
            </a:r>
            <a:r>
              <a:rPr lang="en-US" sz="60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lắng</a:t>
            </a:r>
            <a:r>
              <a:rPr lang="en-US" sz="60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60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nghe</a:t>
            </a:r>
            <a:r>
              <a:rPr lang="en-US" sz="60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1088968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sp>
        <p:nvSpPr>
          <p:cNvPr id="2" name="Hộp Văn bản 1">
            <a:extLst>
              <a:ext uri="{FF2B5EF4-FFF2-40B4-BE49-F238E27FC236}">
                <a16:creationId xmlns:a16="http://schemas.microsoft.com/office/drawing/2014/main" id="{DF76D2BD-4504-80E5-7176-A5B6CF63480B}"/>
              </a:ext>
            </a:extLst>
          </p:cNvPr>
          <p:cNvSpPr txBox="1"/>
          <p:nvPr/>
        </p:nvSpPr>
        <p:spPr>
          <a:xfrm>
            <a:off x="1172584" y="99749"/>
            <a:ext cx="9283849" cy="707886"/>
          </a:xfrm>
          <a:prstGeom prst="rect">
            <a:avLst/>
          </a:prstGeom>
          <a:noFill/>
        </p:spPr>
        <p:txBody>
          <a:bodyPr wrap="square" rtlCol="0">
            <a:spAutoFit/>
          </a:bodyPr>
          <a:lstStyle/>
          <a:p>
            <a:pPr algn="ctr"/>
            <a:r>
              <a:rPr lang="en-US" sz="4000" b="1" dirty="0" err="1">
                <a:solidFill>
                  <a:schemeClr val="accent6">
                    <a:lumMod val="75000"/>
                  </a:schemeClr>
                </a:solidFill>
                <a:latin typeface="Times New Roman" panose="02020603050405020304" pitchFamily="18" charset="0"/>
                <a:cs typeface="Times New Roman" panose="02020603050405020304" pitchFamily="18" charset="0"/>
              </a:rPr>
              <a:t>Hoạt</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động</a:t>
            </a:r>
            <a:r>
              <a:rPr lang="en-US" sz="4000" b="1" dirty="0">
                <a:solidFill>
                  <a:schemeClr val="accent6">
                    <a:lumMod val="75000"/>
                  </a:schemeClr>
                </a:solidFill>
                <a:latin typeface="Times New Roman" panose="02020603050405020304" pitchFamily="18" charset="0"/>
                <a:cs typeface="Times New Roman" panose="02020603050405020304" pitchFamily="18" charset="0"/>
              </a:rPr>
              <a:t> 1: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Trải</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nghiệm</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E250EC2E-D5E8-A11E-FE33-A8963256E84A}"/>
              </a:ext>
            </a:extLst>
          </p:cNvPr>
          <p:cNvSpPr txBox="1"/>
          <p:nvPr/>
        </p:nvSpPr>
        <p:spPr>
          <a:xfrm>
            <a:off x="1290139" y="907383"/>
            <a:ext cx="9611722" cy="553998"/>
          </a:xfrm>
          <a:prstGeom prst="rect">
            <a:avLst/>
          </a:prstGeom>
          <a:noFill/>
        </p:spPr>
        <p:txBody>
          <a:bodyPr wrap="square" rtlCol="0">
            <a:spAutoFit/>
          </a:bodyPr>
          <a:lstStyle/>
          <a:p>
            <a:pPr algn="ctr"/>
            <a:r>
              <a:rPr lang="en-US" sz="3000" b="1" dirty="0">
                <a:solidFill>
                  <a:srgbClr val="FF0000"/>
                </a:solidFill>
                <a:latin typeface="Times New Roman" panose="02020603050405020304" pitchFamily="18" charset="0"/>
                <a:cs typeface="Times New Roman" panose="02020603050405020304" pitchFamily="18" charset="0"/>
              </a:rPr>
              <a:t>N</a:t>
            </a:r>
            <a:r>
              <a:rPr lang="vi-VN" sz="3000" b="1" dirty="0">
                <a:solidFill>
                  <a:srgbClr val="FF0000"/>
                </a:solidFill>
                <a:latin typeface="Times New Roman" panose="02020603050405020304" pitchFamily="18" charset="0"/>
                <a:cs typeface="Times New Roman" panose="02020603050405020304" pitchFamily="18" charset="0"/>
              </a:rPr>
              <a:t>hiệm vụ học tập </a:t>
            </a:r>
            <a:r>
              <a:rPr lang="en-US" sz="3000" b="1" dirty="0">
                <a:solidFill>
                  <a:srgbClr val="FF0000"/>
                </a:solidFill>
                <a:latin typeface="Times New Roman" panose="02020603050405020304" pitchFamily="18" charset="0"/>
                <a:cs typeface="Times New Roman" panose="02020603050405020304" pitchFamily="18" charset="0"/>
              </a:rPr>
              <a:t>2</a:t>
            </a:r>
          </a:p>
        </p:txBody>
      </p:sp>
      <p:sp>
        <p:nvSpPr>
          <p:cNvPr id="9" name="Rectangle 4">
            <a:extLst>
              <a:ext uri="{FF2B5EF4-FFF2-40B4-BE49-F238E27FC236}">
                <a16:creationId xmlns:a16="http://schemas.microsoft.com/office/drawing/2014/main" id="{82D3F28D-B9FC-7C0D-D91E-91EA87F0EF4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0" name="Rounded Rectangle 59"/>
          <p:cNvSpPr/>
          <p:nvPr/>
        </p:nvSpPr>
        <p:spPr>
          <a:xfrm>
            <a:off x="546739" y="1889610"/>
            <a:ext cx="5549264" cy="36766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err="1">
                <a:solidFill>
                  <a:srgbClr val="FF0000"/>
                </a:solidFill>
                <a:latin typeface="Times New Roman" panose="02020603050405020304" pitchFamily="18" charset="0"/>
                <a:cs typeface="Times New Roman" panose="02020603050405020304" pitchFamily="18" charset="0"/>
              </a:rPr>
              <a:t>Vẽ</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hình</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vuông</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có</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cạnh</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là</a:t>
            </a:r>
            <a:r>
              <a:rPr lang="en-US" sz="3500" dirty="0">
                <a:solidFill>
                  <a:srgbClr val="FF0000"/>
                </a:solidFill>
                <a:latin typeface="Times New Roman" panose="02020603050405020304" pitchFamily="18" charset="0"/>
                <a:cs typeface="Times New Roman" panose="02020603050405020304" pitchFamily="18" charset="0"/>
              </a:rPr>
              <a:t>      </a:t>
            </a:r>
          </a:p>
        </p:txBody>
      </p:sp>
      <p:pic>
        <p:nvPicPr>
          <p:cNvPr id="14" name="Picture 13"/>
          <p:cNvPicPr/>
          <p:nvPr/>
        </p:nvPicPr>
        <p:blipFill>
          <a:blip r:embed="rId4"/>
          <a:stretch>
            <a:fillRect/>
          </a:stretch>
        </p:blipFill>
        <p:spPr>
          <a:xfrm>
            <a:off x="7141740" y="2198295"/>
            <a:ext cx="3181350" cy="3059281"/>
          </a:xfrm>
          <a:prstGeom prst="rect">
            <a:avLst/>
          </a:prstGeom>
        </p:spPr>
      </p:pic>
      <p:graphicFrame>
        <p:nvGraphicFramePr>
          <p:cNvPr id="4" name="Object 3"/>
          <p:cNvGraphicFramePr>
            <a:graphicFrameLocks noChangeAspect="1"/>
          </p:cNvGraphicFramePr>
          <p:nvPr/>
        </p:nvGraphicFramePr>
        <p:xfrm>
          <a:off x="3649718" y="3221747"/>
          <a:ext cx="1405759" cy="546684"/>
        </p:xfrm>
        <a:graphic>
          <a:graphicData uri="http://schemas.openxmlformats.org/presentationml/2006/ole">
            <mc:AlternateContent xmlns:mc="http://schemas.openxmlformats.org/markup-compatibility/2006">
              <mc:Choice xmlns:v="urn:schemas-microsoft-com:vml" Requires="v">
                <p:oleObj spid="_x0000_s2216" name="Equation" r:id="rId5" imgW="457200" imgH="177480" progId="Equation.DSMT4">
                  <p:embed/>
                </p:oleObj>
              </mc:Choice>
              <mc:Fallback>
                <p:oleObj name="Equation" r:id="rId5" imgW="457200" imgH="177480" progId="Equation.DSMT4">
                  <p:embed/>
                  <p:pic>
                    <p:nvPicPr>
                      <p:cNvPr id="4" name="Object 3"/>
                      <p:cNvPicPr/>
                      <p:nvPr/>
                    </p:nvPicPr>
                    <p:blipFill>
                      <a:blip r:embed="rId6"/>
                      <a:stretch>
                        <a:fillRect/>
                      </a:stretch>
                    </p:blipFill>
                    <p:spPr>
                      <a:xfrm>
                        <a:off x="3649718" y="3221747"/>
                        <a:ext cx="1405759" cy="546684"/>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4110861" y="3694861"/>
          <a:ext cx="1142562" cy="615226"/>
        </p:xfrm>
        <a:graphic>
          <a:graphicData uri="http://schemas.openxmlformats.org/presentationml/2006/ole">
            <mc:AlternateContent xmlns:mc="http://schemas.openxmlformats.org/markup-compatibility/2006">
              <mc:Choice xmlns:v="urn:schemas-microsoft-com:vml" Requires="v">
                <p:oleObj spid="_x0000_s2217" name="Equation" r:id="rId7" imgW="330120" imgH="177480" progId="Equation.DSMT4">
                  <p:embed/>
                </p:oleObj>
              </mc:Choice>
              <mc:Fallback>
                <p:oleObj name="Equation" r:id="rId7" imgW="330120" imgH="177480" progId="Equation.DSMT4">
                  <p:embed/>
                  <p:pic>
                    <p:nvPicPr>
                      <p:cNvPr id="5" name="Object 4"/>
                      <p:cNvPicPr/>
                      <p:nvPr/>
                    </p:nvPicPr>
                    <p:blipFill>
                      <a:blip r:embed="rId8"/>
                      <a:stretch>
                        <a:fillRect/>
                      </a:stretch>
                    </p:blipFill>
                    <p:spPr>
                      <a:xfrm>
                        <a:off x="4110861" y="3694861"/>
                        <a:ext cx="1142562" cy="615226"/>
                      </a:xfrm>
                      <a:prstGeom prst="rect">
                        <a:avLst/>
                      </a:prstGeom>
                    </p:spPr>
                  </p:pic>
                </p:oleObj>
              </mc:Fallback>
            </mc:AlternateContent>
          </a:graphicData>
        </a:graphic>
      </p:graphicFrame>
    </p:spTree>
    <p:extLst>
      <p:ext uri="{BB962C8B-B14F-4D97-AF65-F5344CB8AC3E}">
        <p14:creationId xmlns:p14="http://schemas.microsoft.com/office/powerpoint/2010/main" val="30566321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sp>
        <p:nvSpPr>
          <p:cNvPr id="2" name="Hộp Văn bản 1">
            <a:extLst>
              <a:ext uri="{FF2B5EF4-FFF2-40B4-BE49-F238E27FC236}">
                <a16:creationId xmlns:a16="http://schemas.microsoft.com/office/drawing/2014/main" id="{DF76D2BD-4504-80E5-7176-A5B6CF63480B}"/>
              </a:ext>
            </a:extLst>
          </p:cNvPr>
          <p:cNvSpPr txBox="1"/>
          <p:nvPr/>
        </p:nvSpPr>
        <p:spPr>
          <a:xfrm>
            <a:off x="1172584" y="99749"/>
            <a:ext cx="9283849" cy="707886"/>
          </a:xfrm>
          <a:prstGeom prst="rect">
            <a:avLst/>
          </a:prstGeom>
          <a:noFill/>
        </p:spPr>
        <p:txBody>
          <a:bodyPr wrap="square" rtlCol="0">
            <a:spAutoFit/>
          </a:bodyPr>
          <a:lstStyle/>
          <a:p>
            <a:pPr algn="ctr"/>
            <a:r>
              <a:rPr lang="en-US" sz="4000" b="1" dirty="0" err="1">
                <a:solidFill>
                  <a:schemeClr val="accent6">
                    <a:lumMod val="75000"/>
                  </a:schemeClr>
                </a:solidFill>
                <a:latin typeface="Times New Roman" panose="02020603050405020304" pitchFamily="18" charset="0"/>
                <a:cs typeface="Times New Roman" panose="02020603050405020304" pitchFamily="18" charset="0"/>
              </a:rPr>
              <a:t>Hoạt</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động</a:t>
            </a:r>
            <a:r>
              <a:rPr lang="en-US" sz="4000" b="1" dirty="0">
                <a:solidFill>
                  <a:schemeClr val="accent6">
                    <a:lumMod val="75000"/>
                  </a:schemeClr>
                </a:solidFill>
                <a:latin typeface="Times New Roman" panose="02020603050405020304" pitchFamily="18" charset="0"/>
                <a:cs typeface="Times New Roman" panose="02020603050405020304" pitchFamily="18" charset="0"/>
              </a:rPr>
              <a:t> 1: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Trải</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nghiệm</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E250EC2E-D5E8-A11E-FE33-A8963256E84A}"/>
              </a:ext>
            </a:extLst>
          </p:cNvPr>
          <p:cNvSpPr txBox="1"/>
          <p:nvPr/>
        </p:nvSpPr>
        <p:spPr>
          <a:xfrm>
            <a:off x="1290139" y="907383"/>
            <a:ext cx="9611722" cy="553998"/>
          </a:xfrm>
          <a:prstGeom prst="rect">
            <a:avLst/>
          </a:prstGeom>
          <a:noFill/>
        </p:spPr>
        <p:txBody>
          <a:bodyPr wrap="square" rtlCol="0">
            <a:spAutoFit/>
          </a:bodyPr>
          <a:lstStyle/>
          <a:p>
            <a:pPr algn="ctr"/>
            <a:r>
              <a:rPr lang="en-US" sz="3000" b="1" dirty="0">
                <a:solidFill>
                  <a:srgbClr val="FF0000"/>
                </a:solidFill>
                <a:latin typeface="Times New Roman" panose="02020603050405020304" pitchFamily="18" charset="0"/>
                <a:cs typeface="Times New Roman" panose="02020603050405020304" pitchFamily="18" charset="0"/>
              </a:rPr>
              <a:t>N</a:t>
            </a:r>
            <a:r>
              <a:rPr lang="vi-VN" sz="3000" b="1" dirty="0">
                <a:solidFill>
                  <a:srgbClr val="FF0000"/>
                </a:solidFill>
                <a:latin typeface="Times New Roman" panose="02020603050405020304" pitchFamily="18" charset="0"/>
                <a:cs typeface="Times New Roman" panose="02020603050405020304" pitchFamily="18" charset="0"/>
              </a:rPr>
              <a:t>hiệm vụ học tập </a:t>
            </a:r>
            <a:r>
              <a:rPr lang="en-US" sz="3000" b="1" dirty="0">
                <a:solidFill>
                  <a:srgbClr val="FF0000"/>
                </a:solidFill>
                <a:latin typeface="Times New Roman" panose="02020603050405020304" pitchFamily="18" charset="0"/>
                <a:cs typeface="Times New Roman" panose="02020603050405020304" pitchFamily="18" charset="0"/>
              </a:rPr>
              <a:t>3</a:t>
            </a:r>
          </a:p>
        </p:txBody>
      </p:sp>
      <p:sp>
        <p:nvSpPr>
          <p:cNvPr id="9" name="Rectangle 4">
            <a:extLst>
              <a:ext uri="{FF2B5EF4-FFF2-40B4-BE49-F238E27FC236}">
                <a16:creationId xmlns:a16="http://schemas.microsoft.com/office/drawing/2014/main" id="{82D3F28D-B9FC-7C0D-D91E-91EA87F0EF4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0" name="Rounded Rectangle 59"/>
          <p:cNvSpPr/>
          <p:nvPr/>
        </p:nvSpPr>
        <p:spPr>
          <a:xfrm>
            <a:off x="546736" y="1889611"/>
            <a:ext cx="5549264" cy="36766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500" dirty="0">
                <a:solidFill>
                  <a:srgbClr val="FF0000"/>
                </a:solidFill>
                <a:latin typeface="Times New Roman" panose="02020603050405020304" pitchFamily="18" charset="0"/>
                <a:cs typeface="Times New Roman" panose="02020603050405020304" pitchFamily="18" charset="0"/>
              </a:rPr>
              <a:t>Đặt 4 hình tam giác vuông đã cắt ở câu a lên hình vuông </a:t>
            </a:r>
            <a:r>
              <a:rPr lang="en-US" sz="3500" dirty="0">
                <a:solidFill>
                  <a:srgbClr val="FF0000"/>
                </a:solidFill>
                <a:latin typeface="Times New Roman" panose="02020603050405020304" pitchFamily="18" charset="0"/>
                <a:cs typeface="Times New Roman" panose="02020603050405020304" pitchFamily="18" charset="0"/>
              </a:rPr>
              <a:t>ABCD</a:t>
            </a:r>
            <a:r>
              <a:rPr lang="vi-VN" sz="3500" dirty="0">
                <a:solidFill>
                  <a:srgbClr val="FF0000"/>
                </a:solidFill>
                <a:latin typeface="Times New Roman" panose="02020603050405020304" pitchFamily="18" charset="0"/>
                <a:cs typeface="Times New Roman" panose="02020603050405020304" pitchFamily="18" charset="0"/>
              </a:rPr>
              <a:t> vừa vẽ, phần chưa bị che đi là hình vuông </a:t>
            </a:r>
            <a:r>
              <a:rPr lang="en-US" sz="3500" dirty="0">
                <a:solidFill>
                  <a:srgbClr val="FF0000"/>
                </a:solidFill>
                <a:latin typeface="Times New Roman" panose="02020603050405020304" pitchFamily="18" charset="0"/>
                <a:cs typeface="Times New Roman" panose="02020603050405020304" pitchFamily="18" charset="0"/>
              </a:rPr>
              <a:t>MNPQ</a:t>
            </a:r>
            <a:r>
              <a:rPr lang="vi-VN" sz="3500" dirty="0">
                <a:solidFill>
                  <a:srgbClr val="FF0000"/>
                </a:solidFill>
                <a:latin typeface="Times New Roman" panose="02020603050405020304" pitchFamily="18" charset="0"/>
                <a:cs typeface="Times New Roman" panose="02020603050405020304" pitchFamily="18" charset="0"/>
              </a:rPr>
              <a:t> với độ dài cạnh là </a:t>
            </a:r>
            <a:r>
              <a:rPr lang="en-US" sz="3500" dirty="0" smtClean="0">
                <a:solidFill>
                  <a:srgbClr val="FF0000"/>
                </a:solidFill>
                <a:latin typeface="Times New Roman" panose="02020603050405020304" pitchFamily="18" charset="0"/>
                <a:cs typeface="Times New Roman" panose="02020603050405020304" pitchFamily="18" charset="0"/>
              </a:rPr>
              <a:t>a</a:t>
            </a:r>
            <a:endParaRPr lang="en-US" sz="3500" dirty="0">
              <a:solidFill>
                <a:srgbClr val="FF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6696312" y="1889611"/>
            <a:ext cx="3760121" cy="3954371"/>
          </a:xfrm>
          <a:prstGeom prst="rect">
            <a:avLst/>
          </a:prstGeom>
        </p:spPr>
      </p:pic>
    </p:spTree>
    <p:extLst>
      <p:ext uri="{BB962C8B-B14F-4D97-AF65-F5344CB8AC3E}">
        <p14:creationId xmlns:p14="http://schemas.microsoft.com/office/powerpoint/2010/main" val="2959529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sp>
        <p:nvSpPr>
          <p:cNvPr id="2" name="Hộp Văn bản 1">
            <a:extLst>
              <a:ext uri="{FF2B5EF4-FFF2-40B4-BE49-F238E27FC236}">
                <a16:creationId xmlns:a16="http://schemas.microsoft.com/office/drawing/2014/main" id="{DF76D2BD-4504-80E5-7176-A5B6CF63480B}"/>
              </a:ext>
            </a:extLst>
          </p:cNvPr>
          <p:cNvSpPr txBox="1"/>
          <p:nvPr/>
        </p:nvSpPr>
        <p:spPr>
          <a:xfrm>
            <a:off x="1130812" y="-74403"/>
            <a:ext cx="9283849" cy="707886"/>
          </a:xfrm>
          <a:prstGeom prst="rect">
            <a:avLst/>
          </a:prstGeom>
          <a:noFill/>
        </p:spPr>
        <p:txBody>
          <a:bodyPr wrap="square" rtlCol="0">
            <a:spAutoFit/>
          </a:bodyPr>
          <a:lstStyle/>
          <a:p>
            <a:pPr algn="ctr"/>
            <a:r>
              <a:rPr lang="en-US" sz="4000" b="1" dirty="0" err="1">
                <a:solidFill>
                  <a:schemeClr val="accent6">
                    <a:lumMod val="75000"/>
                  </a:schemeClr>
                </a:solidFill>
                <a:latin typeface="Times New Roman" panose="02020603050405020304" pitchFamily="18" charset="0"/>
                <a:cs typeface="Times New Roman" panose="02020603050405020304" pitchFamily="18" charset="0"/>
              </a:rPr>
              <a:t>Hoạt</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động</a:t>
            </a:r>
            <a:r>
              <a:rPr lang="en-US" sz="4000" b="1" dirty="0">
                <a:solidFill>
                  <a:schemeClr val="accent6">
                    <a:lumMod val="75000"/>
                  </a:schemeClr>
                </a:solidFill>
                <a:latin typeface="Times New Roman" panose="02020603050405020304" pitchFamily="18" charset="0"/>
                <a:cs typeface="Times New Roman" panose="02020603050405020304" pitchFamily="18" charset="0"/>
              </a:rPr>
              <a:t> 1: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Trải</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nghiệm</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E250EC2E-D5E8-A11E-FE33-A8963256E84A}"/>
              </a:ext>
            </a:extLst>
          </p:cNvPr>
          <p:cNvSpPr txBox="1"/>
          <p:nvPr/>
        </p:nvSpPr>
        <p:spPr>
          <a:xfrm>
            <a:off x="1290139" y="501771"/>
            <a:ext cx="9611722" cy="553998"/>
          </a:xfrm>
          <a:prstGeom prst="rect">
            <a:avLst/>
          </a:prstGeom>
          <a:noFill/>
        </p:spPr>
        <p:txBody>
          <a:bodyPr wrap="square" rtlCol="0">
            <a:spAutoFit/>
          </a:bodyPr>
          <a:lstStyle/>
          <a:p>
            <a:pPr algn="ctr"/>
            <a:r>
              <a:rPr lang="en-US" sz="3000" b="1" dirty="0">
                <a:solidFill>
                  <a:srgbClr val="FF0000"/>
                </a:solidFill>
                <a:latin typeface="Times New Roman" panose="02020603050405020304" pitchFamily="18" charset="0"/>
                <a:cs typeface="Times New Roman" panose="02020603050405020304" pitchFamily="18" charset="0"/>
              </a:rPr>
              <a:t>N</a:t>
            </a:r>
            <a:r>
              <a:rPr lang="vi-VN" sz="3000" b="1" dirty="0">
                <a:solidFill>
                  <a:srgbClr val="FF0000"/>
                </a:solidFill>
                <a:latin typeface="Times New Roman" panose="02020603050405020304" pitchFamily="18" charset="0"/>
                <a:cs typeface="Times New Roman" panose="02020603050405020304" pitchFamily="18" charset="0"/>
              </a:rPr>
              <a:t>hiệm vụ học tập</a:t>
            </a:r>
            <a:r>
              <a:rPr lang="en-US" sz="3000" b="1" dirty="0">
                <a:solidFill>
                  <a:srgbClr val="FF0000"/>
                </a:solidFill>
                <a:latin typeface="Times New Roman" panose="02020603050405020304" pitchFamily="18" charset="0"/>
                <a:cs typeface="Times New Roman" panose="02020603050405020304" pitchFamily="18" charset="0"/>
              </a:rPr>
              <a:t> 1, 2, 3</a:t>
            </a:r>
            <a:r>
              <a:rPr lang="vi-VN" sz="3000" b="1" dirty="0">
                <a:solidFill>
                  <a:srgbClr val="FF0000"/>
                </a:solidFill>
                <a:latin typeface="Times New Roman" panose="02020603050405020304" pitchFamily="18" charset="0"/>
                <a:cs typeface="Times New Roman" panose="02020603050405020304" pitchFamily="18" charset="0"/>
              </a:rPr>
              <a:t> </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82D3F28D-B9FC-7C0D-D91E-91EA87F0EF4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4"/>
          <p:cNvSpPr>
            <a:spLocks noChangeArrowheads="1"/>
          </p:cNvSpPr>
          <p:nvPr/>
        </p:nvSpPr>
        <p:spPr bwMode="auto">
          <a:xfrm>
            <a:off x="-1" y="-1"/>
            <a:ext cx="3222488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Rectangle 16"/>
          <p:cNvSpPr>
            <a:spLocks noChangeArrowheads="1"/>
          </p:cNvSpPr>
          <p:nvPr/>
        </p:nvSpPr>
        <p:spPr bwMode="auto">
          <a:xfrm>
            <a:off x="1189255" y="1335708"/>
            <a:ext cx="1359277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5" name="Rectangle 18"/>
          <p:cNvSpPr>
            <a:spLocks noChangeArrowheads="1"/>
          </p:cNvSpPr>
          <p:nvPr/>
        </p:nvSpPr>
        <p:spPr bwMode="auto">
          <a:xfrm>
            <a:off x="2540089" y="-176107"/>
            <a:ext cx="4747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6" name="Rounded Rectangle 35"/>
          <p:cNvSpPr/>
          <p:nvPr/>
        </p:nvSpPr>
        <p:spPr>
          <a:xfrm>
            <a:off x="76817" y="1535412"/>
            <a:ext cx="11125200" cy="132474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Bước</a:t>
            </a:r>
            <a:r>
              <a:rPr lang="en-US" sz="2800" dirty="0">
                <a:solidFill>
                  <a:schemeClr val="tx1"/>
                </a:solidFill>
                <a:latin typeface="Times New Roman" panose="02020603050405020304" pitchFamily="18" charset="0"/>
                <a:cs typeface="Times New Roman" panose="02020603050405020304" pitchFamily="18" charset="0"/>
              </a:rPr>
              <a:t> 1:Vẽ và </a:t>
            </a:r>
            <a:r>
              <a:rPr lang="en-US" sz="2800" dirty="0" err="1">
                <a:solidFill>
                  <a:schemeClr val="tx1"/>
                </a:solidFill>
                <a:latin typeface="Times New Roman" panose="02020603050405020304" pitchFamily="18" charset="0"/>
                <a:cs typeface="Times New Roman" panose="02020603050405020304" pitchFamily="18" charset="0"/>
              </a:rPr>
              <a:t>cắt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4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tam </a:t>
            </a:r>
            <a:r>
              <a:rPr lang="en-US" sz="2800" dirty="0" err="1">
                <a:solidFill>
                  <a:schemeClr val="tx1"/>
                </a:solidFill>
                <a:latin typeface="Times New Roman" panose="02020603050405020304" pitchFamily="18" charset="0"/>
                <a:cs typeface="Times New Roman" panose="02020603050405020304" pitchFamily="18" charset="0"/>
              </a:rPr>
              <a:t>giác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vuông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huyền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 </a:t>
            </a:r>
            <a:r>
              <a:rPr lang="en-US" sz="2800" dirty="0" err="1">
                <a:solidFill>
                  <a:schemeClr val="tx1"/>
                </a:solidFill>
                <a:latin typeface="Times New Roman" panose="02020603050405020304" pitchFamily="18" charset="0"/>
                <a:cs typeface="Times New Roman" panose="02020603050405020304" pitchFamily="18" charset="0"/>
              </a:rPr>
              <a:t>độ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góc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vuông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b và c,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a,b</a:t>
            </a:r>
            <a:r>
              <a:rPr lang="en-US" sz="2800" dirty="0">
                <a:solidFill>
                  <a:schemeClr val="tx1"/>
                </a:solidFill>
                <a:latin typeface="Times New Roman" panose="02020603050405020304" pitchFamily="18" charset="0"/>
                <a:cs typeface="Times New Roman" panose="02020603050405020304" pitchFamily="18" charset="0"/>
              </a:rPr>
              <a:t>, c </a:t>
            </a:r>
            <a:r>
              <a:rPr lang="en-US" sz="2800" dirty="0" err="1">
                <a:solidFill>
                  <a:schemeClr val="tx1"/>
                </a:solidFill>
                <a:latin typeface="Times New Roman" panose="02020603050405020304" pitchFamily="18" charset="0"/>
                <a:cs typeface="Times New Roman" panose="02020603050405020304" pitchFamily="18" charset="0"/>
              </a:rPr>
              <a:t>cùng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đo</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37" name="Rounded Rectangle 36"/>
          <p:cNvSpPr/>
          <p:nvPr/>
        </p:nvSpPr>
        <p:spPr>
          <a:xfrm>
            <a:off x="76817" y="3156562"/>
            <a:ext cx="11125200" cy="698027"/>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Bước</a:t>
            </a:r>
            <a:r>
              <a:rPr lang="en-US" sz="2800" dirty="0">
                <a:solidFill>
                  <a:schemeClr val="tx1"/>
                </a:solidFill>
                <a:latin typeface="Times New Roman" panose="02020603050405020304" pitchFamily="18" charset="0"/>
                <a:cs typeface="Times New Roman" panose="02020603050405020304" pitchFamily="18" charset="0"/>
              </a:rPr>
              <a:t> 2: </a:t>
            </a:r>
            <a:r>
              <a:rPr lang="en-US" sz="2800" dirty="0" err="1">
                <a:solidFill>
                  <a:schemeClr val="tx1"/>
                </a:solidFill>
                <a:latin typeface="Times New Roman" panose="02020603050405020304" pitchFamily="18" charset="0"/>
                <a:cs typeface="Times New Roman" panose="02020603050405020304" pitchFamily="18" charset="0"/>
              </a:rPr>
              <a:t>Vẽ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vuông</a:t>
            </a:r>
            <a:r>
              <a:rPr lang="en-US" sz="2800" dirty="0">
                <a:solidFill>
                  <a:schemeClr val="tx1"/>
                </a:solidFill>
                <a:latin typeface="Times New Roman" panose="02020603050405020304" pitchFamily="18" charset="0"/>
                <a:cs typeface="Times New Roman" panose="02020603050405020304" pitchFamily="18" charset="0"/>
              </a:rPr>
              <a:t> ABCD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b+c</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2" name="Rounded Rectangle 41"/>
          <p:cNvSpPr/>
          <p:nvPr/>
        </p:nvSpPr>
        <p:spPr>
          <a:xfrm>
            <a:off x="76817" y="4149532"/>
            <a:ext cx="11125200" cy="104775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Bước</a:t>
            </a:r>
            <a:r>
              <a:rPr lang="en-US" sz="2800" dirty="0">
                <a:solidFill>
                  <a:schemeClr val="tx1"/>
                </a:solidFill>
                <a:latin typeface="Times New Roman" panose="02020603050405020304" pitchFamily="18" charset="0"/>
                <a:cs typeface="Times New Roman" panose="02020603050405020304" pitchFamily="18" charset="0"/>
              </a:rPr>
              <a:t> 3: </a:t>
            </a:r>
            <a:r>
              <a:rPr lang="vi-VN" sz="2800" dirty="0">
                <a:solidFill>
                  <a:schemeClr val="tx1"/>
                </a:solidFill>
                <a:latin typeface="Times New Roman" panose="02020603050405020304" pitchFamily="18" charset="0"/>
                <a:cs typeface="Times New Roman" panose="02020603050405020304" pitchFamily="18" charset="0"/>
              </a:rPr>
              <a:t>Đặt 4 hình tam giác vuông đã cắt ở câu a lên hình vuông </a:t>
            </a:r>
            <a:r>
              <a:rPr lang="en-US" sz="2800" dirty="0">
                <a:solidFill>
                  <a:schemeClr val="tx1"/>
                </a:solidFill>
                <a:latin typeface="Times New Roman" panose="02020603050405020304" pitchFamily="18" charset="0"/>
                <a:cs typeface="Times New Roman" panose="02020603050405020304" pitchFamily="18" charset="0"/>
              </a:rPr>
              <a:t>ABCD</a:t>
            </a:r>
            <a:r>
              <a:rPr lang="vi-VN" sz="2800" dirty="0">
                <a:solidFill>
                  <a:schemeClr val="tx1"/>
                </a:solidFill>
                <a:latin typeface="Times New Roman" panose="02020603050405020304" pitchFamily="18" charset="0"/>
                <a:cs typeface="Times New Roman" panose="02020603050405020304" pitchFamily="18" charset="0"/>
              </a:rPr>
              <a:t> vừa vẽ, phần chưa bị che đi là hình vuông </a:t>
            </a:r>
            <a:r>
              <a:rPr lang="en-US" sz="2800" dirty="0">
                <a:solidFill>
                  <a:schemeClr val="tx1"/>
                </a:solidFill>
                <a:latin typeface="Times New Roman" panose="02020603050405020304" pitchFamily="18" charset="0"/>
                <a:cs typeface="Times New Roman" panose="02020603050405020304" pitchFamily="18" charset="0"/>
              </a:rPr>
              <a:t>MNPQ</a:t>
            </a:r>
            <a:r>
              <a:rPr lang="vi-VN" sz="2800" dirty="0">
                <a:solidFill>
                  <a:schemeClr val="tx1"/>
                </a:solidFill>
                <a:latin typeface="Times New Roman" panose="02020603050405020304" pitchFamily="18" charset="0"/>
                <a:cs typeface="Times New Roman" panose="02020603050405020304" pitchFamily="18" charset="0"/>
              </a:rPr>
              <a:t> với độ dài cạnh là </a:t>
            </a:r>
            <a:r>
              <a:rPr lang="en-US" sz="2800" dirty="0" smtClean="0">
                <a:solidFill>
                  <a:schemeClr val="tx1"/>
                </a:solidFill>
                <a:latin typeface="Times New Roman" panose="02020603050405020304" pitchFamily="18" charset="0"/>
                <a:cs typeface="Times New Roman" panose="02020603050405020304" pitchFamily="18" charset="0"/>
              </a:rPr>
              <a:t>a</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01571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down)">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sp>
        <p:nvSpPr>
          <p:cNvPr id="2" name="Hộp Văn bản 1">
            <a:extLst>
              <a:ext uri="{FF2B5EF4-FFF2-40B4-BE49-F238E27FC236}">
                <a16:creationId xmlns:a16="http://schemas.microsoft.com/office/drawing/2014/main" id="{DF76D2BD-4504-80E5-7176-A5B6CF63480B}"/>
              </a:ext>
            </a:extLst>
          </p:cNvPr>
          <p:cNvSpPr txBox="1"/>
          <p:nvPr/>
        </p:nvSpPr>
        <p:spPr>
          <a:xfrm>
            <a:off x="1172584" y="99749"/>
            <a:ext cx="9283849" cy="707886"/>
          </a:xfrm>
          <a:prstGeom prst="rect">
            <a:avLst/>
          </a:prstGeom>
          <a:noFill/>
        </p:spPr>
        <p:txBody>
          <a:bodyPr wrap="square" rtlCol="0">
            <a:spAutoFit/>
          </a:bodyPr>
          <a:lstStyle/>
          <a:p>
            <a:pPr algn="ctr"/>
            <a:r>
              <a:rPr lang="en-US" sz="4000" b="1" dirty="0" err="1">
                <a:solidFill>
                  <a:schemeClr val="accent6">
                    <a:lumMod val="75000"/>
                  </a:schemeClr>
                </a:solidFill>
                <a:latin typeface="Times New Roman" panose="02020603050405020304" pitchFamily="18" charset="0"/>
                <a:cs typeface="Times New Roman" panose="02020603050405020304" pitchFamily="18" charset="0"/>
              </a:rPr>
              <a:t>Hoạt</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động</a:t>
            </a:r>
            <a:r>
              <a:rPr lang="en-US" sz="4000" b="1" dirty="0">
                <a:solidFill>
                  <a:schemeClr val="accent6">
                    <a:lumMod val="75000"/>
                  </a:schemeClr>
                </a:solidFill>
                <a:latin typeface="Times New Roman" panose="02020603050405020304" pitchFamily="18" charset="0"/>
                <a:cs typeface="Times New Roman" panose="02020603050405020304" pitchFamily="18" charset="0"/>
              </a:rPr>
              <a:t> 1: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Trải</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nghiệm</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E250EC2E-D5E8-A11E-FE33-A8963256E84A}"/>
              </a:ext>
            </a:extLst>
          </p:cNvPr>
          <p:cNvSpPr txBox="1"/>
          <p:nvPr/>
        </p:nvSpPr>
        <p:spPr>
          <a:xfrm>
            <a:off x="1290139" y="907383"/>
            <a:ext cx="9611722" cy="553998"/>
          </a:xfrm>
          <a:prstGeom prst="rect">
            <a:avLst/>
          </a:prstGeom>
          <a:noFill/>
        </p:spPr>
        <p:txBody>
          <a:bodyPr wrap="square" rtlCol="0">
            <a:spAutoFit/>
          </a:bodyPr>
          <a:lstStyle/>
          <a:p>
            <a:pPr algn="ctr"/>
            <a:r>
              <a:rPr lang="en-US" sz="3000" b="1" dirty="0">
                <a:solidFill>
                  <a:srgbClr val="FF0000"/>
                </a:solidFill>
                <a:latin typeface="Times New Roman" panose="02020603050405020304" pitchFamily="18" charset="0"/>
                <a:cs typeface="Times New Roman" panose="02020603050405020304" pitchFamily="18" charset="0"/>
              </a:rPr>
              <a:t>N</a:t>
            </a:r>
            <a:r>
              <a:rPr lang="vi-VN" sz="3000" b="1" dirty="0">
                <a:solidFill>
                  <a:srgbClr val="FF0000"/>
                </a:solidFill>
                <a:latin typeface="Times New Roman" panose="02020603050405020304" pitchFamily="18" charset="0"/>
                <a:cs typeface="Times New Roman" panose="02020603050405020304" pitchFamily="18" charset="0"/>
              </a:rPr>
              <a:t>hiệm vụ học tập </a:t>
            </a:r>
            <a:r>
              <a:rPr lang="en-US" sz="3000" b="1" dirty="0">
                <a:solidFill>
                  <a:srgbClr val="FF0000"/>
                </a:solidFill>
                <a:latin typeface="Times New Roman" panose="02020603050405020304" pitchFamily="18" charset="0"/>
                <a:cs typeface="Times New Roman" panose="02020603050405020304" pitchFamily="18" charset="0"/>
              </a:rPr>
              <a:t>4</a:t>
            </a:r>
          </a:p>
        </p:txBody>
      </p:sp>
      <p:sp>
        <p:nvSpPr>
          <p:cNvPr id="9" name="Rectangle 4">
            <a:extLst>
              <a:ext uri="{FF2B5EF4-FFF2-40B4-BE49-F238E27FC236}">
                <a16:creationId xmlns:a16="http://schemas.microsoft.com/office/drawing/2014/main" id="{82D3F28D-B9FC-7C0D-D91E-91EA87F0EF4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p:cNvPicPr>
            <a:picLocks noChangeAspect="1"/>
          </p:cNvPicPr>
          <p:nvPr/>
        </p:nvPicPr>
        <p:blipFill>
          <a:blip r:embed="rId4"/>
          <a:stretch>
            <a:fillRect/>
          </a:stretch>
        </p:blipFill>
        <p:spPr>
          <a:xfrm>
            <a:off x="6696312" y="1889611"/>
            <a:ext cx="3760121" cy="3954371"/>
          </a:xfrm>
          <a:prstGeom prst="rect">
            <a:avLst/>
          </a:prstGeom>
        </p:spPr>
      </p:pic>
      <p:sp>
        <p:nvSpPr>
          <p:cNvPr id="8" name="Rectangle 7"/>
          <p:cNvSpPr/>
          <p:nvPr/>
        </p:nvSpPr>
        <p:spPr>
          <a:xfrm>
            <a:off x="331549" y="2891424"/>
            <a:ext cx="6096000" cy="1815882"/>
          </a:xfrm>
          <a:prstGeom prst="rect">
            <a:avLst/>
          </a:prstGeom>
        </p:spPr>
        <p:txBody>
          <a:bodyPr>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và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4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p>
          <a:p>
            <a:pPr marL="285750" indent="-285750">
              <a:buFontTx/>
              <a:buChar char="-"/>
            </a:pPr>
            <a:endParaRPr lang="en-US" sz="28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331549" y="4380802"/>
            <a:ext cx="480866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và </a:t>
            </a:r>
          </a:p>
        </p:txBody>
      </p:sp>
      <p:sp>
        <p:nvSpPr>
          <p:cNvPr id="16" name="TextBox 15"/>
          <p:cNvSpPr txBox="1"/>
          <p:nvPr/>
        </p:nvSpPr>
        <p:spPr>
          <a:xfrm>
            <a:off x="331549" y="4999135"/>
            <a:ext cx="480866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So </a:t>
            </a:r>
            <a:r>
              <a:rPr lang="en-US" sz="2800" dirty="0" err="1">
                <a:latin typeface="Times New Roman" panose="02020603050405020304" pitchFamily="18" charset="0"/>
                <a:cs typeface="Times New Roman" panose="02020603050405020304" pitchFamily="18" charset="0"/>
              </a:rPr>
              <a:t>sánh</a:t>
            </a:r>
            <a:r>
              <a:rPr lang="en-US" sz="2800" dirty="0">
                <a:latin typeface="Times New Roman" panose="02020603050405020304" pitchFamily="18" charset="0"/>
                <a:cs typeface="Times New Roman" panose="02020603050405020304" pitchFamily="18" charset="0"/>
              </a:rPr>
              <a:t>      và </a:t>
            </a:r>
          </a:p>
        </p:txBody>
      </p:sp>
      <p:grpSp>
        <p:nvGrpSpPr>
          <p:cNvPr id="6" name="Group 5"/>
          <p:cNvGrpSpPr/>
          <p:nvPr/>
        </p:nvGrpSpPr>
        <p:grpSpPr>
          <a:xfrm>
            <a:off x="331549" y="2133199"/>
            <a:ext cx="6532558" cy="688285"/>
            <a:chOff x="331549" y="2133199"/>
            <a:chExt cx="6532558" cy="688285"/>
          </a:xfrm>
        </p:grpSpPr>
        <p:sp>
          <p:nvSpPr>
            <p:cNvPr id="7" name="Rectangle 6"/>
            <p:cNvSpPr/>
            <p:nvPr/>
          </p:nvSpPr>
          <p:spPr>
            <a:xfrm>
              <a:off x="331549" y="2173171"/>
              <a:ext cx="6532558"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p>
          </p:txBody>
        </p:sp>
        <p:graphicFrame>
          <p:nvGraphicFramePr>
            <p:cNvPr id="4" name="Object 3"/>
            <p:cNvGraphicFramePr>
              <a:graphicFrameLocks noChangeAspect="1"/>
            </p:cNvGraphicFramePr>
            <p:nvPr/>
          </p:nvGraphicFramePr>
          <p:xfrm>
            <a:off x="1199707" y="2133199"/>
            <a:ext cx="534500" cy="688285"/>
          </p:xfrm>
          <a:graphic>
            <a:graphicData uri="http://schemas.openxmlformats.org/presentationml/2006/ole">
              <mc:AlternateContent xmlns:mc="http://schemas.openxmlformats.org/markup-compatibility/2006">
                <mc:Choice xmlns:v="urn:schemas-microsoft-com:vml" Requires="v">
                  <p:oleObj spid="_x0000_s3821" name="Equation" r:id="rId5" imgW="164880" imgH="228600" progId="Equation.DSMT4">
                    <p:embed/>
                  </p:oleObj>
                </mc:Choice>
                <mc:Fallback>
                  <p:oleObj name="Equation" r:id="rId5" imgW="164880" imgH="228600" progId="Equation.DSMT4">
                    <p:embed/>
                    <p:pic>
                      <p:nvPicPr>
                        <p:cNvPr id="4" name="Object 3"/>
                        <p:cNvPicPr/>
                        <p:nvPr/>
                      </p:nvPicPr>
                      <p:blipFill>
                        <a:blip r:embed="rId6"/>
                        <a:stretch>
                          <a:fillRect/>
                        </a:stretch>
                      </p:blipFill>
                      <p:spPr>
                        <a:xfrm>
                          <a:off x="1199707" y="2133199"/>
                          <a:ext cx="534500" cy="688285"/>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5542950" y="2186926"/>
            <a:ext cx="1260985" cy="490383"/>
          </p:xfrm>
          <a:graphic>
            <a:graphicData uri="http://schemas.openxmlformats.org/presentationml/2006/ole">
              <mc:AlternateContent xmlns:mc="http://schemas.openxmlformats.org/markup-compatibility/2006">
                <mc:Choice xmlns:v="urn:schemas-microsoft-com:vml" Requires="v">
                  <p:oleObj spid="_x0000_s3822" name="Equation" r:id="rId7" imgW="457200" imgH="177480" progId="Equation.DSMT4">
                    <p:embed/>
                  </p:oleObj>
                </mc:Choice>
                <mc:Fallback>
                  <p:oleObj name="Equation" r:id="rId7" imgW="457200" imgH="177480" progId="Equation.DSMT4">
                    <p:embed/>
                    <p:pic>
                      <p:nvPicPr>
                        <p:cNvPr id="5" name="Object 4"/>
                        <p:cNvPicPr/>
                        <p:nvPr/>
                      </p:nvPicPr>
                      <p:blipFill>
                        <a:blip r:embed="rId8"/>
                        <a:stretch>
                          <a:fillRect/>
                        </a:stretch>
                      </p:blipFill>
                      <p:spPr>
                        <a:xfrm>
                          <a:off x="5542950" y="2186926"/>
                          <a:ext cx="1260985" cy="490383"/>
                        </a:xfrm>
                        <a:prstGeom prst="rect">
                          <a:avLst/>
                        </a:prstGeom>
                      </p:spPr>
                    </p:pic>
                  </p:oleObj>
                </mc:Fallback>
              </mc:AlternateContent>
            </a:graphicData>
          </a:graphic>
        </p:graphicFrame>
      </p:grpSp>
      <p:graphicFrame>
        <p:nvGraphicFramePr>
          <p:cNvPr id="12" name="Object 11"/>
          <p:cNvGraphicFramePr>
            <a:graphicFrameLocks noChangeAspect="1"/>
          </p:cNvGraphicFramePr>
          <p:nvPr/>
        </p:nvGraphicFramePr>
        <p:xfrm>
          <a:off x="1172584" y="2814968"/>
          <a:ext cx="558682" cy="718306"/>
        </p:xfrm>
        <a:graphic>
          <a:graphicData uri="http://schemas.openxmlformats.org/presentationml/2006/ole">
            <mc:AlternateContent xmlns:mc="http://schemas.openxmlformats.org/markup-compatibility/2006">
              <mc:Choice xmlns:v="urn:schemas-microsoft-com:vml" Requires="v">
                <p:oleObj spid="_x0000_s3823" name="Equation" r:id="rId9" imgW="177480" imgH="228600" progId="Equation.DSMT4">
                  <p:embed/>
                </p:oleObj>
              </mc:Choice>
              <mc:Fallback>
                <p:oleObj name="Equation" r:id="rId9" imgW="177480" imgH="228600" progId="Equation.DSMT4">
                  <p:embed/>
                  <p:pic>
                    <p:nvPicPr>
                      <p:cNvPr id="12" name="Object 11"/>
                      <p:cNvPicPr/>
                      <p:nvPr/>
                    </p:nvPicPr>
                    <p:blipFill>
                      <a:blip r:embed="rId10"/>
                      <a:stretch>
                        <a:fillRect/>
                      </a:stretch>
                    </p:blipFill>
                    <p:spPr>
                      <a:xfrm>
                        <a:off x="1172584" y="2814968"/>
                        <a:ext cx="558682" cy="718306"/>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1426770" y="3372589"/>
          <a:ext cx="1148261" cy="483478"/>
        </p:xfrm>
        <a:graphic>
          <a:graphicData uri="http://schemas.openxmlformats.org/presentationml/2006/ole">
            <mc:AlternateContent xmlns:mc="http://schemas.openxmlformats.org/markup-compatibility/2006">
              <mc:Choice xmlns:v="urn:schemas-microsoft-com:vml" Requires="v">
                <p:oleObj spid="_x0000_s3824" name="Equation" r:id="rId11" imgW="482400" imgH="203040" progId="Equation.DSMT4">
                  <p:embed/>
                </p:oleObj>
              </mc:Choice>
              <mc:Fallback>
                <p:oleObj name="Equation" r:id="rId11" imgW="482400" imgH="203040" progId="Equation.DSMT4">
                  <p:embed/>
                  <p:pic>
                    <p:nvPicPr>
                      <p:cNvPr id="13" name="Object 12"/>
                      <p:cNvPicPr/>
                      <p:nvPr/>
                    </p:nvPicPr>
                    <p:blipFill>
                      <a:blip r:embed="rId12"/>
                      <a:stretch>
                        <a:fillRect/>
                      </a:stretch>
                    </p:blipFill>
                    <p:spPr>
                      <a:xfrm>
                        <a:off x="1426770" y="3372589"/>
                        <a:ext cx="1148261" cy="483478"/>
                      </a:xfrm>
                      <a:prstGeom prst="rect">
                        <a:avLst/>
                      </a:prstGeom>
                    </p:spPr>
                  </p:pic>
                </p:oleObj>
              </mc:Fallback>
            </mc:AlternateContent>
          </a:graphicData>
        </a:graphic>
      </p:graphicFrame>
      <p:graphicFrame>
        <p:nvGraphicFramePr>
          <p:cNvPr id="24" name="Object 23"/>
          <p:cNvGraphicFramePr>
            <a:graphicFrameLocks noChangeAspect="1"/>
          </p:cNvGraphicFramePr>
          <p:nvPr/>
        </p:nvGraphicFramePr>
        <p:xfrm>
          <a:off x="2147792" y="3809591"/>
          <a:ext cx="4131994" cy="504671"/>
        </p:xfrm>
        <a:graphic>
          <a:graphicData uri="http://schemas.openxmlformats.org/presentationml/2006/ole">
            <mc:AlternateContent xmlns:mc="http://schemas.openxmlformats.org/markup-compatibility/2006">
              <mc:Choice xmlns:v="urn:schemas-microsoft-com:vml" Requires="v">
                <p:oleObj spid="_x0000_s3825" name="Equation" r:id="rId13" imgW="1663560" imgH="203040" progId="Equation.DSMT4">
                  <p:embed/>
                </p:oleObj>
              </mc:Choice>
              <mc:Fallback>
                <p:oleObj name="Equation" r:id="rId13" imgW="1663560" imgH="203040" progId="Equation.DSMT4">
                  <p:embed/>
                  <p:pic>
                    <p:nvPicPr>
                      <p:cNvPr id="24" name="Object 23"/>
                      <p:cNvPicPr/>
                      <p:nvPr/>
                    </p:nvPicPr>
                    <p:blipFill>
                      <a:blip r:embed="rId14"/>
                      <a:stretch>
                        <a:fillRect/>
                      </a:stretch>
                    </p:blipFill>
                    <p:spPr>
                      <a:xfrm>
                        <a:off x="2147792" y="3809591"/>
                        <a:ext cx="4131994" cy="504671"/>
                      </a:xfrm>
                      <a:prstGeom prst="rect">
                        <a:avLst/>
                      </a:prstGeom>
                    </p:spPr>
                  </p:pic>
                </p:oleObj>
              </mc:Fallback>
            </mc:AlternateContent>
          </a:graphicData>
        </a:graphic>
      </p:graphicFrame>
      <p:graphicFrame>
        <p:nvGraphicFramePr>
          <p:cNvPr id="25" name="Object 24"/>
          <p:cNvGraphicFramePr>
            <a:graphicFrameLocks noChangeAspect="1"/>
          </p:cNvGraphicFramePr>
          <p:nvPr/>
        </p:nvGraphicFramePr>
        <p:xfrm>
          <a:off x="1804661" y="4934869"/>
          <a:ext cx="527050" cy="679450"/>
        </p:xfrm>
        <a:graphic>
          <a:graphicData uri="http://schemas.openxmlformats.org/presentationml/2006/ole">
            <mc:AlternateContent xmlns:mc="http://schemas.openxmlformats.org/markup-compatibility/2006">
              <mc:Choice xmlns:v="urn:schemas-microsoft-com:vml" Requires="v">
                <p:oleObj spid="_x0000_s3826" name="Equation" r:id="rId15" imgW="527136" imgH="679494" progId="Equation.DSMT4">
                  <p:embed/>
                </p:oleObj>
              </mc:Choice>
              <mc:Fallback>
                <p:oleObj name="Equation" r:id="rId15" imgW="527136" imgH="679494" progId="Equation.DSMT4">
                  <p:embed/>
                  <p:pic>
                    <p:nvPicPr>
                      <p:cNvPr id="25" name="Object 24"/>
                      <p:cNvPicPr/>
                      <p:nvPr/>
                    </p:nvPicPr>
                    <p:blipFill>
                      <a:blip r:embed="rId16"/>
                      <a:stretch>
                        <a:fillRect/>
                      </a:stretch>
                    </p:blipFill>
                    <p:spPr>
                      <a:xfrm>
                        <a:off x="1804661" y="4934869"/>
                        <a:ext cx="527050" cy="679450"/>
                      </a:xfrm>
                      <a:prstGeom prst="rect">
                        <a:avLst/>
                      </a:prstGeom>
                    </p:spPr>
                  </p:pic>
                </p:oleObj>
              </mc:Fallback>
            </mc:AlternateContent>
          </a:graphicData>
        </a:graphic>
      </p:graphicFrame>
      <p:graphicFrame>
        <p:nvGraphicFramePr>
          <p:cNvPr id="26" name="Object 25"/>
          <p:cNvGraphicFramePr>
            <a:graphicFrameLocks noChangeAspect="1"/>
          </p:cNvGraphicFramePr>
          <p:nvPr/>
        </p:nvGraphicFramePr>
        <p:xfrm>
          <a:off x="1290139" y="4330137"/>
          <a:ext cx="527050" cy="679450"/>
        </p:xfrm>
        <a:graphic>
          <a:graphicData uri="http://schemas.openxmlformats.org/presentationml/2006/ole">
            <mc:AlternateContent xmlns:mc="http://schemas.openxmlformats.org/markup-compatibility/2006">
              <mc:Choice xmlns:v="urn:schemas-microsoft-com:vml" Requires="v">
                <p:oleObj spid="_x0000_s3827" name="Equation" r:id="rId17" imgW="527136" imgH="679494" progId="Equation.DSMT4">
                  <p:embed/>
                </p:oleObj>
              </mc:Choice>
              <mc:Fallback>
                <p:oleObj name="Equation" r:id="rId17" imgW="527136" imgH="679494" progId="Equation.DSMT4">
                  <p:embed/>
                  <p:pic>
                    <p:nvPicPr>
                      <p:cNvPr id="26" name="Object 25"/>
                      <p:cNvPicPr/>
                      <p:nvPr/>
                    </p:nvPicPr>
                    <p:blipFill>
                      <a:blip r:embed="rId18"/>
                      <a:stretch>
                        <a:fillRect/>
                      </a:stretch>
                    </p:blipFill>
                    <p:spPr>
                      <a:xfrm>
                        <a:off x="1290139" y="4330137"/>
                        <a:ext cx="527050" cy="679450"/>
                      </a:xfrm>
                      <a:prstGeom prst="rect">
                        <a:avLst/>
                      </a:prstGeom>
                    </p:spPr>
                  </p:pic>
                </p:oleObj>
              </mc:Fallback>
            </mc:AlternateContent>
          </a:graphicData>
        </a:graphic>
      </p:graphicFrame>
      <p:graphicFrame>
        <p:nvGraphicFramePr>
          <p:cNvPr id="27" name="Object 26"/>
          <p:cNvGraphicFramePr>
            <a:graphicFrameLocks noChangeAspect="1"/>
          </p:cNvGraphicFramePr>
          <p:nvPr/>
        </p:nvGraphicFramePr>
        <p:xfrm>
          <a:off x="2147792" y="4314262"/>
          <a:ext cx="552450" cy="711200"/>
        </p:xfrm>
        <a:graphic>
          <a:graphicData uri="http://schemas.openxmlformats.org/presentationml/2006/ole">
            <mc:AlternateContent xmlns:mc="http://schemas.openxmlformats.org/markup-compatibility/2006">
              <mc:Choice xmlns:v="urn:schemas-microsoft-com:vml" Requires="v">
                <p:oleObj spid="_x0000_s3828" name="Equation" r:id="rId19" imgW="552388" imgH="711025" progId="Equation.DSMT4">
                  <p:embed/>
                </p:oleObj>
              </mc:Choice>
              <mc:Fallback>
                <p:oleObj name="Equation" r:id="rId19" imgW="552388" imgH="711025" progId="Equation.DSMT4">
                  <p:embed/>
                  <p:pic>
                    <p:nvPicPr>
                      <p:cNvPr id="27" name="Object 26"/>
                      <p:cNvPicPr/>
                      <p:nvPr/>
                    </p:nvPicPr>
                    <p:blipFill>
                      <a:blip r:embed="rId20"/>
                      <a:stretch>
                        <a:fillRect/>
                      </a:stretch>
                    </p:blipFill>
                    <p:spPr>
                      <a:xfrm>
                        <a:off x="2147792" y="4314262"/>
                        <a:ext cx="552450" cy="711200"/>
                      </a:xfrm>
                      <a:prstGeom prst="rect">
                        <a:avLst/>
                      </a:prstGeom>
                    </p:spPr>
                  </p:pic>
                </p:oleObj>
              </mc:Fallback>
            </mc:AlternateContent>
          </a:graphicData>
        </a:graphic>
      </p:graphicFrame>
      <p:graphicFrame>
        <p:nvGraphicFramePr>
          <p:cNvPr id="28" name="Object 27"/>
          <p:cNvGraphicFramePr>
            <a:graphicFrameLocks noChangeAspect="1"/>
          </p:cNvGraphicFramePr>
          <p:nvPr/>
        </p:nvGraphicFramePr>
        <p:xfrm>
          <a:off x="2731640" y="4934869"/>
          <a:ext cx="546100" cy="704850"/>
        </p:xfrm>
        <a:graphic>
          <a:graphicData uri="http://schemas.openxmlformats.org/presentationml/2006/ole">
            <mc:AlternateContent xmlns:mc="http://schemas.openxmlformats.org/markup-compatibility/2006">
              <mc:Choice xmlns:v="urn:schemas-microsoft-com:vml" Requires="v">
                <p:oleObj spid="_x0000_s3829" name="Equation" r:id="rId21" imgW="546075" imgH="704719" progId="Equation.DSMT4">
                  <p:embed/>
                </p:oleObj>
              </mc:Choice>
              <mc:Fallback>
                <p:oleObj name="Equation" r:id="rId21" imgW="546075" imgH="704719" progId="Equation.DSMT4">
                  <p:embed/>
                  <p:pic>
                    <p:nvPicPr>
                      <p:cNvPr id="28" name="Object 27"/>
                      <p:cNvPicPr/>
                      <p:nvPr/>
                    </p:nvPicPr>
                    <p:blipFill>
                      <a:blip r:embed="rId22"/>
                      <a:stretch>
                        <a:fillRect/>
                      </a:stretch>
                    </p:blipFill>
                    <p:spPr>
                      <a:xfrm>
                        <a:off x="2731640" y="4934869"/>
                        <a:ext cx="546100" cy="704850"/>
                      </a:xfrm>
                      <a:prstGeom prst="rect">
                        <a:avLst/>
                      </a:prstGeom>
                    </p:spPr>
                  </p:pic>
                </p:oleObj>
              </mc:Fallback>
            </mc:AlternateContent>
          </a:graphicData>
        </a:graphic>
      </p:graphicFrame>
    </p:spTree>
    <p:extLst>
      <p:ext uri="{BB962C8B-B14F-4D97-AF65-F5344CB8AC3E}">
        <p14:creationId xmlns:p14="http://schemas.microsoft.com/office/powerpoint/2010/main" val="28647773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smtClean="0">
                <a:latin typeface="Times New Roman" panose="02020603050405020304" pitchFamily="18" charset="0"/>
                <a:cs typeface="Times New Roman" panose="02020603050405020304" pitchFamily="18" charset="0"/>
              </a:rPr>
              <a:t>Báo</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cáo</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kết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quả</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học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tập</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nhiệm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vụ</a:t>
            </a:r>
            <a:r>
              <a:rPr lang="en-US" b="1" dirty="0" smtClean="0">
                <a:latin typeface="Times New Roman" panose="02020603050405020304" pitchFamily="18" charset="0"/>
                <a:cs typeface="Times New Roman" panose="02020603050405020304" pitchFamily="18" charset="0"/>
              </a:rPr>
              <a:t> 4 </a:t>
            </a:r>
            <a:br>
              <a:rPr lang="en-US" b="1" dirty="0" smtClean="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a:t>
            </a:r>
            <a:r>
              <a:rPr lang="en-US" b="1" dirty="0" err="1" smtClean="0">
                <a:latin typeface="Times New Roman" panose="02020603050405020304" pitchFamily="18" charset="0"/>
                <a:cs typeface="Times New Roman" panose="02020603050405020304" pitchFamily="18" charset="0"/>
              </a:rPr>
              <a:t>theo</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nhóm</a:t>
            </a:r>
            <a:r>
              <a:rPr lang="en-US" b="1"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dirty="0" err="1" smtClean="0"/>
              <a:t>Kết</a:t>
            </a:r>
            <a:r>
              <a:rPr lang="en-US" dirty="0" smtClean="0"/>
              <a:t> </a:t>
            </a:r>
            <a:r>
              <a:rPr lang="en-US" dirty="0" err="1" smtClean="0"/>
              <a:t>quả</a:t>
            </a:r>
            <a:r>
              <a:rPr lang="en-US" dirty="0" smtClean="0"/>
              <a:t> </a:t>
            </a:r>
            <a:r>
              <a:rPr lang="en-US" dirty="0" err="1" smtClean="0"/>
              <a:t>nhóm</a:t>
            </a:r>
            <a:r>
              <a:rPr lang="en-US" dirty="0" smtClean="0"/>
              <a:t> 1:……………</a:t>
            </a:r>
          </a:p>
          <a:p>
            <a:r>
              <a:rPr lang="en-US" dirty="0" err="1" smtClean="0"/>
              <a:t>Kết</a:t>
            </a:r>
            <a:r>
              <a:rPr lang="en-US" dirty="0" smtClean="0"/>
              <a:t> </a:t>
            </a:r>
            <a:r>
              <a:rPr lang="en-US" dirty="0" err="1" smtClean="0"/>
              <a:t>quả</a:t>
            </a:r>
            <a:r>
              <a:rPr lang="en-US" dirty="0" smtClean="0"/>
              <a:t> </a:t>
            </a:r>
            <a:r>
              <a:rPr lang="en-US" dirty="0" err="1" smtClean="0"/>
              <a:t>nhóm</a:t>
            </a:r>
            <a:r>
              <a:rPr lang="en-US" dirty="0" smtClean="0"/>
              <a:t> 2:…………...</a:t>
            </a:r>
          </a:p>
          <a:p>
            <a:r>
              <a:rPr lang="en-US" dirty="0" err="1"/>
              <a:t>Kết</a:t>
            </a:r>
            <a:r>
              <a:rPr lang="en-US" dirty="0"/>
              <a:t> </a:t>
            </a:r>
            <a:r>
              <a:rPr lang="en-US" dirty="0" err="1"/>
              <a:t>quả</a:t>
            </a:r>
            <a:r>
              <a:rPr lang="en-US" dirty="0"/>
              <a:t> </a:t>
            </a:r>
            <a:r>
              <a:rPr lang="en-US" dirty="0" err="1"/>
              <a:t>nhóm</a:t>
            </a:r>
            <a:r>
              <a:rPr lang="en-US" dirty="0"/>
              <a:t> </a:t>
            </a:r>
            <a:r>
              <a:rPr lang="en-US" dirty="0" smtClean="0"/>
              <a:t>3:……………</a:t>
            </a:r>
            <a:endParaRPr lang="en-US" dirty="0"/>
          </a:p>
          <a:p>
            <a:r>
              <a:rPr lang="en-US" dirty="0" err="1"/>
              <a:t>Kết</a:t>
            </a:r>
            <a:r>
              <a:rPr lang="en-US" dirty="0"/>
              <a:t> </a:t>
            </a:r>
            <a:r>
              <a:rPr lang="en-US" dirty="0" err="1"/>
              <a:t>quả</a:t>
            </a:r>
            <a:r>
              <a:rPr lang="en-US" dirty="0"/>
              <a:t> </a:t>
            </a:r>
            <a:r>
              <a:rPr lang="en-US" dirty="0" err="1"/>
              <a:t>nhóm</a:t>
            </a:r>
            <a:r>
              <a:rPr lang="en-US" dirty="0"/>
              <a:t> </a:t>
            </a:r>
            <a:r>
              <a:rPr lang="en-US" dirty="0" smtClean="0"/>
              <a:t>4:…………...</a:t>
            </a:r>
            <a:endParaRPr lang="en-US" dirty="0"/>
          </a:p>
          <a:p>
            <a:endParaRPr lang="en-US" dirty="0"/>
          </a:p>
        </p:txBody>
      </p:sp>
      <p:pic>
        <p:nvPicPr>
          <p:cNvPr id="4" name="Picture 3"/>
          <p:cNvPicPr>
            <a:picLocks noChangeAspect="1"/>
          </p:cNvPicPr>
          <p:nvPr/>
        </p:nvPicPr>
        <p:blipFill>
          <a:blip r:embed="rId3"/>
          <a:stretch>
            <a:fillRect/>
          </a:stretch>
        </p:blipFill>
        <p:spPr>
          <a:xfrm>
            <a:off x="7348245" y="1825625"/>
            <a:ext cx="3760121" cy="3954371"/>
          </a:xfrm>
          <a:prstGeom prst="rect">
            <a:avLst/>
          </a:prstGeom>
        </p:spPr>
      </p:pic>
    </p:spTree>
    <p:extLst>
      <p:ext uri="{BB962C8B-B14F-4D97-AF65-F5344CB8AC3E}">
        <p14:creationId xmlns:p14="http://schemas.microsoft.com/office/powerpoint/2010/main" val="30554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sp>
        <p:nvSpPr>
          <p:cNvPr id="2" name="Hộp Văn bản 1">
            <a:extLst>
              <a:ext uri="{FF2B5EF4-FFF2-40B4-BE49-F238E27FC236}">
                <a16:creationId xmlns:a16="http://schemas.microsoft.com/office/drawing/2014/main" id="{DF76D2BD-4504-80E5-7176-A5B6CF63480B}"/>
              </a:ext>
            </a:extLst>
          </p:cNvPr>
          <p:cNvSpPr txBox="1"/>
          <p:nvPr/>
        </p:nvSpPr>
        <p:spPr>
          <a:xfrm>
            <a:off x="1172584" y="99749"/>
            <a:ext cx="9283849" cy="707886"/>
          </a:xfrm>
          <a:prstGeom prst="rect">
            <a:avLst/>
          </a:prstGeom>
          <a:noFill/>
        </p:spPr>
        <p:txBody>
          <a:bodyPr wrap="square" rtlCol="0">
            <a:spAutoFit/>
          </a:bodyPr>
          <a:lstStyle/>
          <a:p>
            <a:pPr algn="ctr"/>
            <a:r>
              <a:rPr lang="en-US" sz="4000" b="1" dirty="0" err="1">
                <a:solidFill>
                  <a:schemeClr val="accent6">
                    <a:lumMod val="75000"/>
                  </a:schemeClr>
                </a:solidFill>
                <a:latin typeface="Times New Roman" panose="02020603050405020304" pitchFamily="18" charset="0"/>
                <a:cs typeface="Times New Roman" panose="02020603050405020304" pitchFamily="18" charset="0"/>
              </a:rPr>
              <a:t>Hoạt</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động</a:t>
            </a:r>
            <a:r>
              <a:rPr lang="en-US" sz="4000" b="1" dirty="0">
                <a:solidFill>
                  <a:schemeClr val="accent6">
                    <a:lumMod val="75000"/>
                  </a:schemeClr>
                </a:solidFill>
                <a:latin typeface="Times New Roman" panose="02020603050405020304" pitchFamily="18" charset="0"/>
                <a:cs typeface="Times New Roman" panose="02020603050405020304" pitchFamily="18" charset="0"/>
              </a:rPr>
              <a:t> 1: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Trải</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nghiệm</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E250EC2E-D5E8-A11E-FE33-A8963256E84A}"/>
              </a:ext>
            </a:extLst>
          </p:cNvPr>
          <p:cNvSpPr txBox="1"/>
          <p:nvPr/>
        </p:nvSpPr>
        <p:spPr>
          <a:xfrm>
            <a:off x="1290139" y="907383"/>
            <a:ext cx="9611722" cy="553998"/>
          </a:xfrm>
          <a:prstGeom prst="rect">
            <a:avLst/>
          </a:prstGeom>
          <a:noFill/>
        </p:spPr>
        <p:txBody>
          <a:bodyPr wrap="square" rtlCol="0">
            <a:spAutoFit/>
          </a:bodyPr>
          <a:lstStyle/>
          <a:p>
            <a:pPr algn="ctr"/>
            <a:r>
              <a:rPr lang="en-US" sz="3000" b="1" dirty="0">
                <a:solidFill>
                  <a:srgbClr val="FF0000"/>
                </a:solidFill>
                <a:latin typeface="Times New Roman" panose="02020603050405020304" pitchFamily="18" charset="0"/>
                <a:cs typeface="Times New Roman" panose="02020603050405020304" pitchFamily="18" charset="0"/>
              </a:rPr>
              <a:t>N</a:t>
            </a:r>
            <a:r>
              <a:rPr lang="vi-VN" sz="3000" b="1" dirty="0">
                <a:solidFill>
                  <a:srgbClr val="FF0000"/>
                </a:solidFill>
                <a:latin typeface="Times New Roman" panose="02020603050405020304" pitchFamily="18" charset="0"/>
                <a:cs typeface="Times New Roman" panose="02020603050405020304" pitchFamily="18" charset="0"/>
              </a:rPr>
              <a:t>hiệm vụ học tập </a:t>
            </a:r>
            <a:r>
              <a:rPr lang="en-US" sz="3000" b="1" dirty="0">
                <a:solidFill>
                  <a:srgbClr val="FF0000"/>
                </a:solidFill>
                <a:latin typeface="Times New Roman" panose="02020603050405020304" pitchFamily="18" charset="0"/>
                <a:cs typeface="Times New Roman" panose="02020603050405020304" pitchFamily="18" charset="0"/>
              </a:rPr>
              <a:t>5</a:t>
            </a:r>
          </a:p>
        </p:txBody>
      </p:sp>
      <p:sp>
        <p:nvSpPr>
          <p:cNvPr id="9" name="Rectangle 4">
            <a:extLst>
              <a:ext uri="{FF2B5EF4-FFF2-40B4-BE49-F238E27FC236}">
                <a16:creationId xmlns:a16="http://schemas.microsoft.com/office/drawing/2014/main" id="{82D3F28D-B9FC-7C0D-D91E-91EA87F0EF4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8" name="Picture 2" descr="Cách tính cạnh huyền trong tam giác vuông (Kèm bài tậ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3971" y="2043594"/>
            <a:ext cx="5618626" cy="336526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4"/>
          <p:cNvSpPr>
            <a:spLocks noChangeArrowheads="1"/>
          </p:cNvSpPr>
          <p:nvPr/>
        </p:nvSpPr>
        <p:spPr bwMode="auto">
          <a:xfrm>
            <a:off x="-1" y="-1"/>
            <a:ext cx="3222488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TextBox 3"/>
          <p:cNvSpPr txBox="1"/>
          <p:nvPr/>
        </p:nvSpPr>
        <p:spPr>
          <a:xfrm>
            <a:off x="540284" y="3115307"/>
            <a:ext cx="6038762" cy="1323439"/>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Dự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a:t>
            </a:r>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p:txBody>
      </p:sp>
      <p:sp>
        <p:nvSpPr>
          <p:cNvPr id="10" name="Rectangle 16"/>
          <p:cNvSpPr>
            <a:spLocks noChangeArrowheads="1"/>
          </p:cNvSpPr>
          <p:nvPr/>
        </p:nvSpPr>
        <p:spPr bwMode="auto">
          <a:xfrm>
            <a:off x="1189255" y="1335708"/>
            <a:ext cx="1359277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1244746404"/>
              </p:ext>
            </p:extLst>
          </p:nvPr>
        </p:nvGraphicFramePr>
        <p:xfrm>
          <a:off x="1189255" y="3590113"/>
          <a:ext cx="906078" cy="908636"/>
        </p:xfrm>
        <a:graphic>
          <a:graphicData uri="http://schemas.openxmlformats.org/presentationml/2006/ole">
            <mc:AlternateContent xmlns:mc="http://schemas.openxmlformats.org/markup-compatibility/2006">
              <mc:Choice xmlns:v="urn:schemas-microsoft-com:vml" Requires="v">
                <p:oleObj spid="_x0000_s4264" r:id="rId5" imgW="177569" imgH="215619" progId="Equation.DSMT4">
                  <p:embed/>
                </p:oleObj>
              </mc:Choice>
              <mc:Fallback>
                <p:oleObj r:id="rId5" imgW="177569" imgH="215619" progId="Equation.DSMT4">
                  <p:embed/>
                  <p:pic>
                    <p:nvPicPr>
                      <p:cNvPr id="11"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9255" y="3590113"/>
                        <a:ext cx="906078" cy="908636"/>
                      </a:xfrm>
                      <a:prstGeom prst="rect">
                        <a:avLst/>
                      </a:prstGeom>
                      <a:noFill/>
                    </p:spPr>
                  </p:pic>
                </p:oleObj>
              </mc:Fallback>
            </mc:AlternateContent>
          </a:graphicData>
        </a:graphic>
      </p:graphicFrame>
      <p:sp>
        <p:nvSpPr>
          <p:cNvPr id="14" name="TextBox 13"/>
          <p:cNvSpPr txBox="1"/>
          <p:nvPr/>
        </p:nvSpPr>
        <p:spPr>
          <a:xfrm>
            <a:off x="1996429" y="3811217"/>
            <a:ext cx="781051"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và</a:t>
            </a:r>
            <a:r>
              <a:rPr lang="en-US" sz="4000" dirty="0" smtClean="0">
                <a:highlight>
                  <a:srgbClr val="FFFF00"/>
                </a:highlight>
                <a:latin typeface="Times New Roman" panose="02020603050405020304" pitchFamily="18" charset="0"/>
                <a:cs typeface="Times New Roman" panose="02020603050405020304" pitchFamily="18" charset="0"/>
              </a:rPr>
              <a:t> </a:t>
            </a:r>
            <a:endParaRPr lang="en-US" sz="4000" dirty="0">
              <a:highlight>
                <a:srgbClr val="FFFF00"/>
              </a:highlight>
              <a:latin typeface="Times New Roman" panose="02020603050405020304" pitchFamily="18" charset="0"/>
              <a:cs typeface="Times New Roman" panose="02020603050405020304" pitchFamily="18" charset="0"/>
            </a:endParaRPr>
          </a:p>
        </p:txBody>
      </p:sp>
      <p:sp>
        <p:nvSpPr>
          <p:cNvPr id="15" name="Rectangle 18"/>
          <p:cNvSpPr>
            <a:spLocks noChangeArrowheads="1"/>
          </p:cNvSpPr>
          <p:nvPr/>
        </p:nvSpPr>
        <p:spPr bwMode="auto">
          <a:xfrm>
            <a:off x="2540089" y="-176107"/>
            <a:ext cx="4747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640441037"/>
              </p:ext>
            </p:extLst>
          </p:nvPr>
        </p:nvGraphicFramePr>
        <p:xfrm>
          <a:off x="2607402" y="3635334"/>
          <a:ext cx="1778168" cy="870167"/>
        </p:xfrm>
        <a:graphic>
          <a:graphicData uri="http://schemas.openxmlformats.org/presentationml/2006/ole">
            <mc:AlternateContent xmlns:mc="http://schemas.openxmlformats.org/markup-compatibility/2006">
              <mc:Choice xmlns:v="urn:schemas-microsoft-com:vml" Requires="v">
                <p:oleObj spid="_x0000_s4265" r:id="rId7" imgW="444114" imgH="215713" progId="Equation.DSMT4">
                  <p:embed/>
                </p:oleObj>
              </mc:Choice>
              <mc:Fallback>
                <p:oleObj r:id="rId7" imgW="444114" imgH="215713" progId="Equation.DSMT4">
                  <p:embed/>
                  <p:pic>
                    <p:nvPicPr>
                      <p:cNvPr id="16"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7402" y="3635334"/>
                        <a:ext cx="1778168" cy="870167"/>
                      </a:xfrm>
                      <a:prstGeom prst="rect">
                        <a:avLst/>
                      </a:prstGeom>
                      <a:noFill/>
                    </p:spPr>
                  </p:pic>
                </p:oleObj>
              </mc:Fallback>
            </mc:AlternateContent>
          </a:graphicData>
        </a:graphic>
      </p:graphicFrame>
    </p:spTree>
    <p:extLst>
      <p:ext uri="{BB962C8B-B14F-4D97-AF65-F5344CB8AC3E}">
        <p14:creationId xmlns:p14="http://schemas.microsoft.com/office/powerpoint/2010/main" val="18325369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TotalTime>
  <Words>1634</Words>
  <Application>Microsoft Office PowerPoint</Application>
  <PresentationFormat>Widescreen</PresentationFormat>
  <Paragraphs>223</Paragraphs>
  <Slides>31</Slides>
  <Notes>24</Notes>
  <HiddenSlides>0</HiddenSlides>
  <MMClips>7</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31</vt:i4>
      </vt:variant>
    </vt:vector>
  </HeadingPairs>
  <TitlesOfParts>
    <vt:vector size="42" baseType="lpstr">
      <vt:lpstr>Arial</vt:lpstr>
      <vt:lpstr>Calibri</vt:lpstr>
      <vt:lpstr>Calibri Light</vt:lpstr>
      <vt:lpstr>Cambria Math</vt:lpstr>
      <vt:lpstr>Special Elite</vt:lpstr>
      <vt:lpstr>Tahoma</vt:lpstr>
      <vt:lpstr>Times New Roman</vt:lpstr>
      <vt:lpstr>思源黑体 Medium</vt:lpstr>
      <vt:lpstr>Office Theme</vt:lpstr>
      <vt:lpstr>Equation</vt:lpstr>
      <vt:lpstr>MathType 7.0 Equation</vt:lpstr>
      <vt:lpstr> ĐỊNH LÝ PYTHAGORE</vt:lpstr>
      <vt:lpstr>PowerPoint Presentation</vt:lpstr>
      <vt:lpstr>PowerPoint Presentation</vt:lpstr>
      <vt:lpstr>PowerPoint Presentation</vt:lpstr>
      <vt:lpstr>PowerPoint Presentation</vt:lpstr>
      <vt:lpstr>PowerPoint Presentation</vt:lpstr>
      <vt:lpstr>PowerPoint Presentation</vt:lpstr>
      <vt:lpstr>Báo cáo kết quả học tập nhiệm vụ 4  (theo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Cho tam giác ABC vuông, cân tại A. Tính độ dài cạnh BC biết AB = AC = 2 dm"</vt:lpstr>
      <vt:lpstr>"Câu 2: Cho hình vẽ, tính x?"</vt:lpstr>
      <vt:lpstr>"3: Cho tam giác ABC vuông tại A, khẳng định nào sau đây là đúng"</vt:lpstr>
      <vt:lpstr>Câu 4:"Cho hình vẽ, tính chu vi tam giác ABC ?" </vt:lpstr>
      <vt:lpstr>PowerPoint Presentation</vt:lpstr>
      <vt:lpstr>PowerPoint Presentation</vt:lpstr>
      <vt:lpstr>PowerPoint Presentation</vt:lpstr>
      <vt:lpstr>Ý nghĩa của việc nghiên cứu thần số học </vt:lpstr>
      <vt:lpstr>PowerPoint Presentation</vt:lpstr>
      <vt:lpstr>Bài học đã kết thúc!</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ĐỊNH LÝ PYTHAGORE</dc:title>
  <dc:creator>Admin</dc:creator>
  <cp:lastModifiedBy>HP</cp:lastModifiedBy>
  <cp:revision>58</cp:revision>
  <dcterms:created xsi:type="dcterms:W3CDTF">2023-07-22T00:39:15Z</dcterms:created>
  <dcterms:modified xsi:type="dcterms:W3CDTF">2023-09-27T05:59:06Z</dcterms:modified>
</cp:coreProperties>
</file>