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ương Nguyễn Thị Thu" userId="b3576427-d87b-41fb-9189-7e0f9d4667cb" providerId="ADAL" clId="{9C622B6D-38C8-411E-9F83-1732FD51E3AA}"/>
    <pc:docChg chg="modSld">
      <pc:chgData name="Thương Nguyễn Thị Thu" userId="b3576427-d87b-41fb-9189-7e0f9d4667cb" providerId="ADAL" clId="{9C622B6D-38C8-411E-9F83-1732FD51E3AA}" dt="2022-12-12T08:03:11.746" v="97" actId="1076"/>
      <pc:docMkLst>
        <pc:docMk/>
      </pc:docMkLst>
      <pc:sldChg chg="modSp mod">
        <pc:chgData name="Thương Nguyễn Thị Thu" userId="b3576427-d87b-41fb-9189-7e0f9d4667cb" providerId="ADAL" clId="{9C622B6D-38C8-411E-9F83-1732FD51E3AA}" dt="2022-12-12T08:03:11.746" v="97" actId="1076"/>
        <pc:sldMkLst>
          <pc:docMk/>
          <pc:sldMk cId="0" sldId="265"/>
        </pc:sldMkLst>
        <pc:spChg chg="mod">
          <ac:chgData name="Thương Nguyễn Thị Thu" userId="b3576427-d87b-41fb-9189-7e0f9d4667cb" providerId="ADAL" clId="{9C622B6D-38C8-411E-9F83-1732FD51E3AA}" dt="2022-12-12T08:03:11.746" v="97" actId="1076"/>
          <ac:spMkLst>
            <pc:docMk/>
            <pc:sldMk cId="0" sldId="265"/>
            <ac:spMk id="24" creationId="{9D7E176D-8C8C-E89D-F352-A4992D7EBEF6}"/>
          </ac:spMkLst>
        </pc:spChg>
        <pc:picChg chg="mod">
          <ac:chgData name="Thương Nguyễn Thị Thu" userId="b3576427-d87b-41fb-9189-7e0f9d4667cb" providerId="ADAL" clId="{9C622B6D-38C8-411E-9F83-1732FD51E3AA}" dt="2022-12-12T08:03:09.620" v="96" actId="1076"/>
          <ac:picMkLst>
            <pc:docMk/>
            <pc:sldMk cId="0" sldId="265"/>
            <ac:picMk id="27" creationId="{C459D4E1-3879-7B02-628C-5CEBB294A41F}"/>
          </ac:picMkLst>
        </pc:picChg>
      </pc:sldChg>
      <pc:sldChg chg="addSp modSp mod modAnim">
        <pc:chgData name="Thương Nguyễn Thị Thu" userId="b3576427-d87b-41fb-9189-7e0f9d4667cb" providerId="ADAL" clId="{9C622B6D-38C8-411E-9F83-1732FD51E3AA}" dt="2022-12-12T08:01:06.431" v="95" actId="1036"/>
        <pc:sldMkLst>
          <pc:docMk/>
          <pc:sldMk cId="1719113516" sldId="286"/>
        </pc:sldMkLst>
        <pc:spChg chg="add mod">
          <ac:chgData name="Thương Nguyễn Thị Thu" userId="b3576427-d87b-41fb-9189-7e0f9d4667cb" providerId="ADAL" clId="{9C622B6D-38C8-411E-9F83-1732FD51E3AA}" dt="2022-12-12T08:00:42.443" v="79" actId="1038"/>
          <ac:spMkLst>
            <pc:docMk/>
            <pc:sldMk cId="1719113516" sldId="286"/>
            <ac:spMk id="23" creationId="{769BF333-C94A-6C9E-F13B-369BC01E8C93}"/>
          </ac:spMkLst>
        </pc:spChg>
        <pc:spChg chg="add mod">
          <ac:chgData name="Thương Nguyễn Thị Thu" userId="b3576427-d87b-41fb-9189-7e0f9d4667cb" providerId="ADAL" clId="{9C622B6D-38C8-411E-9F83-1732FD51E3AA}" dt="2022-12-12T08:00:32.093" v="78" actId="20577"/>
          <ac:spMkLst>
            <pc:docMk/>
            <pc:sldMk cId="1719113516" sldId="286"/>
            <ac:spMk id="24" creationId="{3CC8FACD-D06C-7498-1725-86F5DEC1A2D5}"/>
          </ac:spMkLst>
        </pc:spChg>
        <pc:spChg chg="add mod">
          <ac:chgData name="Thương Nguyễn Thị Thu" userId="b3576427-d87b-41fb-9189-7e0f9d4667cb" providerId="ADAL" clId="{9C622B6D-38C8-411E-9F83-1732FD51E3AA}" dt="2022-12-12T08:00:56.388" v="90" actId="1036"/>
          <ac:spMkLst>
            <pc:docMk/>
            <pc:sldMk cId="1719113516" sldId="286"/>
            <ac:spMk id="25" creationId="{95865EDC-7157-C711-C459-361A151419DA}"/>
          </ac:spMkLst>
        </pc:spChg>
        <pc:spChg chg="add mod">
          <ac:chgData name="Thương Nguyễn Thị Thu" userId="b3576427-d87b-41fb-9189-7e0f9d4667cb" providerId="ADAL" clId="{9C622B6D-38C8-411E-9F83-1732FD51E3AA}" dt="2022-12-12T08:01:06.431" v="95" actId="1036"/>
          <ac:spMkLst>
            <pc:docMk/>
            <pc:sldMk cId="1719113516" sldId="286"/>
            <ac:spMk id="26" creationId="{451BB6BE-A8F5-4D03-F0B0-5D148552D138}"/>
          </ac:spMkLst>
        </pc:spChg>
        <pc:spChg chg="mod">
          <ac:chgData name="Thương Nguyễn Thị Thu" userId="b3576427-d87b-41fb-9189-7e0f9d4667cb" providerId="ADAL" clId="{9C622B6D-38C8-411E-9F83-1732FD51E3AA}" dt="2022-12-12T07:56:33.576" v="14" actId="114"/>
          <ac:spMkLst>
            <pc:docMk/>
            <pc:sldMk cId="1719113516" sldId="286"/>
            <ac:spMk id="52" creationId="{37ECE32F-447D-428C-5A4C-5AF260D4152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6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51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51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28" Type="http://schemas.openxmlformats.org/officeDocument/2006/relationships/image" Target="../media/image53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Relationship Id="rId27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54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5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6.svg"/><Relationship Id="rId10" Type="http://schemas.openxmlformats.org/officeDocument/2006/relationships/image" Target="../media/image9.svg"/><Relationship Id="rId19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5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60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62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66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65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6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68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70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72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7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21" Type="http://schemas.openxmlformats.org/officeDocument/2006/relationships/image" Target="../media/image74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750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76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7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7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81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78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0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5" Type="http://schemas.openxmlformats.org/officeDocument/2006/relationships/image" Target="../media/image84.pn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86.png"/><Relationship Id="rId10" Type="http://schemas.openxmlformats.org/officeDocument/2006/relationships/image" Target="../media/image9.svg"/><Relationship Id="rId19" Type="http://schemas.openxmlformats.org/officeDocument/2006/relationships/image" Target="../media/image20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3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8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8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35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39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1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08251" y="8045760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4470813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2149152" y="391998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4" y="8126290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56361" y="1477160"/>
            <a:ext cx="1375279" cy="792661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F4B98FB-3693-2528-3DB7-39FA229C6023}"/>
              </a:ext>
            </a:extLst>
          </p:cNvPr>
          <p:cNvSpPr txBox="1"/>
          <p:nvPr/>
        </p:nvSpPr>
        <p:spPr>
          <a:xfrm>
            <a:off x="3682181" y="3434363"/>
            <a:ext cx="1160098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958327" y="5779507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5706337" y="8403556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5014475" y="202106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162592" y="5436362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1313748" y="631544"/>
            <a:ext cx="1108076" cy="1092922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DE6B751-325C-1330-5349-6DB25C54816E}"/>
              </a:ext>
            </a:extLst>
          </p:cNvPr>
          <p:cNvSpPr txBox="1"/>
          <p:nvPr/>
        </p:nvSpPr>
        <p:spPr>
          <a:xfrm>
            <a:off x="2710187" y="649732"/>
            <a:ext cx="1262088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DẤU HIỆU NHẬN BIẾT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D7E176D-8C8C-E89D-F352-A4992D7EBEF6}"/>
              </a:ext>
            </a:extLst>
          </p:cNvPr>
          <p:cNvSpPr/>
          <p:nvPr/>
        </p:nvSpPr>
        <p:spPr>
          <a:xfrm>
            <a:off x="2807352" y="3050574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5379A8-0950-9F68-75DD-3033E2B098C6}"/>
              </a:ext>
            </a:extLst>
          </p:cNvPr>
          <p:cNvSpPr txBox="1"/>
          <p:nvPr/>
        </p:nvSpPr>
        <p:spPr>
          <a:xfrm>
            <a:off x="4724400" y="2673702"/>
            <a:ext cx="111514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459D4E1-3879-7B02-628C-5CEBB294A41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0116" r="11275" b="5712"/>
          <a:stretch/>
        </p:blipFill>
        <p:spPr>
          <a:xfrm>
            <a:off x="3458106" y="4526243"/>
            <a:ext cx="12077051" cy="3762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/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/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302618" y="3254693"/>
            <a:ext cx="14139015" cy="5630003"/>
            <a:chOff x="0" y="0"/>
            <a:chExt cx="3662399" cy="1287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32115" y="3168661"/>
            <a:ext cx="14139016" cy="5554941"/>
            <a:chOff x="0" y="0"/>
            <a:chExt cx="3662399" cy="128736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FCF2D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761299" y="3350585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262043" y="3297798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2061411" y="2303421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16173485" y="878533"/>
            <a:ext cx="733937" cy="723900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A729C9-D296-90A3-7A23-019C71183CE9}"/>
              </a:ext>
            </a:extLst>
          </p:cNvPr>
          <p:cNvSpPr txBox="1"/>
          <p:nvPr/>
        </p:nvSpPr>
        <p:spPr>
          <a:xfrm>
            <a:off x="3856780" y="1679343"/>
            <a:ext cx="11678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65CE41D-1737-7E47-AC31-E40FE983A6DD}"/>
              </a:ext>
            </a:extLst>
          </p:cNvPr>
          <p:cNvSpPr txBox="1"/>
          <p:nvPr/>
        </p:nvSpPr>
        <p:spPr>
          <a:xfrm>
            <a:off x="2798337" y="3353166"/>
            <a:ext cx="13372105" cy="5078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1965362" y="1358314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5F2BDA41-48FC-D3B6-686E-AD4E8B5A5587}"/>
              </a:ext>
            </a:extLst>
          </p:cNvPr>
          <p:cNvSpPr/>
          <p:nvPr/>
        </p:nvSpPr>
        <p:spPr>
          <a:xfrm>
            <a:off x="3117739" y="931647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/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blipFill>
                <a:blip r:embed="rId22"/>
                <a:stretch>
                  <a:fillRect l="-2335" r="-227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A043AAA-033E-F6CF-C495-EB23DA7440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13091" b="34560"/>
          <a:stretch/>
        </p:blipFill>
        <p:spPr>
          <a:xfrm>
            <a:off x="2803133" y="3472885"/>
            <a:ext cx="13363079" cy="4699338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967566">
            <a:off x="2109661" y="7201441"/>
            <a:ext cx="988020" cy="974509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5037444" y="1901460"/>
            <a:ext cx="2363783" cy="2045746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8958754" y="4128873"/>
            <a:ext cx="744588" cy="734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73637" y="438291"/>
            <a:ext cx="1689620" cy="9738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16342880" y="3366762"/>
            <a:ext cx="744588" cy="7344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073941">
            <a:off x="13445068" y="8582798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3801538" y="51505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A37F61-60B6-131E-DCA0-B6CAD20A3B7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60329" b="39985"/>
          <a:stretch/>
        </p:blipFill>
        <p:spPr>
          <a:xfrm>
            <a:off x="2545681" y="1528125"/>
            <a:ext cx="3798245" cy="338350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967566">
            <a:off x="1188783" y="8588647"/>
            <a:ext cx="988020" cy="974509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C16DBB4-4447-1CBA-2BC9-74293F740E89}"/>
              </a:ext>
            </a:extLst>
          </p:cNvPr>
          <p:cNvSpPr txBox="1"/>
          <p:nvPr/>
        </p:nvSpPr>
        <p:spPr>
          <a:xfrm>
            <a:off x="6899789" y="1050653"/>
            <a:ext cx="448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/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blipFill>
                <a:blip r:embed="rId27"/>
                <a:stretch>
                  <a:fillRect l="-2252" r="-3797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7A1DC91-D54E-870A-58F2-924711D19A5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11609" r="12024" b="40036"/>
          <a:stretch/>
        </p:blipFill>
        <p:spPr>
          <a:xfrm>
            <a:off x="2305809" y="5420900"/>
            <a:ext cx="4593980" cy="3383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/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blipFill>
                <a:blip r:embed="rId28"/>
                <a:stretch>
                  <a:fillRect l="-2190" r="-352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9925241" y="408455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369007" y="3750743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39744" y="8443928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1521047" y="49201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796059" y="1468864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2" y="7744736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9417967" y="448152"/>
            <a:ext cx="1375279" cy="792661"/>
          </a:xfrm>
          <a:prstGeom prst="rect">
            <a:avLst/>
          </a:prstGeom>
        </p:spPr>
      </p:pic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8DC096F7-44F2-4415-DA40-167E0336F50B}"/>
              </a:ext>
            </a:extLst>
          </p:cNvPr>
          <p:cNvSpPr/>
          <p:nvPr/>
        </p:nvSpPr>
        <p:spPr>
          <a:xfrm>
            <a:off x="2441477" y="22678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/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blipFill>
                <a:blip r:embed="rId26"/>
                <a:stretch>
                  <a:fillRect l="-1904" r="-195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9A40DBA-39F0-FFFD-1787-93EBEBE0A79C}"/>
              </a:ext>
            </a:extLst>
          </p:cNvPr>
          <p:cNvSpPr txBox="1"/>
          <p:nvPr/>
        </p:nvSpPr>
        <p:spPr>
          <a:xfrm>
            <a:off x="2531797" y="5331302"/>
            <a:ext cx="81919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5057AE4C-75BF-B479-BEF9-79D6AF7B41B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2512" r="70061" b="55680"/>
          <a:stretch/>
        </p:blipFill>
        <p:spPr>
          <a:xfrm>
            <a:off x="11796113" y="4149444"/>
            <a:ext cx="4658601" cy="41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66367">
            <a:off x="15860232" y="8713379"/>
            <a:ext cx="2582597" cy="176086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6358112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7589762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8818830"/>
            <a:ext cx="507127" cy="438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/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blipFill>
                <a:blip r:embed="rId20"/>
                <a:stretch>
                  <a:fillRect l="-1970" r="-3240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30">
            <a:extLst>
              <a:ext uri="{FF2B5EF4-FFF2-40B4-BE49-F238E27FC236}">
                <a16:creationId xmlns:a16="http://schemas.microsoft.com/office/drawing/2014/main" id="{672798E1-DE07-EF99-E11E-3EA31ECB2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4896" r="50259" b="56027"/>
          <a:stretch/>
        </p:blipFill>
        <p:spPr>
          <a:xfrm>
            <a:off x="12105360" y="1200495"/>
            <a:ext cx="3962400" cy="365681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991245" y="643689"/>
            <a:ext cx="2458952" cy="1605025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C9FB0F7-D6C5-34E1-387A-CFB7648AF30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8" t="13477" r="27296" b="56082"/>
          <a:stretch/>
        </p:blipFill>
        <p:spPr>
          <a:xfrm>
            <a:off x="2446958" y="5006130"/>
            <a:ext cx="3464774" cy="4537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/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blipFill>
                <a:blip r:embed="rId24"/>
                <a:stretch>
                  <a:fillRect l="-1846" r="-3138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99576">
            <a:off x="1347639" y="50905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/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blipFill>
                <a:blip r:embed="rId20"/>
                <a:stretch>
                  <a:fillRect l="-214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Hình ảnh 37">
            <a:extLst>
              <a:ext uri="{FF2B5EF4-FFF2-40B4-BE49-F238E27FC236}">
                <a16:creationId xmlns:a16="http://schemas.microsoft.com/office/drawing/2014/main" id="{406E63D4-3253-66FB-E476-F8E811F41C9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5" t="24927" r="5756" b="55996"/>
          <a:stretch/>
        </p:blipFill>
        <p:spPr>
          <a:xfrm>
            <a:off x="11362645" y="879613"/>
            <a:ext cx="3572121" cy="285538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5130600" y="220958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/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blipFill>
                <a:blip r:embed="rId24"/>
                <a:stretch>
                  <a:fillRect l="-1691" r="-285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/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blipFill>
                <a:blip r:embed="rId25"/>
                <a:stretch>
                  <a:fillRect l="-1706" r="-170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ũi tên: Phải 42">
            <a:extLst>
              <a:ext uri="{FF2B5EF4-FFF2-40B4-BE49-F238E27FC236}">
                <a16:creationId xmlns:a16="http://schemas.microsoft.com/office/drawing/2014/main" id="{F04840F4-C4D9-518B-959D-50EBD537340F}"/>
              </a:ext>
            </a:extLst>
          </p:cNvPr>
          <p:cNvSpPr/>
          <p:nvPr/>
        </p:nvSpPr>
        <p:spPr>
          <a:xfrm>
            <a:off x="2553139" y="7200900"/>
            <a:ext cx="1650431" cy="942312"/>
          </a:xfrm>
          <a:prstGeom prst="rightArrow">
            <a:avLst/>
          </a:prstGeom>
          <a:solidFill>
            <a:srgbClr val="FEAB82"/>
          </a:solidFill>
          <a:ln>
            <a:solidFill>
              <a:srgbClr val="FEA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892298" y="43506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782512" y="3445002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153776" y="7235492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95976" y="5128904"/>
            <a:ext cx="626645" cy="62664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6D690A5-7BC0-3D0E-9E88-3847B44A358A}"/>
              </a:ext>
            </a:extLst>
          </p:cNvPr>
          <p:cNvSpPr txBox="1"/>
          <p:nvPr/>
        </p:nvSpPr>
        <p:spPr>
          <a:xfrm>
            <a:off x="2142011" y="1582994"/>
            <a:ext cx="1447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TIÊN ĐỀ EUCLID VỀ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4E74E0C-F528-55EB-B1D2-67862C81D0F4}"/>
              </a:ext>
            </a:extLst>
          </p:cNvPr>
          <p:cNvSpPr txBox="1"/>
          <p:nvPr/>
        </p:nvSpPr>
        <p:spPr>
          <a:xfrm>
            <a:off x="2496931" y="3127969"/>
            <a:ext cx="13451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Euclid: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15DB493-7DE9-F88C-47D4-46DE1702867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4704" r="72236" b="55680"/>
          <a:stretch/>
        </p:blipFill>
        <p:spPr>
          <a:xfrm>
            <a:off x="7239000" y="5110384"/>
            <a:ext cx="4724401" cy="4483426"/>
          </a:xfrm>
          <a:prstGeom prst="rect">
            <a:avLst/>
          </a:prstGeom>
        </p:spPr>
      </p:pic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7293DEEB-9A33-164A-3350-E3683DD78A04}"/>
              </a:ext>
            </a:extLst>
          </p:cNvPr>
          <p:cNvCxnSpPr/>
          <p:nvPr/>
        </p:nvCxnSpPr>
        <p:spPr>
          <a:xfrm>
            <a:off x="6324600" y="6210300"/>
            <a:ext cx="6248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218933" y="1705102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2060153" y="684451"/>
            <a:ext cx="1461999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2103562" y="27250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blipFill>
                <a:blip r:embed="rId18"/>
                <a:stretch>
                  <a:fillRect l="-1457" r="-235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blipFill>
                <a:blip r:embed="rId19"/>
                <a:stretch>
                  <a:fillRect l="-2411" r="-3966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11710736" y="3619033"/>
            <a:ext cx="4217230" cy="58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2633811" y="7765288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5082515" y="4048873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4121941" y="1150165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3639475" y="8179166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2480568" y="4803929"/>
            <a:ext cx="896038" cy="896038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007E0A9-5D89-AEE4-E1C3-BFBB523CF9D4}"/>
              </a:ext>
            </a:extLst>
          </p:cNvPr>
          <p:cNvSpPr txBox="1"/>
          <p:nvPr/>
        </p:nvSpPr>
        <p:spPr>
          <a:xfrm>
            <a:off x="5115029" y="2765753"/>
            <a:ext cx="8160070" cy="4995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5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369542" y="833531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13706902" y="7260554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3189107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4420756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5652406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6884056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8113124"/>
            <a:ext cx="507127" cy="438896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00800" y="10506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2701786" y="2530225"/>
            <a:ext cx="739802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sân bay.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10738689" y="2886947"/>
            <a:ext cx="5808477" cy="4012198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6E08CE8-34EE-377B-9A62-80CA2405E5FD}"/>
              </a:ext>
            </a:extLst>
          </p:cNvPr>
          <p:cNvSpPr txBox="1"/>
          <p:nvPr/>
        </p:nvSpPr>
        <p:spPr>
          <a:xfrm>
            <a:off x="4430479" y="6637279"/>
            <a:ext cx="7221962" cy="1841994"/>
          </a:xfrm>
          <a:prstGeom prst="wedgeRoundRectCallout">
            <a:avLst>
              <a:gd name="adj1" fmla="val -44969"/>
              <a:gd name="adj2" fmla="val 91975"/>
              <a:gd name="adj3" fmla="val 16667"/>
            </a:avLst>
          </a:prstGeom>
          <a:solidFill>
            <a:srgbClr val="FFC7C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nhau hay không?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1254658" y="353925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521709" y="2450361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2251695" y="768128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8714" y="4953178"/>
            <a:ext cx="626645" cy="626645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9A4C782D-AE48-9042-1BCA-CD20249C44A9}"/>
              </a:ext>
            </a:extLst>
          </p:cNvPr>
          <p:cNvSpPr/>
          <p:nvPr/>
        </p:nvSpPr>
        <p:spPr>
          <a:xfrm>
            <a:off x="2832340" y="1186940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/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42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blipFill>
                <a:blip r:embed="rId24"/>
                <a:stretch>
                  <a:fillRect l="-2124" r="-885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C964FE1-82B9-8A50-02A2-4074C6B3F93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13801" r="40357" b="45932"/>
          <a:stretch/>
        </p:blipFill>
        <p:spPr>
          <a:xfrm>
            <a:off x="2182684" y="3380822"/>
            <a:ext cx="5479320" cy="4417029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5134892-0DC2-A98F-3AC7-FF0F5AE7371E}"/>
              </a:ext>
            </a:extLst>
          </p:cNvPr>
          <p:cNvSpPr txBox="1"/>
          <p:nvPr/>
        </p:nvSpPr>
        <p:spPr>
          <a:xfrm>
            <a:off x="8541463" y="29213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/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=180°−60°=120°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blipFill>
                <a:blip r:embed="rId26"/>
                <a:stretch>
                  <a:fillRect l="-2436" r="-2157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385910" y="876359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209691" y="937548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767828" y="1902618"/>
            <a:ext cx="744588" cy="73440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2257143" y="9060469"/>
            <a:ext cx="744588" cy="734406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3244430" y="9060469"/>
            <a:ext cx="744588" cy="734406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4231717" y="9060469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5219004" y="9060469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206291" y="9060469"/>
            <a:ext cx="744588" cy="734406"/>
          </a:xfrm>
          <a:prstGeom prst="rect">
            <a:avLst/>
          </a:prstGeom>
        </p:spPr>
      </p:pic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8CE559F0-22B9-8F5C-EE41-1F2AC385AF83}"/>
              </a:ext>
            </a:extLst>
          </p:cNvPr>
          <p:cNvSpPr/>
          <p:nvPr/>
        </p:nvSpPr>
        <p:spPr>
          <a:xfrm>
            <a:off x="3327687" y="1435070"/>
            <a:ext cx="3133379" cy="1219168"/>
          </a:xfrm>
          <a:prstGeom prst="roundRect">
            <a:avLst/>
          </a:prstGeom>
          <a:solidFill>
            <a:srgbClr val="FADA3B"/>
          </a:solidFill>
          <a:ln>
            <a:solidFill>
              <a:srgbClr val="FADA3B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/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blipFill>
                <a:blip r:embed="rId20"/>
                <a:stretch>
                  <a:fillRect l="-2436" r="-348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Hình ảnh 35">
            <a:extLst>
              <a:ext uri="{FF2B5EF4-FFF2-40B4-BE49-F238E27FC236}">
                <a16:creationId xmlns:a16="http://schemas.microsoft.com/office/drawing/2014/main" id="{1775E25C-F971-0C9B-4655-EDC8BF01699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8014" r="29656" b="7027"/>
          <a:stretch/>
        </p:blipFill>
        <p:spPr>
          <a:xfrm>
            <a:off x="2293479" y="3619033"/>
            <a:ext cx="6452114" cy="5038451"/>
          </a:xfrm>
          <a:prstGeom prst="rect">
            <a:avLst/>
          </a:prstGeom>
        </p:spPr>
      </p:pic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8DD5F27-AB0C-7982-8F76-E1058F4B7E7E}"/>
              </a:ext>
            </a:extLst>
          </p:cNvPr>
          <p:cNvSpPr txBox="1"/>
          <p:nvPr/>
        </p:nvSpPr>
        <p:spPr>
          <a:xfrm>
            <a:off x="11758113" y="31906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/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blipFill>
                <a:blip r:embed="rId22"/>
                <a:stretch>
                  <a:fillRect l="-3049" r="-522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029149" y="77937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/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44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</a:t>
                </a: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blipFill>
                <a:blip r:embed="rId26"/>
                <a:stretch>
                  <a:fillRect l="-2671" r="-4377" b="-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4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6250273" y="8538833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3096906" y="8479738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4643580" y="149804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3184155" y="678490"/>
            <a:ext cx="1108076" cy="1092922"/>
          </a:xfrm>
          <a:prstGeom prst="rect">
            <a:avLst/>
          </a:prstGeom>
        </p:spPr>
      </p:pic>
      <p:pic>
        <p:nvPicPr>
          <p:cNvPr id="335" name="Picture 31">
            <a:extLst>
              <a:ext uri="{FF2B5EF4-FFF2-40B4-BE49-F238E27FC236}">
                <a16:creationId xmlns:a16="http://schemas.microsoft.com/office/drawing/2014/main" id="{1B62F275-C426-A45E-E6DD-42E0A101BF0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4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264904" y="1578609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487952" y="780935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2033044" y="8814165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16393738" y="2704379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/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blipFill>
                <a:blip r:embed="rId20"/>
                <a:stretch>
                  <a:fillRect l="-1724" r="-527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F96EFD80-79FD-CD9E-338C-1E65958C51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2525" y="3155533"/>
            <a:ext cx="7458075" cy="5076028"/>
          </a:xfrm>
          <a:prstGeom prst="rect">
            <a:avLst/>
          </a:prstGeom>
        </p:spPr>
      </p:pic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288FBD3C-F398-9083-CF74-85AA5686FD76}"/>
              </a:ext>
            </a:extLst>
          </p:cNvPr>
          <p:cNvSpPr/>
          <p:nvPr/>
        </p:nvSpPr>
        <p:spPr>
          <a:xfrm>
            <a:off x="3113733" y="431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2896611" y="824800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/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đường thẳng c cắt hai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trong các góc tạo thành có một cặp góc so le trong bằng nhau thì: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120°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blipFill>
                <a:blip r:embed="rId25"/>
                <a:stretch>
                  <a:fillRect l="-1893" r="-3245" b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F973480-C58F-9940-B109-86BF09F34C52}"/>
              </a:ext>
            </a:extLst>
          </p:cNvPr>
          <p:cNvSpPr/>
          <p:nvPr/>
        </p:nvSpPr>
        <p:spPr>
          <a:xfrm>
            <a:off x="3903243" y="565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385827" y="1383046"/>
            <a:ext cx="1689620" cy="9738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287364" y="5419393"/>
            <a:ext cx="988020" cy="97450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972014">
            <a:off x="3697928" y="1051488"/>
            <a:ext cx="1108076" cy="109292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4938738" y="8340786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972014">
            <a:off x="3785963" y="1051489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/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blipFill>
                <a:blip r:embed="rId26"/>
                <a:stretch>
                  <a:fillRect l="-1919" r="-1919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00A2A165-5307-4101-2CFC-9295E03A9419}"/>
              </a:ext>
            </a:extLst>
          </p:cNvPr>
          <p:cNvSpPr/>
          <p:nvPr/>
        </p:nvSpPr>
        <p:spPr>
          <a:xfrm>
            <a:off x="3751289" y="690478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5365987" y="8258784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2727808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370307" y="592316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661139" y="8308589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337494" y="583134"/>
            <a:ext cx="1375279" cy="79266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6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809460" y="1045173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2135988" y="7518559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733939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832039" y="754631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239879" y="89049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15844648" y="9123288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3064572" y="609185"/>
            <a:ext cx="1317310" cy="1317310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A3C78CD2-7262-F8E0-44E2-E5EFED084FE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4882" r="37121" b="11132"/>
          <a:stretch/>
        </p:blipFill>
        <p:spPr>
          <a:xfrm>
            <a:off x="11352778" y="3099586"/>
            <a:ext cx="5024942" cy="390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/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blipFill>
                <a:blip r:embed="rId25"/>
                <a:stretch>
                  <a:fillRect l="-1792" r="-2948" b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B06BDA2-3EA1-EB84-76EF-25859D58C538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118934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987734" y="4782723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2908572" y="1246487"/>
            <a:ext cx="1317310" cy="1317310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3371297" y="2284276"/>
            <a:ext cx="1195095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02687" y="1532294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/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tr.104)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blipFill>
                <a:blip r:embed="rId24"/>
                <a:stretch>
                  <a:fillRect l="-1741" r="-101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358F06F-76B0-61FB-B05C-8E921811864D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7441122" y="4587380"/>
            <a:ext cx="6512367" cy="50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529073" y="786043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403035" y="786043"/>
            <a:ext cx="994957" cy="86109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82376" y="8711187"/>
            <a:ext cx="853932" cy="7390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6A77DF-A30C-3177-B449-C90828576E3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6590371" y="885253"/>
            <a:ext cx="744588" cy="734406"/>
          </a:xfrm>
          <a:prstGeom prst="rect">
            <a:avLst/>
          </a:prstGeom>
        </p:spPr>
      </p:pic>
      <p:pic>
        <p:nvPicPr>
          <p:cNvPr id="35" name="Picture 36">
            <a:extLst>
              <a:ext uri="{FF2B5EF4-FFF2-40B4-BE49-F238E27FC236}">
                <a16:creationId xmlns:a16="http://schemas.microsoft.com/office/drawing/2014/main" id="{2E3822A9-5316-6480-320B-942ABFBB1E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3338898" y="8753228"/>
            <a:ext cx="837565" cy="826111"/>
          </a:xfrm>
          <a:prstGeom prst="rect">
            <a:avLst/>
          </a:prstGeom>
        </p:spPr>
      </p:pic>
      <p:pic>
        <p:nvPicPr>
          <p:cNvPr id="36" name="Picture 37">
            <a:extLst>
              <a:ext uri="{FF2B5EF4-FFF2-40B4-BE49-F238E27FC236}">
                <a16:creationId xmlns:a16="http://schemas.microsoft.com/office/drawing/2014/main" id="{481A2D94-0D78-D34D-D4E4-91E56470035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587144" y="955294"/>
            <a:ext cx="896038" cy="896038"/>
          </a:xfrm>
          <a:prstGeom prst="rect">
            <a:avLst/>
          </a:prstGeom>
        </p:spPr>
      </p:pic>
      <p:pic>
        <p:nvPicPr>
          <p:cNvPr id="53" name="Hình ảnh 5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ADB60C-7C56-0863-85A1-DDE01F86FCC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10402993" y="2067647"/>
            <a:ext cx="6554827" cy="5039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/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−117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=63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vi-VN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le</m:t>
                    </m:r>
                    <m:r>
                      <a:rPr lang="vi-VN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blipFill>
                <a:blip r:embed="rId25"/>
                <a:stretch>
                  <a:fillRect l="-2010" r="-1751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532A1C9C-D4BA-B52A-C21C-7BAAEFA2B89F}"/>
              </a:ext>
            </a:extLst>
          </p:cNvPr>
          <p:cNvSpPr txBox="1"/>
          <p:nvPr/>
        </p:nvSpPr>
        <p:spPr>
          <a:xfrm>
            <a:off x="7772400" y="10062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BF333-C94A-6C9E-F13B-369BC01E8C93}"/>
              </a:ext>
            </a:extLst>
          </p:cNvPr>
          <p:cNvSpPr txBox="1"/>
          <p:nvPr/>
        </p:nvSpPr>
        <p:spPr>
          <a:xfrm>
            <a:off x="12410144" y="3295590"/>
            <a:ext cx="62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1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C8FACD-D06C-7498-1725-86F5DEC1A2D5}"/>
              </a:ext>
            </a:extLst>
          </p:cNvPr>
          <p:cNvSpPr txBox="1"/>
          <p:nvPr/>
        </p:nvSpPr>
        <p:spPr>
          <a:xfrm>
            <a:off x="12029144" y="3295590"/>
            <a:ext cx="62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2</a:t>
            </a:r>
            <a:endParaRPr 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865EDC-7157-C711-C459-361A151419DA}"/>
              </a:ext>
            </a:extLst>
          </p:cNvPr>
          <p:cNvSpPr txBox="1"/>
          <p:nvPr/>
        </p:nvSpPr>
        <p:spPr>
          <a:xfrm>
            <a:off x="11430000" y="5124390"/>
            <a:ext cx="62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1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1BB6BE-A8F5-4D03-F0B0-5D148552D138}"/>
              </a:ext>
            </a:extLst>
          </p:cNvPr>
          <p:cNvSpPr txBox="1"/>
          <p:nvPr/>
        </p:nvSpPr>
        <p:spPr>
          <a:xfrm>
            <a:off x="14772344" y="3295590"/>
            <a:ext cx="62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91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02675">
            <a:off x="934321" y="8506495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93762">
            <a:off x="16459308" y="6448899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72170">
            <a:off x="14100012" y="-123726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294146">
            <a:off x="680876" y="2555020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16130713" y="8449859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459985">
            <a:off x="1590320" y="7001480"/>
            <a:ext cx="896038" cy="896038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9F39A02-F356-BD35-48BE-1F44A6EC8369}"/>
              </a:ext>
            </a:extLst>
          </p:cNvPr>
          <p:cNvSpPr txBox="1"/>
          <p:nvPr/>
        </p:nvSpPr>
        <p:spPr>
          <a:xfrm>
            <a:off x="2277388" y="1064939"/>
            <a:ext cx="1450842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75ACF7F-2397-E11F-E018-9C5EAEE1068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32705" r="42036" b="15419"/>
          <a:stretch/>
        </p:blipFill>
        <p:spPr>
          <a:xfrm>
            <a:off x="11199387" y="5945012"/>
            <a:ext cx="4968126" cy="368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/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blipFill>
                <a:blip r:embed="rId23"/>
                <a:stretch>
                  <a:fillRect l="-2188" r="-3529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2080810" y="8548116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386217" y="29801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70874" y="800676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743691" y="6614474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/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=36°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blipFill>
                <a:blip r:embed="rId24"/>
                <a:stretch>
                  <a:fillRect l="-2190" r="-2003" b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57AF7E12-E35B-B03C-315F-6BF036F0C3F0}"/>
              </a:ext>
            </a:extLst>
          </p:cNvPr>
          <p:cNvGrpSpPr/>
          <p:nvPr/>
        </p:nvGrpSpPr>
        <p:grpSpPr>
          <a:xfrm>
            <a:off x="11094973" y="3108688"/>
            <a:ext cx="5896459" cy="4607042"/>
            <a:chOff x="11094973" y="3108688"/>
            <a:chExt cx="5896459" cy="460704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3EF879A-FF6F-B4C5-0591-B8306C1E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 t="32704" r="4597" b="21016"/>
            <a:stretch/>
          </p:blipFill>
          <p:spPr>
            <a:xfrm>
              <a:off x="11094973" y="3108688"/>
              <a:ext cx="5896459" cy="4607042"/>
            </a:xfrm>
            <a:prstGeom prst="rect">
              <a:avLst/>
            </a:prstGeom>
          </p:spPr>
        </p:pic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EDBD747-F667-47F5-6723-E364D94A6908}"/>
                </a:ext>
              </a:extLst>
            </p:cNvPr>
            <p:cNvSpPr txBox="1"/>
            <p:nvPr/>
          </p:nvSpPr>
          <p:spPr>
            <a:xfrm>
              <a:off x="14062252" y="5316793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FF3FC8AC-07AA-F2B3-5E4B-D8C75B607BEC}"/>
                </a:ext>
              </a:extLst>
            </p:cNvPr>
            <p:cNvSpPr txBox="1"/>
            <p:nvPr/>
          </p:nvSpPr>
          <p:spPr>
            <a:xfrm>
              <a:off x="12507620" y="4085896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C9B90BB-6D4A-5096-18A6-BB8507E3B740}"/>
                </a:ext>
              </a:extLst>
            </p:cNvPr>
            <p:cNvSpPr txBox="1"/>
            <p:nvPr/>
          </p:nvSpPr>
          <p:spPr>
            <a:xfrm>
              <a:off x="14583925" y="4982286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A77FA6E-A361-5B15-16EE-EAF560296B1B}"/>
                </a:ext>
              </a:extLst>
            </p:cNvPr>
            <p:cNvSpPr txBox="1"/>
            <p:nvPr/>
          </p:nvSpPr>
          <p:spPr>
            <a:xfrm>
              <a:off x="14253121" y="4751453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4E1CA94F-95BE-0763-A02D-A1DA30E3F2C3}"/>
                </a:ext>
              </a:extLst>
            </p:cNvPr>
            <p:cNvSpPr txBox="1"/>
            <p:nvPr/>
          </p:nvSpPr>
          <p:spPr>
            <a:xfrm>
              <a:off x="12611556" y="3366460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52AEFC-B2FC-241A-724A-CC1E0D54AACF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829110" y="3043439"/>
            <a:ext cx="15028880" cy="5815977"/>
            <a:chOff x="-81957" y="703892"/>
            <a:chExt cx="20038507" cy="6683526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10800000">
              <a:off x="1340029" y="2433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15231" y="4990806"/>
            <a:ext cx="994957" cy="8610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99836" y="3450892"/>
            <a:ext cx="994957" cy="86109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786795" y="866484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0" y="6463236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660758" y="866484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5006734" y="2562683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4203432" y="2549300"/>
            <a:ext cx="853932" cy="73903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1" y="7791050"/>
            <a:ext cx="994957" cy="86109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5493544" y="8935064"/>
            <a:ext cx="994957" cy="861090"/>
          </a:xfrm>
          <a:prstGeom prst="rect">
            <a:avLst/>
          </a:prstGeom>
        </p:spPr>
      </p:pic>
      <p:sp>
        <p:nvSpPr>
          <p:cNvPr id="48" name="AutoShape 32">
            <a:extLst>
              <a:ext uri="{FF2B5EF4-FFF2-40B4-BE49-F238E27FC236}">
                <a16:creationId xmlns:a16="http://schemas.microsoft.com/office/drawing/2014/main" id="{1EDDB4C6-D039-DCCD-2870-9FFF58572A61}"/>
              </a:ext>
            </a:extLst>
          </p:cNvPr>
          <p:cNvSpPr/>
          <p:nvPr/>
        </p:nvSpPr>
        <p:spPr>
          <a:xfrm rot="10800000">
            <a:off x="2895599" y="7425381"/>
            <a:ext cx="13137197" cy="0"/>
          </a:xfrm>
          <a:prstGeom prst="line">
            <a:avLst/>
          </a:prstGeom>
          <a:ln w="12700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3260306" y="3546284"/>
            <a:ext cx="999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3175054" y="5058187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0A4E431-DE89-D573-57D8-54F17D2DE49F}"/>
              </a:ext>
            </a:extLst>
          </p:cNvPr>
          <p:cNvSpPr txBox="1"/>
          <p:nvPr/>
        </p:nvSpPr>
        <p:spPr>
          <a:xfrm>
            <a:off x="3170030" y="657916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6B4BAF92-D041-5619-391F-2C323E5C0F8A}"/>
              </a:ext>
            </a:extLst>
          </p:cNvPr>
          <p:cNvSpPr txBox="1"/>
          <p:nvPr/>
        </p:nvSpPr>
        <p:spPr>
          <a:xfrm>
            <a:off x="3170029" y="788927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1618508" y="8932265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67B75F-8788-7EAA-1C77-E346AB86E103}"/>
              </a:ext>
            </a:extLst>
          </p:cNvPr>
          <p:cNvSpPr txBox="1"/>
          <p:nvPr/>
        </p:nvSpPr>
        <p:spPr>
          <a:xfrm>
            <a:off x="1835339" y="1036066"/>
            <a:ext cx="1470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ĐỒNG VỊ. HAI GÓC SO LE TRONG</a:t>
            </a:r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A4EEA22A-9993-4B02-37C7-7951E143E779}"/>
              </a:ext>
            </a:extLst>
          </p:cNvPr>
          <p:cNvSpPr/>
          <p:nvPr/>
        </p:nvSpPr>
        <p:spPr>
          <a:xfrm>
            <a:off x="1990198" y="233097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/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blipFill>
                <a:blip r:embed="rId24"/>
                <a:stretch>
                  <a:fillRect l="-1946" r="-18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0D5E7463-763D-0F8D-B82E-972579CD6E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4630" r="1584" b="64820"/>
          <a:stretch/>
        </p:blipFill>
        <p:spPr>
          <a:xfrm>
            <a:off x="12169082" y="3396432"/>
            <a:ext cx="4068810" cy="506702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51815" y="7845370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/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blipFill>
                <a:blip r:embed="rId26"/>
                <a:stretch>
                  <a:fillRect l="-2016" r="-1951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4846399" y="8454977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5924557" y="3150466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3642949" y="8577540"/>
            <a:ext cx="837565" cy="826111"/>
          </a:xfrm>
          <a:prstGeom prst="rect">
            <a:avLst/>
          </a:prstGeom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56E1B1A1-F2F2-089B-B46C-BC5F55203E7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3" t="37618" r="2387" b="31832"/>
          <a:stretch/>
        </p:blipFill>
        <p:spPr>
          <a:xfrm>
            <a:off x="3009921" y="3390049"/>
            <a:ext cx="4068810" cy="5067028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1771570" y="5003280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/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blipFill>
                <a:blip r:embed="rId25"/>
                <a:stretch>
                  <a:fillRect l="-1589" r="-264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/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blipFill>
                <a:blip r:embed="rId26"/>
                <a:stretch>
                  <a:fillRect l="-2199" r="-3546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465149" y="7221746"/>
            <a:ext cx="1756269" cy="1756269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3707ACA7-88A8-74F5-A60E-90E0ED842AE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1" t="68026" r="1495" b="1424"/>
          <a:stretch/>
        </p:blipFill>
        <p:spPr>
          <a:xfrm>
            <a:off x="2733832" y="2438025"/>
            <a:ext cx="4457679" cy="5067028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020890" y="5167743"/>
            <a:ext cx="626645" cy="626645"/>
          </a:xfrm>
          <a:prstGeom prst="rect">
            <a:avLst/>
          </a:prstGeom>
        </p:spPr>
      </p:pic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F9CBECF0-8267-71F1-CA57-27FE138EF975}"/>
              </a:ext>
            </a:extLst>
          </p:cNvPr>
          <p:cNvSpPr txBox="1"/>
          <p:nvPr/>
        </p:nvSpPr>
        <p:spPr>
          <a:xfrm>
            <a:off x="5039811" y="1336063"/>
            <a:ext cx="836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/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blipFill>
                <a:blip r:embed="rId25"/>
                <a:stretch>
                  <a:fillRect l="-3273" r="-3273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369199" y="873773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902383" y="8015701"/>
            <a:ext cx="744588" cy="734406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230105" y="8017294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5539854" y="8558398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330176" y="8860394"/>
            <a:ext cx="744588" cy="734406"/>
          </a:xfrm>
          <a:prstGeom prst="rect">
            <a:avLst/>
          </a:prstGeom>
        </p:spPr>
      </p:pic>
      <p:pic>
        <p:nvPicPr>
          <p:cNvPr id="33" name="Picture 44">
            <a:extLst>
              <a:ext uri="{FF2B5EF4-FFF2-40B4-BE49-F238E27FC236}">
                <a16:creationId xmlns:a16="http://schemas.microsoft.com/office/drawing/2014/main" id="{DD5ED1C7-44BA-7E5A-4DA9-13F0C3CB06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39423" y="3761893"/>
            <a:ext cx="14644392" cy="3761862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21B27EF-DD21-11B8-8F66-4E41244F4A68}"/>
              </a:ext>
            </a:extLst>
          </p:cNvPr>
          <p:cNvSpPr txBox="1"/>
          <p:nvPr/>
        </p:nvSpPr>
        <p:spPr>
          <a:xfrm>
            <a:off x="2485407" y="1129034"/>
            <a:ext cx="133171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vẽ và chỉ ra trường hợp nào thì có hai góc đồng vị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hợp nào có hai góc so le trong.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994482" y="26619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19956" y="8071823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69461" y="938147"/>
            <a:ext cx="1810087" cy="156654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137721" y="4819650"/>
            <a:ext cx="626645" cy="626645"/>
          </a:xfrm>
          <a:prstGeom prst="rect">
            <a:avLst/>
          </a:prstGeom>
        </p:spPr>
      </p:pic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66D220B-D725-6764-5451-7D2460F4214C}"/>
              </a:ext>
            </a:extLst>
          </p:cNvPr>
          <p:cNvSpPr/>
          <p:nvPr/>
        </p:nvSpPr>
        <p:spPr>
          <a:xfrm>
            <a:off x="2581986" y="1073726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449539F-B3A5-DFBB-3D38-4D19028F208B}"/>
              </a:ext>
            </a:extLst>
          </p:cNvPr>
          <p:cNvSpPr txBox="1"/>
          <p:nvPr/>
        </p:nvSpPr>
        <p:spPr>
          <a:xfrm>
            <a:off x="5815436" y="910346"/>
            <a:ext cx="90809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BB0558A-BEA7-4445-FE7A-8FE5BE1FDDD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4644" r="1854" b="11542"/>
          <a:stretch/>
        </p:blipFill>
        <p:spPr>
          <a:xfrm>
            <a:off x="10305096" y="3256877"/>
            <a:ext cx="5916903" cy="516787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997696" y="7835586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/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blipFill>
                <a:blip r:embed="rId25"/>
                <a:stretch>
                  <a:fillRect l="-3161" r="-5092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1938</Words>
  <Application>Microsoft Office PowerPoint</Application>
  <PresentationFormat>Custom</PresentationFormat>
  <Paragraphs>150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Cambria Math</vt:lpstr>
      <vt:lpstr>Symbol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Thuong Thu</cp:lastModifiedBy>
  <cp:revision>1</cp:revision>
  <dcterms:created xsi:type="dcterms:W3CDTF">2006-08-16T00:00:00Z</dcterms:created>
  <dcterms:modified xsi:type="dcterms:W3CDTF">2022-12-12T08:03:50Z</dcterms:modified>
  <dc:identifier>DAFNlNsXVmE</dc:identifier>
  <cp:contentStatus/>
</cp:coreProperties>
</file>