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40" r:id="rId2"/>
    <p:sldId id="442" r:id="rId3"/>
    <p:sldId id="452" r:id="rId4"/>
    <p:sldId id="256" r:id="rId5"/>
    <p:sldId id="449" r:id="rId6"/>
    <p:sldId id="450" r:id="rId7"/>
    <p:sldId id="262" r:id="rId8"/>
    <p:sldId id="451" r:id="rId9"/>
    <p:sldId id="511" r:id="rId10"/>
    <p:sldId id="512" r:id="rId11"/>
    <p:sldId id="510" r:id="rId12"/>
    <p:sldId id="514" r:id="rId13"/>
    <p:sldId id="515" r:id="rId14"/>
    <p:sldId id="516" r:id="rId15"/>
    <p:sldId id="517" r:id="rId16"/>
    <p:sldId id="509" r:id="rId17"/>
    <p:sldId id="518" r:id="rId18"/>
    <p:sldId id="5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424"/>
    <a:srgbClr val="00FF00"/>
    <a:srgbClr val="33CC33"/>
    <a:srgbClr val="FF99CC"/>
    <a:srgbClr val="CC66FF"/>
    <a:srgbClr val="CC99FF"/>
    <a:srgbClr val="2C4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15" autoAdjust="0"/>
    <p:restoredTop sz="94660"/>
  </p:normalViewPr>
  <p:slideViewPr>
    <p:cSldViewPr snapToGrid="0">
      <p:cViewPr varScale="1">
        <p:scale>
          <a:sx n="64" d="100"/>
          <a:sy n="64" d="100"/>
        </p:scale>
        <p:origin x="90" y="468"/>
      </p:cViewPr>
      <p:guideLst>
        <p:guide orient="horz" pos="2184"/>
        <p:guide pos="3840"/>
      </p:guideLst>
    </p:cSldViewPr>
  </p:slideViewPr>
  <p:notesTextViewPr>
    <p:cViewPr>
      <p:scale>
        <a:sx n="1" d="1"/>
        <a:sy n="1" d="1"/>
      </p:scale>
      <p:origin x="0" y="0"/>
    </p:cViewPr>
  </p:notesTextViewPr>
  <p:sorterViewPr>
    <p:cViewPr varScale="1">
      <p:scale>
        <a:sx n="100" d="100"/>
        <a:sy n="100" d="100"/>
      </p:scale>
      <p:origin x="0" y="-90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5" name="Chỗ dành sẵn cho Chân trang 4">
            <a:extLst>
              <a:ext uri="{FF2B5EF4-FFF2-40B4-BE49-F238E27FC236}">
                <a16:creationId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5" name="Chỗ dành sẵn cho Chân trang 4">
            <a:extLst>
              <a:ext uri="{FF2B5EF4-FFF2-40B4-BE49-F238E27FC236}">
                <a16:creationId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5" name="Chỗ dành sẵn cho Chân trang 4">
            <a:extLst>
              <a:ext uri="{FF2B5EF4-FFF2-40B4-BE49-F238E27FC236}">
                <a16:creationId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5" name="Chỗ dành sẵn cho Chân trang 4">
            <a:extLst>
              <a:ext uri="{FF2B5EF4-FFF2-40B4-BE49-F238E27FC236}">
                <a16:creationId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5" name="Chỗ dành sẵn cho Chân trang 4">
            <a:extLst>
              <a:ext uri="{FF2B5EF4-FFF2-40B4-BE49-F238E27FC236}">
                <a16:creationId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6" name="Chỗ dành sẵn cho Chân trang 5">
            <a:extLst>
              <a:ext uri="{FF2B5EF4-FFF2-40B4-BE49-F238E27FC236}">
                <a16:creationId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8" name="Chỗ dành sẵn cho Chân trang 7">
            <a:extLst>
              <a:ext uri="{FF2B5EF4-FFF2-40B4-BE49-F238E27FC236}">
                <a16:creationId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4" name="Chỗ dành sẵn cho Chân trang 3">
            <a:extLst>
              <a:ext uri="{FF2B5EF4-FFF2-40B4-BE49-F238E27FC236}">
                <a16:creationId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3" name="Chỗ dành sẵn cho Chân trang 2">
            <a:extLst>
              <a:ext uri="{FF2B5EF4-FFF2-40B4-BE49-F238E27FC236}">
                <a16:creationId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6" name="Chỗ dành sẵn cho Chân trang 5">
            <a:extLst>
              <a:ext uri="{FF2B5EF4-FFF2-40B4-BE49-F238E27FC236}">
                <a16:creationId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15/10/2024</a:t>
            </a:fld>
            <a:endParaRPr lang="en-BZ"/>
          </a:p>
        </p:txBody>
      </p:sp>
      <p:sp>
        <p:nvSpPr>
          <p:cNvPr id="6" name="Chỗ dành sẵn cho Chân trang 5">
            <a:extLst>
              <a:ext uri="{FF2B5EF4-FFF2-40B4-BE49-F238E27FC236}">
                <a16:creationId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15/10/2024</a:t>
            </a:fld>
            <a:endParaRPr lang="en-BZ"/>
          </a:p>
        </p:txBody>
      </p:sp>
      <p:sp>
        <p:nvSpPr>
          <p:cNvPr id="5" name="Chỗ dành sẵn cho Chân trang 4">
            <a:extLst>
              <a:ext uri="{FF2B5EF4-FFF2-40B4-BE49-F238E27FC236}">
                <a16:creationId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0.gif"/><Relationship Id="rId7" Type="http://schemas.openxmlformats.org/officeDocument/2006/relationships/oleObject" Target="../embeddings/oleObject5.bin"/><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24.gif"/><Relationship Id="rId5" Type="http://schemas.openxmlformats.org/officeDocument/2006/relationships/image" Target="../media/image11.wmf"/><Relationship Id="rId10" Type="http://schemas.openxmlformats.org/officeDocument/2006/relationships/image" Target="../media/image23.wmf"/><Relationship Id="rId4" Type="http://schemas.openxmlformats.org/officeDocument/2006/relationships/oleObject" Target="../embeddings/oleObject4.bin"/><Relationship Id="rId9"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oleObject" Target="../embeddings/oleObject8.bin"/><Relationship Id="rId4" Type="http://schemas.openxmlformats.org/officeDocument/2006/relationships/image" Target="../media/image2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7.xml"/><Relationship Id="rId3" Type="http://schemas.openxmlformats.org/officeDocument/2006/relationships/audio" Target="NULL" TargetMode="External"/><Relationship Id="rId7" Type="http://schemas.openxmlformats.org/officeDocument/2006/relationships/image" Target="../media/image6.gif"/><Relationship Id="rId12" Type="http://schemas.openxmlformats.org/officeDocument/2006/relationships/slide" Target="slide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11" Type="http://schemas.openxmlformats.org/officeDocument/2006/relationships/slide" Target="slide5.xml"/><Relationship Id="rId5" Type="http://schemas.openxmlformats.org/officeDocument/2006/relationships/slideLayout" Target="../slideLayouts/slideLayout1.xml"/><Relationship Id="rId15" Type="http://schemas.openxmlformats.org/officeDocument/2006/relationships/slide" Target="slide3.xml"/><Relationship Id="rId10" Type="http://schemas.openxmlformats.org/officeDocument/2006/relationships/image" Target="../media/image8.png"/><Relationship Id="rId4" Type="http://schemas.microsoft.com/office/2007/relationships/media" Target="../media/media4.WAV"/><Relationship Id="rId9" Type="http://schemas.openxmlformats.org/officeDocument/2006/relationships/image" Target="../media/image7.gif"/><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emf"/><Relationship Id="rId5" Type="http://schemas.openxmlformats.org/officeDocument/2006/relationships/image" Target="../media/image3.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slide" Target="slide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slide" Target="slide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967" y="4726547"/>
            <a:ext cx="10759874" cy="1794933"/>
          </a:xfrm>
        </p:spPr>
        <p:txBody>
          <a:bodyPr>
            <a:prstTxWarp prst="textWave1">
              <a:avLst/>
            </a:prstTxWarp>
            <a:normAutofit/>
          </a:bodyPr>
          <a:lstStyle/>
          <a:p>
            <a:r>
              <a:rPr lang="en-US" b="1" dirty="0">
                <a:solidFill>
                  <a:srgbClr val="FF0000"/>
                </a:solidFill>
                <a:latin typeface="Times New Roman" panose="02020603050405020304" pitchFamily="18" charset="0"/>
                <a:cs typeface="Times New Roman" panose="02020603050405020304" pitchFamily="18" charset="0"/>
              </a:rPr>
              <a:t>Chương IV</a:t>
            </a:r>
            <a:r>
              <a:rPr lang="en-US" b="1" dirty="0">
                <a:solidFill>
                  <a:srgbClr val="7030A0"/>
                </a:solidFill>
                <a:latin typeface="Times New Roman" panose="02020603050405020304" pitchFamily="18" charset="0"/>
                <a:cs typeface="Times New Roman" panose="02020603050405020304" pitchFamily="18" charset="0"/>
              </a:rPr>
              <a:t>. HỆ THỨC LƯỢNG TRONG TAM GIÁC VUÔNG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726547"/>
          </a:xfrm>
          <a:prstGeom prst="rect">
            <a:avLst/>
          </a:prstGeom>
        </p:spPr>
      </p:pic>
    </p:spTree>
    <p:extLst>
      <p:ext uri="{BB962C8B-B14F-4D97-AF65-F5344CB8AC3E}">
        <p14:creationId xmlns:p14="http://schemas.microsoft.com/office/powerpoint/2010/main" val="225244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CBD9BA-E836-40AB-AE07-0EF8D1E5FD14}"/>
              </a:ext>
            </a:extLst>
          </p:cNvPr>
          <p:cNvSpPr/>
          <p:nvPr/>
        </p:nvSpPr>
        <p:spPr>
          <a:xfrm>
            <a:off x="334851" y="0"/>
            <a:ext cx="11153104" cy="1538883"/>
          </a:xfrm>
          <a:prstGeom prst="rect">
            <a:avLst/>
          </a:prstGeom>
          <a:solidFill>
            <a:schemeClr val="bg1"/>
          </a:solidFill>
        </p:spPr>
        <p:txBody>
          <a:bodyPr wrap="square" lIns="91440" tIns="45720" rIns="91440" bIns="45720">
            <a:spAutoFit/>
          </a:bodyPr>
          <a:lstStyle/>
          <a:p>
            <a:pPr algn="ctr"/>
            <a:r>
              <a:rPr lang="en-US" sz="5400" b="1" dirty="0">
                <a:solidFill>
                  <a:srgbClr val="104424"/>
                </a:solidFill>
                <a:latin typeface="Times New Roman" panose="02020603050405020304" pitchFamily="18" charset="0"/>
                <a:cs typeface="Times New Roman" panose="02020603050405020304" pitchFamily="18" charset="0"/>
              </a:rPr>
              <a:t>Bài 3:</a:t>
            </a:r>
            <a:r>
              <a:rPr lang="en-US" sz="5400" b="1" dirty="0">
                <a:solidFill>
                  <a:srgbClr val="FF0000"/>
                </a:solidFill>
                <a:latin typeface="Times New Roman" panose="02020603050405020304" pitchFamily="18" charset="0"/>
                <a:cs typeface="Times New Roman" panose="02020603050405020304" pitchFamily="18" charset="0"/>
              </a:rPr>
              <a:t> </a:t>
            </a:r>
            <a:r>
              <a:rPr lang="en-US" sz="4000" b="1" i="1" dirty="0">
                <a:solidFill>
                  <a:srgbClr val="FF0000"/>
                </a:solidFill>
                <a:latin typeface="Times New Roman" panose="02020603050405020304" pitchFamily="18" charset="0"/>
                <a:cs typeface="Times New Roman" panose="02020603050405020304" pitchFamily="18" charset="0"/>
              </a:rPr>
              <a:t>ỨNG DỤNG CỦA TỈ SỐ L</a:t>
            </a:r>
            <a:r>
              <a:rPr lang="vi-VN" sz="4000" b="1" i="1" dirty="0">
                <a:solidFill>
                  <a:srgbClr val="FF0000"/>
                </a:solidFill>
                <a:latin typeface="Times New Roman" panose="02020603050405020304" pitchFamily="18" charset="0"/>
                <a:cs typeface="Times New Roman" panose="02020603050405020304" pitchFamily="18" charset="0"/>
              </a:rPr>
              <a:t>Ư</a:t>
            </a:r>
            <a:r>
              <a:rPr lang="en-US" sz="4000" b="1" i="1" dirty="0">
                <a:solidFill>
                  <a:srgbClr val="FF0000"/>
                </a:solidFill>
                <a:latin typeface="Times New Roman" panose="02020603050405020304" pitchFamily="18" charset="0"/>
                <a:cs typeface="Times New Roman" panose="02020603050405020304" pitchFamily="18" charset="0"/>
              </a:rPr>
              <a:t>ỢNG GIÁC </a:t>
            </a:r>
          </a:p>
          <a:p>
            <a:pPr algn="ctr"/>
            <a:r>
              <a:rPr lang="en-US" sz="4000" b="1" i="1" dirty="0">
                <a:solidFill>
                  <a:srgbClr val="FF0000"/>
                </a:solidFill>
                <a:latin typeface="Times New Roman" panose="02020603050405020304" pitchFamily="18" charset="0"/>
                <a:cs typeface="Times New Roman" panose="02020603050405020304" pitchFamily="18" charset="0"/>
              </a:rPr>
              <a:t>CỦA GÓC NHỌN</a:t>
            </a:r>
          </a:p>
        </p:txBody>
      </p:sp>
      <p:sp>
        <p:nvSpPr>
          <p:cNvPr id="6" name="AutoShape 30"/>
          <p:cNvSpPr>
            <a:spLocks noChangeArrowheads="1"/>
          </p:cNvSpPr>
          <p:nvPr/>
        </p:nvSpPr>
        <p:spPr bwMode="auto">
          <a:xfrm>
            <a:off x="334851" y="1391426"/>
            <a:ext cx="11513711" cy="2860358"/>
          </a:xfrm>
          <a:prstGeom prst="roundRect">
            <a:avLst>
              <a:gd name="adj" fmla="val 16667"/>
            </a:avLst>
          </a:prstGeom>
          <a:solidFill>
            <a:schemeClr val="accent4">
              <a:lumMod val="40000"/>
              <a:lumOff val="60000"/>
            </a:schemeClr>
          </a:solidFill>
          <a:ln w="6350" algn="ctr">
            <a:solidFill>
              <a:srgbClr val="0000FF"/>
            </a:solidFill>
            <a:round/>
            <a:headEnd/>
            <a:tailEnd/>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600" b="1" dirty="0">
                <a:solidFill>
                  <a:srgbClr val="002060"/>
                </a:solidFill>
                <a:latin typeface="Times New Roman" panose="02020603050405020304" pitchFamily="18" charset="0"/>
              </a:rPr>
              <a:t>Nhờ tỉ số lượng giác của góc nhọn, ta có thể tính được chiều cao của các công trình lớn và khoảng cách giữa hai điểm mà không thể đo trực tiếp được.</a:t>
            </a:r>
          </a:p>
          <a:p>
            <a:pPr algn="just">
              <a:spcBef>
                <a:spcPct val="50000"/>
              </a:spcBef>
            </a:pPr>
            <a:endParaRPr lang="en-US" altLang="en-US" sz="3600" dirty="0">
              <a:solidFill>
                <a:srgbClr val="002060"/>
              </a:solidFill>
              <a:latin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31" y="4450656"/>
            <a:ext cx="2619375" cy="1743075"/>
          </a:xfrm>
          <a:prstGeom prst="rect">
            <a:avLst/>
          </a:prstGeom>
        </p:spPr>
      </p:pic>
      <p:sp>
        <p:nvSpPr>
          <p:cNvPr id="7" name="AutoShape 2" descr="Hình dưới đây mô tả cách đo chiều cao của cây. Các thông số đo đạc được như  sau: AB = 1 m; AA' = 4,5 m; CA = 1,2 m. Chiều cao của cây là"/>
          <p:cNvSpPr>
            <a:spLocks noChangeAspect="1" noChangeArrowheads="1"/>
          </p:cNvSpPr>
          <p:nvPr/>
        </p:nvSpPr>
        <p:spPr bwMode="auto">
          <a:xfrm>
            <a:off x="1134369" y="8035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994" y="4388334"/>
            <a:ext cx="3876541" cy="196095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808" y="4388333"/>
            <a:ext cx="3271570" cy="1960951"/>
          </a:xfrm>
          <a:prstGeom prst="rect">
            <a:avLst/>
          </a:prstGeom>
        </p:spPr>
      </p:pic>
    </p:spTree>
    <p:extLst>
      <p:ext uri="{BB962C8B-B14F-4D97-AF65-F5344CB8AC3E}">
        <p14:creationId xmlns:p14="http://schemas.microsoft.com/office/powerpoint/2010/main" val="1334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667" y="708338"/>
            <a:ext cx="10410423" cy="579549"/>
          </a:xfrm>
        </p:spPr>
        <p:txBody>
          <a:bodyPr>
            <a:noAutofit/>
          </a:bodyPr>
          <a:lstStyle/>
          <a:p>
            <a:pPr algn="l"/>
            <a:br>
              <a:rPr lang="en-US" sz="3600" dirty="0">
                <a:solidFill>
                  <a:srgbClr val="FF0000"/>
                </a:solidFill>
                <a:latin typeface="Times New Roman" panose="02020603050405020304" pitchFamily="18" charset="0"/>
                <a:cs typeface="Times New Roman" panose="02020603050405020304" pitchFamily="18" charset="0"/>
              </a:rPr>
            </a:br>
            <a:br>
              <a:rPr lang="en-US" sz="3600" dirty="0">
                <a:solidFill>
                  <a:srgbClr val="FF0000"/>
                </a:solidFill>
                <a:latin typeface="Times New Roman" panose="02020603050405020304" pitchFamily="18" charset="0"/>
                <a:cs typeface="Times New Roman" panose="02020603050405020304" pitchFamily="18" charset="0"/>
              </a:rPr>
            </a:br>
            <a:br>
              <a:rPr lang="en-US" sz="3600" dirty="0">
                <a:solidFill>
                  <a:srgbClr val="FF0000"/>
                </a:solidFill>
                <a:latin typeface="Times New Roman" panose="02020603050405020304" pitchFamily="18" charset="0"/>
                <a:cs typeface="Times New Roman" panose="02020603050405020304" pitchFamily="18" charset="0"/>
              </a:rPr>
            </a:br>
            <a:r>
              <a:rPr lang="en-US" sz="3600" b="1" u="sng" dirty="0">
                <a:solidFill>
                  <a:srgbClr val="FF0000"/>
                </a:solidFill>
                <a:latin typeface="Times New Roman" panose="02020603050405020304" pitchFamily="18" charset="0"/>
                <a:cs typeface="Times New Roman" panose="02020603050405020304" pitchFamily="18" charset="0"/>
              </a:rPr>
              <a:t>I. ƯỚC LƯỢNG KHOẢNG CÁCH</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45206" y="768686"/>
            <a:ext cx="11110174" cy="2180576"/>
          </a:xfrm>
          <a:solidFill>
            <a:schemeClr val="accent4">
              <a:lumMod val="60000"/>
              <a:lumOff val="40000"/>
            </a:schemeClr>
          </a:solidFill>
        </p:spPr>
        <p:txBody>
          <a:bodyPr>
            <a:noAutofit/>
          </a:bodyPr>
          <a:lstStyle/>
          <a:p>
            <a:pPr algn="just"/>
            <a:r>
              <a:rPr lang="en-US" sz="3600" dirty="0">
                <a:latin typeface="Times New Roman" panose="02020603050405020304" pitchFamily="18" charset="0"/>
                <a:cs typeface="Times New Roman" panose="02020603050405020304" pitchFamily="18" charset="0"/>
              </a:rPr>
              <a:t>Từ xưa, người ta đã biết cách ứng dụng lượng giác để ước lượng khoảng cách. Bằng cách sử dụng tỉ số lượng giác của góc nhọn, ta có thể ước lượng khoảng cách giữa hai vị trí khi khó đo trực tiếp khoảng cách giữa hai vị trí đó.</a:t>
            </a:r>
          </a:p>
          <a:p>
            <a:pPr algn="just">
              <a:spcBef>
                <a:spcPct val="50000"/>
              </a:spcBef>
              <a:defRPr/>
            </a:pPr>
            <a:r>
              <a:rPr lang="en-US" sz="3600" b="1" dirty="0">
                <a:solidFill>
                  <a:srgbClr val="00B0F0"/>
                </a:solidFill>
                <a:latin typeface="Times New Roman" panose="02020603050405020304" pitchFamily="18" charset="0"/>
                <a:cs typeface="Times New Roman" panose="02020603050405020304" pitchFamily="18" charset="0"/>
              </a:rPr>
              <a:t>Ví dụ 1: </a:t>
            </a:r>
            <a:r>
              <a:rPr lang="en-US" sz="3600" dirty="0">
                <a:latin typeface="Times New Roman" panose="02020603050405020304" pitchFamily="18" charset="0"/>
                <a:cs typeface="Times New Roman" panose="02020603050405020304" pitchFamily="18" charset="0"/>
              </a:rPr>
              <a:t>Xác định khoảng cách hai điểm B, C mà việc đo đạc chỉ tiến hành trên một bờ sông.</a:t>
            </a:r>
          </a:p>
          <a:p>
            <a:pPr algn="just">
              <a:spcBef>
                <a:spcPct val="50000"/>
              </a:spcBef>
              <a:defRPr/>
            </a:pPr>
            <a:endParaRPr lang="en-US" sz="3600" dirty="0">
              <a:latin typeface="Times New Roman" panose="02020603050405020304" pitchFamily="18" charset="0"/>
              <a:cs typeface="Times New Roman" panose="02020603050405020304" pitchFamily="18" charset="0"/>
            </a:endParaRPr>
          </a:p>
        </p:txBody>
      </p:sp>
      <p:pic>
        <p:nvPicPr>
          <p:cNvPr id="4" name="Picture 12" descr="1118690_dvo_mua_lua_chin_Tam_coc_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037" y="4172755"/>
            <a:ext cx="10702343" cy="249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AutoShape 6"/>
          <p:cNvCxnSpPr>
            <a:cxnSpLocks noChangeShapeType="1"/>
          </p:cNvCxnSpPr>
          <p:nvPr/>
        </p:nvCxnSpPr>
        <p:spPr bwMode="auto">
          <a:xfrm rot="10800000" flipV="1">
            <a:off x="4024648" y="5609489"/>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6" name="Text Box 11"/>
          <p:cNvSpPr txBox="1">
            <a:spLocks noChangeArrowheads="1"/>
          </p:cNvSpPr>
          <p:nvPr/>
        </p:nvSpPr>
        <p:spPr bwMode="auto">
          <a:xfrm>
            <a:off x="3796047" y="576189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7" name="Text Box 12"/>
          <p:cNvSpPr txBox="1">
            <a:spLocks noChangeArrowheads="1"/>
          </p:cNvSpPr>
          <p:nvPr/>
        </p:nvSpPr>
        <p:spPr bwMode="auto">
          <a:xfrm>
            <a:off x="8063248" y="522775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B</a:t>
            </a:r>
          </a:p>
        </p:txBody>
      </p:sp>
      <p:sp>
        <p:nvSpPr>
          <p:cNvPr id="8" name="AutoShape 4"/>
          <p:cNvSpPr>
            <a:spLocks noChangeArrowheads="1"/>
          </p:cNvSpPr>
          <p:nvPr/>
        </p:nvSpPr>
        <p:spPr bwMode="auto">
          <a:xfrm flipH="1" flipV="1">
            <a:off x="7987048" y="5533289"/>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9" name="AutoShape 5"/>
          <p:cNvSpPr>
            <a:spLocks noChangeArrowheads="1"/>
          </p:cNvSpPr>
          <p:nvPr/>
        </p:nvSpPr>
        <p:spPr bwMode="auto">
          <a:xfrm flipH="1">
            <a:off x="3948447" y="5700715"/>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40808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1118690_dvo_mua_lua_chin_Tam_coc_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9144000" cy="5654899"/>
          </a:xfrm>
          <a:prstGeom prst="rect">
            <a:avLst/>
          </a:prstGeom>
          <a:solidFill>
            <a:srgbClr val="FF0000"/>
          </a:solidFill>
          <a:ln>
            <a:noFill/>
          </a:ln>
        </p:spPr>
      </p:pic>
      <p:sp>
        <p:nvSpPr>
          <p:cNvPr id="23555"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a:stCxn id="23555" idx="6"/>
            <a:endCxn id="23563" idx="2"/>
          </p:cNvCxnSpPr>
          <p:nvPr/>
        </p:nvCxnSpPr>
        <p:spPr bwMode="auto">
          <a:xfrm rot="10800000" flipV="1">
            <a:off x="32766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3557"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3558" name="Text Box 12"/>
          <p:cNvSpPr txBox="1">
            <a:spLocks noChangeArrowheads="1"/>
          </p:cNvSpPr>
          <p:nvPr/>
        </p:nvSpPr>
        <p:spPr bwMode="auto">
          <a:xfrm>
            <a:off x="7315200" y="446405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0000"/>
                </a:solidFill>
              </a:rPr>
              <a:t>B</a:t>
            </a:r>
          </a:p>
        </p:txBody>
      </p:sp>
      <p:cxnSp>
        <p:nvCxnSpPr>
          <p:cNvPr id="12" name="Straight Connector 11"/>
          <p:cNvCxnSpPr/>
          <p:nvPr/>
        </p:nvCxnSpPr>
        <p:spPr>
          <a:xfrm>
            <a:off x="1524000" y="962025"/>
            <a:ext cx="91440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560" name="TextBox 12"/>
          <p:cNvSpPr txBox="1">
            <a:spLocks noChangeArrowheads="1"/>
          </p:cNvSpPr>
          <p:nvPr/>
        </p:nvSpPr>
        <p:spPr bwMode="auto">
          <a:xfrm>
            <a:off x="1592263" y="388939"/>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 TIẾN HÀNH</a:t>
            </a:r>
          </a:p>
        </p:txBody>
      </p:sp>
      <p:cxnSp>
        <p:nvCxnSpPr>
          <p:cNvPr id="14" name="AutoShape 7"/>
          <p:cNvCxnSpPr>
            <a:cxnSpLocks noChangeShapeType="1"/>
            <a:stCxn id="23563"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p:nvPr/>
        </p:nvSpPr>
        <p:spPr>
          <a:xfrm>
            <a:off x="3200400" y="4419600"/>
            <a:ext cx="304800" cy="228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3"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1" name="Picture 20" descr="Hinh_40_trang_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4306889"/>
            <a:ext cx="838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4"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sp>
        <p:nvSpPr>
          <p:cNvPr id="25" name="AutoShape 17"/>
          <p:cNvSpPr>
            <a:spLocks noChangeArrowheads="1"/>
          </p:cNvSpPr>
          <p:nvPr/>
        </p:nvSpPr>
        <p:spPr bwMode="auto">
          <a:xfrm>
            <a:off x="1752600" y="1219200"/>
            <a:ext cx="3200400" cy="2286000"/>
          </a:xfrm>
          <a:prstGeom prst="wave">
            <a:avLst>
              <a:gd name="adj1" fmla="val 11626"/>
              <a:gd name="adj2" fmla="val 2069"/>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round/>
            <a:headEnd/>
            <a:tailEnd/>
          </a:ln>
        </p:spPr>
        <p:txBody>
          <a:bodyPr wrap="none" anchor="ctr"/>
          <a:lstStyle/>
          <a:p>
            <a:pPr algn="ctr">
              <a:defRPr/>
            </a:pPr>
            <a:endParaRPr lang="en-US" dirty="0">
              <a:latin typeface="Arial" charset="0"/>
            </a:endParaRPr>
          </a:p>
          <a:p>
            <a:pPr algn="ctr">
              <a:defRPr/>
            </a:pPr>
            <a:r>
              <a:rPr lang="en-US" sz="2400" dirty="0" err="1">
                <a:solidFill>
                  <a:srgbClr val="000099"/>
                </a:solidFill>
                <a:latin typeface="Tahoma" pitchFamily="34" charset="0"/>
                <a:cs typeface="Tahoma" pitchFamily="34" charset="0"/>
              </a:rPr>
              <a:t>Dùng</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giác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kế</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đo</a:t>
            </a:r>
            <a:endParaRPr lang="en-US" sz="2400" dirty="0">
              <a:solidFill>
                <a:srgbClr val="000099"/>
              </a:solidFill>
              <a:latin typeface="Tahoma" pitchFamily="34" charset="0"/>
              <a:cs typeface="Tahoma" pitchFamily="34" charset="0"/>
            </a:endParaRPr>
          </a:p>
          <a:p>
            <a:pPr algn="ctr">
              <a:defRPr/>
            </a:pPr>
            <a:r>
              <a:rPr lang="en-US" sz="2400" dirty="0" err="1">
                <a:solidFill>
                  <a:srgbClr val="000099"/>
                </a:solidFill>
                <a:latin typeface="Tahoma" pitchFamily="34" charset="0"/>
                <a:cs typeface="Tahoma" pitchFamily="34" charset="0"/>
              </a:rPr>
              <a:t>góc</a:t>
            </a:r>
            <a:r>
              <a:rPr lang="en-US" sz="2400" dirty="0">
                <a:solidFill>
                  <a:srgbClr val="000099"/>
                </a:solidFill>
                <a:latin typeface="Tahoma" pitchFamily="34" charset="0"/>
                <a:cs typeface="Tahoma" pitchFamily="34" charset="0"/>
              </a:rPr>
              <a:t> 90</a:t>
            </a:r>
            <a:r>
              <a:rPr lang="en-US" sz="2400" baseline="30000" dirty="0">
                <a:solidFill>
                  <a:srgbClr val="000099"/>
                </a:solidFill>
                <a:latin typeface="Tahoma" pitchFamily="34" charset="0"/>
                <a:cs typeface="Tahoma" pitchFamily="34" charset="0"/>
              </a:rPr>
              <a:t>o</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tạo</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một</a:t>
            </a:r>
            <a:endParaRPr lang="en-US" sz="2400" dirty="0">
              <a:solidFill>
                <a:srgbClr val="000099"/>
              </a:solidFill>
              <a:latin typeface="Tahoma" pitchFamily="34" charset="0"/>
              <a:cs typeface="Tahoma" pitchFamily="34" charset="0"/>
            </a:endParaRPr>
          </a:p>
          <a:p>
            <a:pPr algn="ctr">
              <a:defRPr/>
            </a:pPr>
            <a:r>
              <a:rPr lang="en-US" sz="2400" dirty="0">
                <a:solidFill>
                  <a:srgbClr val="000099"/>
                </a:solidFill>
                <a:latin typeface="Tahoma" pitchFamily="34" charset="0"/>
                <a:cs typeface="Tahoma" pitchFamily="34" charset="0"/>
              </a:rPr>
              <a:t>tam </a:t>
            </a:r>
            <a:r>
              <a:rPr lang="en-US" sz="2400" dirty="0" err="1">
                <a:solidFill>
                  <a:srgbClr val="000099"/>
                </a:solidFill>
                <a:latin typeface="Tahoma" pitchFamily="34" charset="0"/>
                <a:cs typeface="Tahoma" pitchFamily="34" charset="0"/>
              </a:rPr>
              <a:t>giác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vuông</a:t>
            </a:r>
            <a:endParaRPr lang="en-US" sz="2400" dirty="0">
              <a:solidFill>
                <a:srgbClr val="000099"/>
              </a:solidFill>
              <a:latin typeface="Tahoma" pitchFamily="34" charset="0"/>
              <a:cs typeface="Tahoma" pitchFamily="34" charset="0"/>
            </a:endParaRPr>
          </a:p>
          <a:p>
            <a:pPr algn="ctr">
              <a:defRPr/>
            </a:pPr>
            <a:endParaRPr lang="en-US" dirty="0">
              <a:latin typeface="Arial" charset="0"/>
            </a:endParaRPr>
          </a:p>
          <a:p>
            <a:pPr algn="ctr">
              <a:defRPr/>
            </a:pPr>
            <a:endParaRPr lang="en-US" baseline="30000" dirty="0">
              <a:latin typeface="Arial" charset="0"/>
            </a:endParaRPr>
          </a:p>
        </p:txBody>
      </p:sp>
    </p:spTree>
    <p:extLst>
      <p:ext uri="{BB962C8B-B14F-4D97-AF65-F5344CB8AC3E}">
        <p14:creationId xmlns:p14="http://schemas.microsoft.com/office/powerpoint/2010/main" val="548516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ppt_x"/>
                                          </p:val>
                                        </p:tav>
                                        <p:tav tm="100000">
                                          <p:val>
                                            <p:strVal val="#ppt_x"/>
                                          </p:val>
                                        </p:tav>
                                      </p:tavLst>
                                    </p:anim>
                                    <p:anim calcmode="lin" valueType="num">
                                      <p:cBhvr additive="base">
                                        <p:cTn id="14" dur="2000" fill="hold"/>
                                        <p:tgtEl>
                                          <p:spTgt spid="11"/>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xit" presetSubtype="4" fill="hold" nodeType="afterEffect">
                                  <p:stCondLst>
                                    <p:cond delay="0"/>
                                  </p:stCondLst>
                                  <p:childTnLst>
                                    <p:anim calcmode="lin" valueType="num">
                                      <p:cBhvr additive="base">
                                        <p:cTn id="17" dur="2000"/>
                                        <p:tgtEl>
                                          <p:spTgt spid="11"/>
                                        </p:tgtEl>
                                        <p:attrNameLst>
                                          <p:attrName>ppt_x</p:attrName>
                                        </p:attrNameLst>
                                      </p:cBhvr>
                                      <p:tavLst>
                                        <p:tav tm="0">
                                          <p:val>
                                            <p:strVal val="ppt_x"/>
                                          </p:val>
                                        </p:tav>
                                        <p:tav tm="100000">
                                          <p:val>
                                            <p:strVal val="ppt_x"/>
                                          </p:val>
                                        </p:tav>
                                      </p:tavLst>
                                    </p:anim>
                                    <p:anim calcmode="lin" valueType="num">
                                      <p:cBhvr additive="base">
                                        <p:cTn id="18" dur="2000"/>
                                        <p:tgtEl>
                                          <p:spTgt spid="11"/>
                                        </p:tgtEl>
                                        <p:attrNameLst>
                                          <p:attrName>ppt_y</p:attrName>
                                        </p:attrNameLst>
                                      </p:cBhvr>
                                      <p:tavLst>
                                        <p:tav tm="0">
                                          <p:val>
                                            <p:strVal val="ppt_y"/>
                                          </p:val>
                                        </p:tav>
                                        <p:tav tm="100000">
                                          <p:val>
                                            <p:strVal val="1+ppt_h/2"/>
                                          </p:val>
                                        </p:tav>
                                      </p:tavLst>
                                    </p:anim>
                                    <p:set>
                                      <p:cBhvr>
                                        <p:cTn id="19" dur="1" fill="hold">
                                          <p:stCondLst>
                                            <p:cond delay="1999"/>
                                          </p:stCondLst>
                                        </p:cTn>
                                        <p:tgtEl>
                                          <p:spTgt spid="11"/>
                                        </p:tgtEl>
                                        <p:attrNameLst>
                                          <p:attrName>style.visibility</p:attrName>
                                        </p:attrNameLst>
                                      </p:cBhvr>
                                      <p:to>
                                        <p:strVal val="hidden"/>
                                      </p:to>
                                    </p:set>
                                  </p:childTnLst>
                                </p:cTn>
                              </p:par>
                            </p:childTnLst>
                          </p:cTn>
                        </p:par>
                        <p:par>
                          <p:cTn id="20" fill="hold" nodeType="afterGroup">
                            <p:stCondLst>
                              <p:cond delay="4000"/>
                            </p:stCondLst>
                            <p:childTnLst>
                              <p:par>
                                <p:cTn id="21" presetID="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0"/>
                            </p:stCondLst>
                            <p:childTnLst>
                              <p:par>
                                <p:cTn id="26" presetID="25"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1" dur="1000" fill="hold"/>
                                        <p:tgtEl>
                                          <p:spTgt spid="21"/>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1"/>
                                        </p:tgtEl>
                                      </p:cBhvr>
                                    </p:animEffect>
                                  </p:childTnLst>
                                </p:cTn>
                              </p:par>
                            </p:childTnLst>
                          </p:cTn>
                        </p:par>
                        <p:par>
                          <p:cTn id="36" fill="hold" nodeType="afterGroup">
                            <p:stCondLst>
                              <p:cond delay="6000"/>
                            </p:stCondLst>
                            <p:childTnLst>
                              <p:par>
                                <p:cTn id="37" presetID="2" presetClass="entr" presetSubtype="4"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6500"/>
                            </p:stCondLst>
                            <p:childTnLst>
                              <p:par>
                                <p:cTn id="42" presetID="2" presetClass="entr" presetSubtype="4"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1000" fill="hold"/>
                                        <p:tgtEl>
                                          <p:spTgt spid="24"/>
                                        </p:tgtEl>
                                        <p:attrNameLst>
                                          <p:attrName>ppt_x</p:attrName>
                                        </p:attrNameLst>
                                      </p:cBhvr>
                                      <p:tavLst>
                                        <p:tav tm="0">
                                          <p:val>
                                            <p:strVal val="#ppt_x"/>
                                          </p:val>
                                        </p:tav>
                                        <p:tav tm="100000">
                                          <p:val>
                                            <p:strVal val="#ppt_x"/>
                                          </p:val>
                                        </p:tav>
                                      </p:tavLst>
                                    </p:anim>
                                    <p:anim calcmode="lin" valueType="num">
                                      <p:cBhvr additive="base">
                                        <p:cTn id="45"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xit" presetSubtype="4" fill="hold" grpId="1" nodeType="clickEffect">
                                  <p:stCondLst>
                                    <p:cond delay="0"/>
                                  </p:stCondLst>
                                  <p:childTnLst>
                                    <p:anim calcmode="lin" valueType="num">
                                      <p:cBhvr additive="base">
                                        <p:cTn id="49" dur="1000"/>
                                        <p:tgtEl>
                                          <p:spTgt spid="25"/>
                                        </p:tgtEl>
                                        <p:attrNameLst>
                                          <p:attrName>ppt_x</p:attrName>
                                        </p:attrNameLst>
                                      </p:cBhvr>
                                      <p:tavLst>
                                        <p:tav tm="0">
                                          <p:val>
                                            <p:strVal val="ppt_x"/>
                                          </p:val>
                                        </p:tav>
                                        <p:tav tm="100000">
                                          <p:val>
                                            <p:strVal val="ppt_x"/>
                                          </p:val>
                                        </p:tav>
                                      </p:tavLst>
                                    </p:anim>
                                    <p:anim calcmode="lin" valueType="num">
                                      <p:cBhvr additive="base">
                                        <p:cTn id="50" dur="1000"/>
                                        <p:tgtEl>
                                          <p:spTgt spid="25"/>
                                        </p:tgtEl>
                                        <p:attrNameLst>
                                          <p:attrName>ppt_y</p:attrName>
                                        </p:attrNameLst>
                                      </p:cBhvr>
                                      <p:tavLst>
                                        <p:tav tm="0">
                                          <p:val>
                                            <p:strVal val="ppt_y"/>
                                          </p:val>
                                        </p:tav>
                                        <p:tav tm="100000">
                                          <p:val>
                                            <p:strVal val="1+ppt_h/2"/>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p:bldP spid="25" grpId="0" animBg="1"/>
      <p:bldP spid="2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1118690_dvo_mua_lua_chin_Tam_coc_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p:cNvCxnSpPr>
          <p:nvPr/>
        </p:nvCxnSpPr>
        <p:spPr bwMode="auto">
          <a:xfrm rot="10800000" flipV="1">
            <a:off x="33528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4581"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4582" name="Text Box 12"/>
          <p:cNvSpPr txBox="1">
            <a:spLocks noChangeArrowheads="1"/>
          </p:cNvSpPr>
          <p:nvPr/>
        </p:nvSpPr>
        <p:spPr bwMode="auto">
          <a:xfrm>
            <a:off x="7239000" y="373380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0000"/>
                </a:solidFill>
              </a:rPr>
              <a:t>B</a:t>
            </a:r>
          </a:p>
        </p:txBody>
      </p:sp>
      <p:cxnSp>
        <p:nvCxnSpPr>
          <p:cNvPr id="12" name="Straight Connector 11"/>
          <p:cNvCxnSpPr/>
          <p:nvPr/>
        </p:nvCxnSpPr>
        <p:spPr>
          <a:xfrm>
            <a:off x="1524000" y="962025"/>
            <a:ext cx="91440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584" name="TextBox 12"/>
          <p:cNvSpPr txBox="1">
            <a:spLocks noChangeArrowheads="1"/>
          </p:cNvSpPr>
          <p:nvPr/>
        </p:nvSpPr>
        <p:spPr bwMode="auto">
          <a:xfrm>
            <a:off x="1592263" y="388939"/>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 TIẾN HÀNH</a:t>
            </a:r>
          </a:p>
        </p:txBody>
      </p:sp>
      <p:cxnSp>
        <p:nvCxnSpPr>
          <p:cNvPr id="14" name="AutoShape 7"/>
          <p:cNvCxnSpPr>
            <a:cxnSpLocks noChangeShapeType="1"/>
            <a:stCxn id="24587"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p:nvPr/>
        </p:nvSpPr>
        <p:spPr>
          <a:xfrm>
            <a:off x="3200400" y="4419600"/>
            <a:ext cx="304800" cy="228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7"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4589"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sp>
        <p:nvSpPr>
          <p:cNvPr id="16" name="AutoShape 17"/>
          <p:cNvSpPr>
            <a:spLocks noChangeArrowheads="1"/>
          </p:cNvSpPr>
          <p:nvPr/>
        </p:nvSpPr>
        <p:spPr bwMode="auto">
          <a:xfrm>
            <a:off x="1828800" y="1447800"/>
            <a:ext cx="3429000" cy="1828800"/>
          </a:xfrm>
          <a:prstGeom prst="wave">
            <a:avLst>
              <a:gd name="adj1" fmla="val 13005"/>
              <a:gd name="adj2" fmla="val 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round/>
            <a:headEnd/>
            <a:tailEnd/>
          </a:ln>
        </p:spPr>
        <p:txBody>
          <a:bodyPr wrap="none" anchor="ctr"/>
          <a:lstStyle/>
          <a:p>
            <a:pPr algn="ctr">
              <a:defRPr/>
            </a:pPr>
            <a:endParaRPr lang="en-US" dirty="0">
              <a:latin typeface="Arial" charset="0"/>
            </a:endParaRPr>
          </a:p>
          <a:p>
            <a:pPr algn="ctr">
              <a:defRPr/>
            </a:pPr>
            <a:r>
              <a:rPr lang="en-US" sz="2400" dirty="0" err="1">
                <a:solidFill>
                  <a:srgbClr val="000099"/>
                </a:solidFill>
                <a:latin typeface="Tahoma" pitchFamily="34" charset="0"/>
                <a:cs typeface="Tahoma" pitchFamily="34" charset="0"/>
              </a:rPr>
              <a:t>Tiếp</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tục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dùng</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giác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kế</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vào</a:t>
            </a:r>
            <a:endParaRPr lang="en-US" sz="2400" dirty="0">
              <a:solidFill>
                <a:srgbClr val="000099"/>
              </a:solidFill>
              <a:latin typeface="Tahoma" pitchFamily="34" charset="0"/>
              <a:cs typeface="Tahoma" pitchFamily="34" charset="0"/>
            </a:endParaRPr>
          </a:p>
          <a:p>
            <a:pPr algn="ctr">
              <a:defRPr/>
            </a:pPr>
            <a:r>
              <a:rPr lang="en-US" sz="2400" dirty="0">
                <a:solidFill>
                  <a:srgbClr val="000099"/>
                </a:solidFill>
                <a:latin typeface="Tahoma" pitchFamily="34" charset="0"/>
                <a:cs typeface="Tahoma" pitchFamily="34" charset="0"/>
              </a:rPr>
              <a:t>A rồi đo góc BAC</a:t>
            </a:r>
          </a:p>
          <a:p>
            <a:pPr algn="ctr">
              <a:defRPr/>
            </a:pPr>
            <a:endParaRPr lang="en-US" baseline="30000" dirty="0">
              <a:latin typeface="Arial" charset="0"/>
            </a:endParaRPr>
          </a:p>
        </p:txBody>
      </p:sp>
      <p:cxnSp>
        <p:nvCxnSpPr>
          <p:cNvPr id="18" name="AutoShape 8"/>
          <p:cNvCxnSpPr>
            <a:cxnSpLocks noChangeShapeType="1"/>
            <a:stCxn id="24579" idx="7"/>
            <a:endCxn id="22" idx="6"/>
          </p:cNvCxnSpPr>
          <p:nvPr/>
        </p:nvCxnSpPr>
        <p:spPr bwMode="auto">
          <a:xfrm rot="5400000">
            <a:off x="4343401" y="3330576"/>
            <a:ext cx="2003425" cy="3984625"/>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30" name="Arc 29"/>
          <p:cNvSpPr/>
          <p:nvPr/>
        </p:nvSpPr>
        <p:spPr>
          <a:xfrm>
            <a:off x="2819400" y="5867400"/>
            <a:ext cx="914400" cy="533400"/>
          </a:xfrm>
          <a:prstGeom prst="arc">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32" name="Text Box 12"/>
          <p:cNvSpPr txBox="1">
            <a:spLocks noChangeArrowheads="1"/>
          </p:cNvSpPr>
          <p:nvPr/>
        </p:nvSpPr>
        <p:spPr bwMode="auto">
          <a:xfrm rot="16200000">
            <a:off x="3330158" y="5434807"/>
            <a:ext cx="677108" cy="520700"/>
          </a:xfrm>
          <a:prstGeom prst="rect">
            <a:avLst/>
          </a:prstGeom>
          <a:noFill/>
          <a:ln w="9525">
            <a:noFill/>
            <a:miter lim="800000"/>
            <a:headEnd/>
            <a:tailEnd/>
          </a:ln>
        </p:spPr>
        <p:txBody>
          <a:bodyPr vert="vert">
            <a:spAutoFit/>
          </a:bodyPr>
          <a:lstStyle/>
          <a:p>
            <a:pPr>
              <a:spcBef>
                <a:spcPct val="50000"/>
              </a:spcBef>
              <a:defRPr/>
            </a:pPr>
            <a:r>
              <a:rPr lang="el-GR" sz="3200" dirty="0">
                <a:solidFill>
                  <a:srgbClr val="FF0000"/>
                </a:solidFill>
                <a:latin typeface="Arial" charset="0"/>
                <a:cs typeface="Arial" charset="0"/>
              </a:rPr>
              <a:t>α</a:t>
            </a:r>
          </a:p>
        </p:txBody>
      </p:sp>
      <p:pic>
        <p:nvPicPr>
          <p:cNvPr id="17" name="Picture 18" descr="Hinh_40_trang_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7" y="5878513"/>
            <a:ext cx="749300" cy="609600"/>
          </a:xfrm>
          <a:prstGeom prst="rect">
            <a:avLst/>
          </a:prstGeom>
          <a:solidFill>
            <a:srgbClr val="FF0000"/>
          </a:solidFill>
          <a:ln>
            <a:noFill/>
          </a:ln>
        </p:spPr>
      </p:pic>
      <p:graphicFrame>
        <p:nvGraphicFramePr>
          <p:cNvPr id="24595" name="Object 1"/>
          <p:cNvGraphicFramePr>
            <a:graphicFrameLocks noChangeAspect="1"/>
          </p:cNvGraphicFramePr>
          <p:nvPr/>
        </p:nvGraphicFramePr>
        <p:xfrm>
          <a:off x="6019800" y="3359150"/>
          <a:ext cx="152400" cy="139700"/>
        </p:xfrm>
        <a:graphic>
          <a:graphicData uri="http://schemas.openxmlformats.org/presentationml/2006/ole">
            <mc:AlternateContent xmlns:mc="http://schemas.openxmlformats.org/markup-compatibility/2006">
              <mc:Choice xmlns:v="urn:schemas-microsoft-com:vml" Requires="v">
                <p:oleObj name="Equation" r:id="rId4" imgW="152280" imgH="139680" progId="Equation.DSMT4">
                  <p:embed/>
                </p:oleObj>
              </mc:Choice>
              <mc:Fallback>
                <p:oleObj name="Equation" r:id="rId4" imgW="152280" imgH="139680" progId="Equation.DSMT4">
                  <p:embed/>
                  <p:pic>
                    <p:nvPicPr>
                      <p:cNvPr id="24595"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359150"/>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21847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2000" fill="hold"/>
                                        <p:tgtEl>
                                          <p:spTgt spid="17"/>
                                        </p:tgtEl>
                                        <p:attrNameLst>
                                          <p:attrName>ppt_x</p:attrName>
                                        </p:attrNameLst>
                                      </p:cBhvr>
                                      <p:tavLst>
                                        <p:tav tm="0">
                                          <p:val>
                                            <p:strVal val="#ppt_x"/>
                                          </p:val>
                                        </p:tav>
                                        <p:tav tm="100000">
                                          <p:val>
                                            <p:strVal val="#ppt_x"/>
                                          </p:val>
                                        </p:tav>
                                      </p:tavLst>
                                    </p:anim>
                                    <p:anim calcmode="lin" valueType="num">
                                      <p:cBhvr additive="base">
                                        <p:cTn id="14" dur="2000" fill="hold"/>
                                        <p:tgtEl>
                                          <p:spTgt spid="1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xit" presetSubtype="4" fill="hold" nodeType="afterEffect">
                                  <p:stCondLst>
                                    <p:cond delay="0"/>
                                  </p:stCondLst>
                                  <p:childTnLst>
                                    <p:anim calcmode="lin" valueType="num">
                                      <p:cBhvr additive="base">
                                        <p:cTn id="17" dur="2000"/>
                                        <p:tgtEl>
                                          <p:spTgt spid="17"/>
                                        </p:tgtEl>
                                        <p:attrNameLst>
                                          <p:attrName>ppt_x</p:attrName>
                                        </p:attrNameLst>
                                      </p:cBhvr>
                                      <p:tavLst>
                                        <p:tav tm="0">
                                          <p:val>
                                            <p:strVal val="ppt_x"/>
                                          </p:val>
                                        </p:tav>
                                        <p:tav tm="100000">
                                          <p:val>
                                            <p:strVal val="ppt_x"/>
                                          </p:val>
                                        </p:tav>
                                      </p:tavLst>
                                    </p:anim>
                                    <p:anim calcmode="lin" valueType="num">
                                      <p:cBhvr additive="base">
                                        <p:cTn id="18" dur="2000"/>
                                        <p:tgtEl>
                                          <p:spTgt spid="17"/>
                                        </p:tgtEl>
                                        <p:attrNameLst>
                                          <p:attrName>ppt_y</p:attrName>
                                        </p:attrNameLst>
                                      </p:cBhvr>
                                      <p:tavLst>
                                        <p:tav tm="0">
                                          <p:val>
                                            <p:strVal val="ppt_y"/>
                                          </p:val>
                                        </p:tav>
                                        <p:tav tm="100000">
                                          <p:val>
                                            <p:strVal val="1+ppt_h/2"/>
                                          </p:val>
                                        </p:tav>
                                      </p:tavLst>
                                    </p:anim>
                                    <p:set>
                                      <p:cBhvr>
                                        <p:cTn id="19" dur="1" fill="hold">
                                          <p:stCondLst>
                                            <p:cond delay="1999"/>
                                          </p:stCondLst>
                                        </p:cTn>
                                        <p:tgtEl>
                                          <p:spTgt spid="17"/>
                                        </p:tgtEl>
                                        <p:attrNameLst>
                                          <p:attrName>style.visibility</p:attrName>
                                        </p:attrNameLst>
                                      </p:cBhvr>
                                      <p:to>
                                        <p:strVal val="hidden"/>
                                      </p:to>
                                    </p:set>
                                  </p:childTnLst>
                                </p:cTn>
                              </p:par>
                            </p:childTnLst>
                          </p:cTn>
                        </p:par>
                        <p:par>
                          <p:cTn id="20" fill="hold" nodeType="afterGroup">
                            <p:stCondLst>
                              <p:cond delay="4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0"/>
                                        </p:tgtEl>
                                      </p:cBhvr>
                                    </p:animEffect>
                                  </p:childTnLst>
                                </p:cTn>
                              </p:par>
                            </p:childTnLst>
                          </p:cTn>
                        </p:par>
                        <p:par>
                          <p:cTn id="37" fill="hold" nodeType="afterGroup">
                            <p:stCondLst>
                              <p:cond delay="1000"/>
                            </p:stCondLst>
                            <p:childTnLst>
                              <p:par>
                                <p:cTn id="38" presetID="2" presetClass="entr" presetSubtype="4"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000" fill="hold"/>
                                        <p:tgtEl>
                                          <p:spTgt spid="32"/>
                                        </p:tgtEl>
                                        <p:attrNameLst>
                                          <p:attrName>ppt_x</p:attrName>
                                        </p:attrNameLst>
                                      </p:cBhvr>
                                      <p:tavLst>
                                        <p:tav tm="0">
                                          <p:val>
                                            <p:strVal val="#ppt_x"/>
                                          </p:val>
                                        </p:tav>
                                        <p:tav tm="100000">
                                          <p:val>
                                            <p:strVal val="#ppt_x"/>
                                          </p:val>
                                        </p:tav>
                                      </p:tavLst>
                                    </p:anim>
                                    <p:anim calcmode="lin" valueType="num">
                                      <p:cBhvr additive="base">
                                        <p:cTn id="41" dur="1000" fill="hold"/>
                                        <p:tgtEl>
                                          <p:spTgt spid="32"/>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2000"/>
                            </p:stCondLst>
                            <p:childTnLst>
                              <p:par>
                                <p:cTn id="43" presetID="2" presetClass="exit" presetSubtype="4" fill="hold" grpId="1" nodeType="afterEffect">
                                  <p:stCondLst>
                                    <p:cond delay="0"/>
                                  </p:stCondLst>
                                  <p:childTnLst>
                                    <p:anim calcmode="lin" valueType="num">
                                      <p:cBhvr additive="base">
                                        <p:cTn id="44" dur="1000"/>
                                        <p:tgtEl>
                                          <p:spTgt spid="16"/>
                                        </p:tgtEl>
                                        <p:attrNameLst>
                                          <p:attrName>ppt_x</p:attrName>
                                        </p:attrNameLst>
                                      </p:cBhvr>
                                      <p:tavLst>
                                        <p:tav tm="0">
                                          <p:val>
                                            <p:strVal val="ppt_x"/>
                                          </p:val>
                                        </p:tav>
                                        <p:tav tm="100000">
                                          <p:val>
                                            <p:strVal val="ppt_x"/>
                                          </p:val>
                                        </p:tav>
                                      </p:tavLst>
                                    </p:anim>
                                    <p:anim calcmode="lin" valueType="num">
                                      <p:cBhvr additive="base">
                                        <p:cTn id="45" dur="1000"/>
                                        <p:tgtEl>
                                          <p:spTgt spid="16"/>
                                        </p:tgtEl>
                                        <p:attrNameLst>
                                          <p:attrName>ppt_y</p:attrName>
                                        </p:attrNameLst>
                                      </p:cBhvr>
                                      <p:tavLst>
                                        <p:tav tm="0">
                                          <p:val>
                                            <p:strVal val="ppt_y"/>
                                          </p:val>
                                        </p:tav>
                                        <p:tav tm="100000">
                                          <p:val>
                                            <p:strVal val="1+ppt_h/2"/>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1118690_dvo_mua_lua_chin_Tam_coc_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79488"/>
            <a:ext cx="9144000" cy="5867400"/>
          </a:xfrm>
          <a:prstGeom prst="rect">
            <a:avLst/>
          </a:prstGeom>
          <a:solidFill>
            <a:srgbClr val="FF0000"/>
          </a:solidFill>
          <a:ln>
            <a:noFill/>
          </a:ln>
        </p:spPr>
      </p:pic>
      <p:sp>
        <p:nvSpPr>
          <p:cNvPr id="25603"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p:cNvCxnSpPr>
          <p:nvPr/>
        </p:nvCxnSpPr>
        <p:spPr bwMode="auto">
          <a:xfrm rot="10800000" flipV="1">
            <a:off x="33528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5605"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5606" name="Text Box 12"/>
          <p:cNvSpPr txBox="1">
            <a:spLocks noChangeArrowheads="1"/>
          </p:cNvSpPr>
          <p:nvPr/>
        </p:nvSpPr>
        <p:spPr bwMode="auto">
          <a:xfrm>
            <a:off x="7239000" y="373380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B</a:t>
            </a:r>
          </a:p>
        </p:txBody>
      </p:sp>
      <p:cxnSp>
        <p:nvCxnSpPr>
          <p:cNvPr id="12" name="Straight Connector 11"/>
          <p:cNvCxnSpPr/>
          <p:nvPr/>
        </p:nvCxnSpPr>
        <p:spPr>
          <a:xfrm>
            <a:off x="1524000" y="962025"/>
            <a:ext cx="91440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608" name="TextBox 12"/>
          <p:cNvSpPr txBox="1">
            <a:spLocks noChangeArrowheads="1"/>
          </p:cNvSpPr>
          <p:nvPr/>
        </p:nvSpPr>
        <p:spPr bwMode="auto">
          <a:xfrm>
            <a:off x="1592263" y="388939"/>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 TIẾN HÀNH</a:t>
            </a:r>
          </a:p>
        </p:txBody>
      </p:sp>
      <p:cxnSp>
        <p:nvCxnSpPr>
          <p:cNvPr id="14" name="AutoShape 7"/>
          <p:cNvCxnSpPr>
            <a:cxnSpLocks noChangeShapeType="1"/>
            <a:stCxn id="25611"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p:nvPr/>
        </p:nvSpPr>
        <p:spPr>
          <a:xfrm>
            <a:off x="3200400" y="4419600"/>
            <a:ext cx="304800" cy="228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1"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5613"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cxnSp>
        <p:nvCxnSpPr>
          <p:cNvPr id="18" name="AutoShape 8"/>
          <p:cNvCxnSpPr>
            <a:cxnSpLocks noChangeShapeType="1"/>
            <a:stCxn id="25603" idx="7"/>
            <a:endCxn id="22" idx="6"/>
          </p:cNvCxnSpPr>
          <p:nvPr/>
        </p:nvCxnSpPr>
        <p:spPr bwMode="auto">
          <a:xfrm rot="5400000">
            <a:off x="4343401" y="3330576"/>
            <a:ext cx="2003425" cy="3984625"/>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30" name="Arc 29"/>
          <p:cNvSpPr/>
          <p:nvPr/>
        </p:nvSpPr>
        <p:spPr>
          <a:xfrm>
            <a:off x="2819400" y="5867400"/>
            <a:ext cx="914400" cy="533400"/>
          </a:xfrm>
          <a:prstGeom prst="arc">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32" name="Text Box 12"/>
          <p:cNvSpPr txBox="1">
            <a:spLocks noChangeArrowheads="1"/>
          </p:cNvSpPr>
          <p:nvPr/>
        </p:nvSpPr>
        <p:spPr bwMode="auto">
          <a:xfrm rot="16200000">
            <a:off x="3285709" y="5480844"/>
            <a:ext cx="677108" cy="457200"/>
          </a:xfrm>
          <a:prstGeom prst="rect">
            <a:avLst/>
          </a:prstGeom>
          <a:noFill/>
          <a:ln w="9525">
            <a:noFill/>
            <a:miter lim="800000"/>
            <a:headEnd/>
            <a:tailEnd/>
          </a:ln>
        </p:spPr>
        <p:txBody>
          <a:bodyPr vert="vert">
            <a:spAutoFit/>
          </a:bodyPr>
          <a:lstStyle/>
          <a:p>
            <a:pPr>
              <a:spcBef>
                <a:spcPct val="50000"/>
              </a:spcBef>
              <a:defRPr/>
            </a:pPr>
            <a:r>
              <a:rPr lang="el-GR" sz="3200" dirty="0">
                <a:solidFill>
                  <a:srgbClr val="FF0000"/>
                </a:solidFill>
                <a:latin typeface="Arial" charset="0"/>
                <a:cs typeface="Arial" charset="0"/>
              </a:rPr>
              <a:t>α</a:t>
            </a:r>
          </a:p>
        </p:txBody>
      </p:sp>
      <p:sp>
        <p:nvSpPr>
          <p:cNvPr id="19" name="AutoShape 17"/>
          <p:cNvSpPr>
            <a:spLocks noChangeArrowheads="1"/>
          </p:cNvSpPr>
          <p:nvPr/>
        </p:nvSpPr>
        <p:spPr bwMode="auto">
          <a:xfrm>
            <a:off x="1592263" y="979488"/>
            <a:ext cx="2895600" cy="1828800"/>
          </a:xfrm>
          <a:prstGeom prst="wave">
            <a:avLst>
              <a:gd name="adj1" fmla="val 13005"/>
              <a:gd name="adj2" fmla="val 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round/>
            <a:headEnd/>
            <a:tailEnd/>
          </a:ln>
        </p:spPr>
        <p:txBody>
          <a:bodyPr wrap="none" anchor="ctr"/>
          <a:lstStyle/>
          <a:p>
            <a:pPr algn="ctr">
              <a:defRPr/>
            </a:pPr>
            <a:r>
              <a:rPr lang="en-US" sz="2400" dirty="0" err="1">
                <a:solidFill>
                  <a:srgbClr val="000099"/>
                </a:solidFill>
                <a:latin typeface="Tahoma" pitchFamily="34" charset="0"/>
                <a:cs typeface="Tahoma" pitchFamily="34" charset="0"/>
              </a:rPr>
              <a:t>Dùng</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thước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cuộn</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đo</a:t>
            </a:r>
            <a:r>
              <a:rPr lang="en-US" sz="2400" dirty="0">
                <a:solidFill>
                  <a:srgbClr val="000099"/>
                </a:solidFill>
                <a:latin typeface="Tahoma" pitchFamily="34" charset="0"/>
                <a:cs typeface="Tahoma" pitchFamily="34" charset="0"/>
              </a:rPr>
              <a:t> </a:t>
            </a:r>
          </a:p>
          <a:p>
            <a:pPr algn="ctr">
              <a:defRPr/>
            </a:pPr>
            <a:r>
              <a:rPr lang="en-US" sz="2400" dirty="0">
                <a:solidFill>
                  <a:srgbClr val="000099"/>
                </a:solidFill>
                <a:latin typeface="Tahoma" pitchFamily="34" charset="0"/>
                <a:cs typeface="Tahoma" pitchFamily="34" charset="0"/>
              </a:rPr>
              <a:t>Khoảng cách A đến C</a:t>
            </a:r>
          </a:p>
        </p:txBody>
      </p:sp>
      <p:pic>
        <p:nvPicPr>
          <p:cNvPr id="20" name="Picture 19" descr="0005783_thc_cun_in_t_mitutoyo_216_452_55m01mm_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495800"/>
            <a:ext cx="1073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776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ppt_x"/>
                                          </p:val>
                                        </p:tav>
                                        <p:tav tm="100000">
                                          <p:val>
                                            <p:strVal val="#ppt_x"/>
                                          </p:val>
                                        </p:tav>
                                      </p:tavLst>
                                    </p:anim>
                                    <p:anim calcmode="lin" valueType="num">
                                      <p:cBhvr additive="base">
                                        <p:cTn id="14" dur="2000" fill="hold"/>
                                        <p:tgtEl>
                                          <p:spTgt spid="20"/>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4" presetClass="exit" presetSubtype="16" fill="hold" grpId="1" nodeType="afterEffect">
                                  <p:stCondLst>
                                    <p:cond delay="0"/>
                                  </p:stCondLst>
                                  <p:childTnLst>
                                    <p:animEffect transition="out" filter="box(in)">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par>
                          <p:cTn id="19" fill="hold" nodeType="afterGroup">
                            <p:stCondLst>
                              <p:cond delay="2500"/>
                            </p:stCondLst>
                            <p:childTnLst>
                              <p:par>
                                <p:cTn id="20" presetID="52" presetClass="exit" presetSubtype="0" fill="hold" nodeType="afterEffect">
                                  <p:stCondLst>
                                    <p:cond delay="0"/>
                                  </p:stCondLst>
                                  <p:childTnLst>
                                    <p:animScale>
                                      <p:cBhvr>
                                        <p:cTn id="21" dur="1000" accel="50000">
                                          <p:stCondLst>
                                            <p:cond delay="0"/>
                                          </p:stCondLst>
                                        </p:cTn>
                                        <p:tgtEl>
                                          <p:spTgt spid="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 dur="1000" accel="50000">
                                          <p:stCondLst>
                                            <p:cond delay="0"/>
                                          </p:stCondLst>
                                        </p:cTn>
                                        <p:tgtEl>
                                          <p:spTgt spid="20"/>
                                        </p:tgtEl>
                                        <p:attrNameLst>
                                          <p:attrName>ppt_x</p:attrName>
                                          <p:attrName>ppt_y</p:attrName>
                                        </p:attrNameLst>
                                      </p:cBhvr>
                                    </p:animMotion>
                                    <p:animEffect transition="out" filter="fade">
                                      <p:cBhvr>
                                        <p:cTn id="23" dur="1000"/>
                                        <p:tgtEl>
                                          <p:spTgt spid="20"/>
                                        </p:tgtEl>
                                      </p:cBhvr>
                                    </p:animEffect>
                                    <p:set>
                                      <p:cBhvr>
                                        <p:cTn id="24"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1118690_dvo_mua_lua_chin_Tam_coc_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093" y="605307"/>
            <a:ext cx="11882907" cy="6091707"/>
          </a:xfrm>
          <a:prstGeom prst="rect">
            <a:avLst/>
          </a:prstGeom>
          <a:solidFill>
            <a:srgbClr val="FF0000"/>
          </a:solidFill>
          <a:ln>
            <a:noFill/>
          </a:ln>
        </p:spPr>
      </p:pic>
      <p:sp>
        <p:nvSpPr>
          <p:cNvPr id="26627"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p:cNvCxnSpPr>
          <p:nvPr/>
        </p:nvCxnSpPr>
        <p:spPr bwMode="auto">
          <a:xfrm rot="10800000" flipV="1">
            <a:off x="33528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6629"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6630" name="Text Box 12"/>
          <p:cNvSpPr txBox="1">
            <a:spLocks noChangeArrowheads="1"/>
          </p:cNvSpPr>
          <p:nvPr/>
        </p:nvSpPr>
        <p:spPr bwMode="auto">
          <a:xfrm>
            <a:off x="7239000" y="373380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B</a:t>
            </a:r>
          </a:p>
        </p:txBody>
      </p:sp>
      <p:sp>
        <p:nvSpPr>
          <p:cNvPr id="26632" name="TextBox 12"/>
          <p:cNvSpPr txBox="1">
            <a:spLocks noChangeArrowheads="1"/>
          </p:cNvSpPr>
          <p:nvPr/>
        </p:nvSpPr>
        <p:spPr bwMode="auto">
          <a:xfrm>
            <a:off x="1524000" y="119060"/>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TỔNG  KẾT</a:t>
            </a:r>
          </a:p>
        </p:txBody>
      </p:sp>
      <p:cxnSp>
        <p:nvCxnSpPr>
          <p:cNvPr id="14" name="AutoShape 7"/>
          <p:cNvCxnSpPr>
            <a:cxnSpLocks noChangeShapeType="1"/>
            <a:stCxn id="26635"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a:spLocks noChangeArrowheads="1"/>
          </p:cNvSpPr>
          <p:nvPr/>
        </p:nvSpPr>
        <p:spPr bwMode="auto">
          <a:xfrm>
            <a:off x="3200400" y="4419600"/>
            <a:ext cx="304800" cy="228600"/>
          </a:xfrm>
          <a:prstGeom prst="flowChartProcess">
            <a:avLst/>
          </a:prstGeom>
          <a:noFill/>
          <a:ln w="25400" algn="ctr">
            <a:solidFill>
              <a:schemeClr val="tx1"/>
            </a:solidFill>
            <a:miter lim="800000"/>
            <a:headEnd/>
            <a:tailEnd/>
          </a:ln>
        </p:spPr>
        <p:txBody>
          <a:bodyPr anchor="ctr"/>
          <a:lstStyle/>
          <a:p>
            <a:pPr algn="ctr">
              <a:defRPr/>
            </a:pPr>
            <a:endParaRPr lang="en-US">
              <a:solidFill>
                <a:schemeClr val="lt1"/>
              </a:solidFill>
            </a:endParaRPr>
          </a:p>
        </p:txBody>
      </p:sp>
      <p:sp>
        <p:nvSpPr>
          <p:cNvPr id="26635"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6637"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cxnSp>
        <p:nvCxnSpPr>
          <p:cNvPr id="18" name="AutoShape 8"/>
          <p:cNvCxnSpPr>
            <a:cxnSpLocks noChangeShapeType="1"/>
            <a:stCxn id="26627" idx="7"/>
            <a:endCxn id="22" idx="6"/>
          </p:cNvCxnSpPr>
          <p:nvPr/>
        </p:nvCxnSpPr>
        <p:spPr bwMode="auto">
          <a:xfrm rot="5400000">
            <a:off x="4343401" y="3330576"/>
            <a:ext cx="2003425" cy="3984625"/>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30" name="Arc 29"/>
          <p:cNvSpPr/>
          <p:nvPr/>
        </p:nvSpPr>
        <p:spPr>
          <a:xfrm>
            <a:off x="2819400" y="5867400"/>
            <a:ext cx="914400" cy="533400"/>
          </a:xfrm>
          <a:prstGeom prst="arc">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20" name="Text Box 12"/>
          <p:cNvSpPr txBox="1">
            <a:spLocks noChangeArrowheads="1"/>
          </p:cNvSpPr>
          <p:nvPr/>
        </p:nvSpPr>
        <p:spPr bwMode="auto">
          <a:xfrm rot="16200000">
            <a:off x="3285709" y="5480844"/>
            <a:ext cx="677108" cy="457200"/>
          </a:xfrm>
          <a:prstGeom prst="rect">
            <a:avLst/>
          </a:prstGeom>
          <a:noFill/>
          <a:ln w="9525">
            <a:noFill/>
            <a:miter lim="800000"/>
            <a:headEnd/>
            <a:tailEnd/>
          </a:ln>
        </p:spPr>
        <p:txBody>
          <a:bodyPr vert="vert">
            <a:spAutoFit/>
          </a:bodyPr>
          <a:lstStyle/>
          <a:p>
            <a:pPr>
              <a:spcBef>
                <a:spcPct val="50000"/>
              </a:spcBef>
              <a:defRPr/>
            </a:pPr>
            <a:r>
              <a:rPr lang="el-GR" sz="3200" dirty="0">
                <a:solidFill>
                  <a:srgbClr val="FF0000"/>
                </a:solidFill>
                <a:latin typeface="Arial" charset="0"/>
                <a:cs typeface="Arial" charset="0"/>
              </a:rPr>
              <a:t>α</a:t>
            </a:r>
          </a:p>
        </p:txBody>
      </p:sp>
      <p:grpSp>
        <p:nvGrpSpPr>
          <p:cNvPr id="4" name="Group 3"/>
          <p:cNvGrpSpPr/>
          <p:nvPr/>
        </p:nvGrpSpPr>
        <p:grpSpPr>
          <a:xfrm>
            <a:off x="432472" y="623952"/>
            <a:ext cx="9497139" cy="2590734"/>
            <a:chOff x="432472" y="623952"/>
            <a:chExt cx="9497139" cy="2590734"/>
          </a:xfrm>
        </p:grpSpPr>
        <p:grpSp>
          <p:nvGrpSpPr>
            <p:cNvPr id="3" name="Group 2"/>
            <p:cNvGrpSpPr/>
            <p:nvPr/>
          </p:nvGrpSpPr>
          <p:grpSpPr>
            <a:xfrm>
              <a:off x="432472" y="623952"/>
              <a:ext cx="9497139" cy="2538347"/>
              <a:chOff x="432472" y="623952"/>
              <a:chExt cx="9497139" cy="2538347"/>
            </a:xfrm>
          </p:grpSpPr>
          <p:sp>
            <p:nvSpPr>
              <p:cNvPr id="27" name="TextBox 26"/>
              <p:cNvSpPr txBox="1"/>
              <p:nvPr/>
            </p:nvSpPr>
            <p:spPr>
              <a:xfrm>
                <a:off x="432472" y="623952"/>
                <a:ext cx="9497139" cy="2500248"/>
              </a:xfrm>
              <a:prstGeom prst="rect">
                <a:avLst/>
              </a:prstGeom>
              <a:solidFill>
                <a:schemeClr val="accent4">
                  <a:lumMod val="40000"/>
                  <a:lumOff val="60000"/>
                </a:schemeClr>
              </a:solidFill>
              <a:ln w="28575" cap="sq" cmpd="thickThin">
                <a:solidFill>
                  <a:schemeClr val="tx1"/>
                </a:solidFill>
                <a:prstDash val="solid"/>
                <a:bevel/>
              </a:ln>
            </p:spPr>
            <p:style>
              <a:lnRef idx="1">
                <a:schemeClr val="accent3"/>
              </a:lnRef>
              <a:fillRef idx="2">
                <a:schemeClr val="accent3"/>
              </a:fillRef>
              <a:effectRef idx="1">
                <a:schemeClr val="accent3"/>
              </a:effectRef>
              <a:fontRef idx="minor">
                <a:schemeClr val="dk1"/>
              </a:fontRef>
            </p:style>
            <p:txBody>
              <a:bodyPr/>
              <a:lstStyle/>
              <a:p>
                <a:pPr marL="457200" indent="-457200">
                  <a:spcBef>
                    <a:spcPct val="50000"/>
                  </a:spcBef>
                  <a:buFontTx/>
                  <a:buAutoNum type="arabicPeriod"/>
                  <a:defRPr/>
                </a:pPr>
                <a:r>
                  <a:rPr lang="en-US" sz="3200" b="1" dirty="0">
                    <a:solidFill>
                      <a:srgbClr val="000099"/>
                    </a:solidFill>
                    <a:latin typeface="Times New Roman" panose="02020603050405020304" pitchFamily="18" charset="0"/>
                    <a:cs typeface="Times New Roman" panose="02020603050405020304" pitchFamily="18" charset="0"/>
                  </a:rPr>
                  <a:t>Dùng giác kế đo góc </a:t>
                </a:r>
                <a:r>
                  <a:rPr lang="en-US" sz="3200" dirty="0">
                    <a:solidFill>
                      <a:srgbClr val="000099"/>
                    </a:solidFill>
                    <a:latin typeface="Times New Roman" panose="02020603050405020304" pitchFamily="18" charset="0"/>
                    <a:cs typeface="Times New Roman" panose="02020603050405020304" pitchFamily="18" charset="0"/>
                  </a:rPr>
                  <a:t>90</a:t>
                </a:r>
                <a:r>
                  <a:rPr lang="en-US" sz="3200" baseline="30000" dirty="0">
                    <a:solidFill>
                      <a:srgbClr val="000099"/>
                    </a:solidFill>
                    <a:latin typeface="Times New Roman" panose="02020603050405020304" pitchFamily="18" charset="0"/>
                    <a:cs typeface="Times New Roman" panose="02020603050405020304" pitchFamily="18" charset="0"/>
                  </a:rPr>
                  <a:t>o</a:t>
                </a:r>
                <a:r>
                  <a:rPr lang="en-US" sz="3200" b="1" dirty="0">
                    <a:solidFill>
                      <a:srgbClr val="000099"/>
                    </a:solidFill>
                    <a:latin typeface="Times New Roman" panose="02020603050405020304" pitchFamily="18" charset="0"/>
                    <a:cs typeface="Times New Roman" panose="02020603050405020304" pitchFamily="18" charset="0"/>
                  </a:rPr>
                  <a:t> tạo 1 tam giác vuông.</a:t>
                </a:r>
              </a:p>
              <a:p>
                <a:pPr marL="457200" indent="-457200">
                  <a:spcBef>
                    <a:spcPct val="50000"/>
                  </a:spcBef>
                  <a:buFontTx/>
                  <a:buAutoNum type="arabicPeriod"/>
                  <a:defRPr/>
                </a:pPr>
                <a:r>
                  <a:rPr lang="en-US" sz="3200" b="1" dirty="0" err="1">
                    <a:solidFill>
                      <a:srgbClr val="000099"/>
                    </a:solidFill>
                    <a:latin typeface="Times New Roman" panose="02020603050405020304" pitchFamily="18" charset="0"/>
                    <a:cs typeface="Times New Roman" panose="02020603050405020304" pitchFamily="18" charset="0"/>
                  </a:rPr>
                  <a:t>Tiếp</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tục</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đặt</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giác</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kế</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vào</a:t>
                </a:r>
                <a:r>
                  <a:rPr lang="en-US" sz="3200" b="1" dirty="0">
                    <a:solidFill>
                      <a:srgbClr val="000099"/>
                    </a:solidFill>
                    <a:latin typeface="Times New Roman" panose="02020603050405020304" pitchFamily="18" charset="0"/>
                    <a:cs typeface="Times New Roman" panose="02020603050405020304" pitchFamily="18" charset="0"/>
                  </a:rPr>
                  <a:t> C </a:t>
                </a:r>
                <a:r>
                  <a:rPr lang="en-US" sz="3200" b="1" dirty="0" err="1">
                    <a:solidFill>
                      <a:srgbClr val="000099"/>
                    </a:solidFill>
                    <a:latin typeface="Times New Roman" panose="02020603050405020304" pitchFamily="18" charset="0"/>
                    <a:cs typeface="Times New Roman" panose="02020603050405020304" pitchFamily="18" charset="0"/>
                  </a:rPr>
                  <a:t>rồi</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đo</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góc</a:t>
                </a:r>
                <a:r>
                  <a:rPr lang="en-US" sz="3200" b="1" dirty="0">
                    <a:solidFill>
                      <a:srgbClr val="000099"/>
                    </a:solidFill>
                    <a:latin typeface="Times New Roman" panose="02020603050405020304" pitchFamily="18" charset="0"/>
                    <a:cs typeface="Times New Roman" panose="02020603050405020304" pitchFamily="18" charset="0"/>
                  </a:rPr>
                  <a:t> </a:t>
                </a:r>
                <a:r>
                  <a:rPr lang="el-GR" sz="3200" b="1" dirty="0">
                    <a:solidFill>
                      <a:srgbClr val="000099"/>
                    </a:solidFill>
                    <a:latin typeface="Times New Roman" panose="02020603050405020304" pitchFamily="18" charset="0"/>
                    <a:cs typeface="Times New Roman" panose="02020603050405020304" pitchFamily="18" charset="0"/>
                  </a:rPr>
                  <a:t>α</a:t>
                </a:r>
                <a:r>
                  <a:rPr lang="en-US" sz="3200" b="1" dirty="0">
                    <a:solidFill>
                      <a:srgbClr val="000099"/>
                    </a:solidFill>
                    <a:latin typeface="Times New Roman" panose="02020603050405020304" pitchFamily="18" charset="0"/>
                    <a:cs typeface="Times New Roman" panose="02020603050405020304" pitchFamily="18" charset="0"/>
                  </a:rPr>
                  <a:t> = 81</a:t>
                </a:r>
                <a:r>
                  <a:rPr lang="en-US" sz="3200" b="1" baseline="30000" dirty="0">
                    <a:solidFill>
                      <a:srgbClr val="000099"/>
                    </a:solidFill>
                    <a:latin typeface="Times New Roman" panose="02020603050405020304" pitchFamily="18" charset="0"/>
                    <a:cs typeface="Times New Roman" panose="02020603050405020304" pitchFamily="18" charset="0"/>
                  </a:rPr>
                  <a:t>o</a:t>
                </a:r>
              </a:p>
              <a:p>
                <a:pPr marL="457200" indent="-457200">
                  <a:spcBef>
                    <a:spcPct val="50000"/>
                  </a:spcBef>
                  <a:buFontTx/>
                  <a:buAutoNum type="arabicPeriod"/>
                  <a:defRPr/>
                </a:pPr>
                <a:r>
                  <a:rPr lang="en-US" sz="3200" b="1" dirty="0">
                    <a:solidFill>
                      <a:srgbClr val="000099"/>
                    </a:solidFill>
                    <a:latin typeface="Times New Roman" panose="02020603050405020304" pitchFamily="18" charset="0"/>
                    <a:cs typeface="Times New Roman" panose="02020603050405020304" pitchFamily="18" charset="0"/>
                  </a:rPr>
                  <a:t>Đo khoảng cách AC = 4 m</a:t>
                </a:r>
              </a:p>
              <a:p>
                <a:pPr>
                  <a:defRPr/>
                </a:pPr>
                <a:endParaRPr lang="en-US" dirty="0"/>
              </a:p>
              <a:p>
                <a:pPr>
                  <a:defRPr/>
                </a:pPr>
                <a:endParaRPr lang="en-US" dirty="0"/>
              </a:p>
              <a:p>
                <a:pPr>
                  <a:defRPr/>
                </a:pPr>
                <a:endParaRPr lang="en-US" dirty="0"/>
              </a:p>
              <a:p>
                <a:pPr>
                  <a:defRPr/>
                </a:pPr>
                <a:endParaRPr lang="en-US" dirty="0"/>
              </a:p>
            </p:txBody>
          </p:sp>
          <p:sp>
            <p:nvSpPr>
              <p:cNvPr id="19" name="Text Box 19"/>
              <p:cNvSpPr txBox="1">
                <a:spLocks noChangeArrowheads="1"/>
              </p:cNvSpPr>
              <p:nvPr/>
            </p:nvSpPr>
            <p:spPr bwMode="auto">
              <a:xfrm>
                <a:off x="1087148" y="2577524"/>
                <a:ext cx="8489324" cy="584775"/>
              </a:xfrm>
              <a:prstGeom prst="rect">
                <a:avLst/>
              </a:prstGeom>
              <a:noFill/>
              <a:ln w="9525" cmpd="tri">
                <a:solidFill>
                  <a:schemeClr val="tx1"/>
                </a:solidFill>
                <a:miter lim="800000"/>
                <a:headEnd/>
                <a:tailEnd/>
              </a:ln>
            </p:spPr>
            <p:txBody>
              <a:bodyPr wrap="square">
                <a:spAutoFit/>
              </a:bodyPr>
              <a:lstStyle/>
              <a:p>
                <a:pPr>
                  <a:spcBef>
                    <a:spcPct val="50000"/>
                  </a:spcBef>
                  <a:defRPr/>
                </a:pPr>
                <a:r>
                  <a:rPr lang="en-US" sz="2800" b="1" u="sng" dirty="0">
                    <a:ln w="17780" cmpd="sng">
                      <a:solidFill>
                        <a:schemeClr val="accent1">
                          <a:tint val="3000"/>
                        </a:schemeClr>
                      </a:solidFill>
                      <a:prstDash val="solid"/>
                      <a:miter lim="800000"/>
                    </a:ln>
                    <a:latin typeface="Times New Roman" panose="02020603050405020304" pitchFamily="18" charset="0"/>
                    <a:cs typeface="Times New Roman" panose="02020603050405020304" pitchFamily="18" charset="0"/>
                  </a:rPr>
                  <a:t>Ta có:</a:t>
                </a:r>
                <a:r>
                  <a:rPr lang="en-US" sz="2800" b="1" dirty="0">
                    <a:ln w="17780" cmpd="sng">
                      <a:solidFill>
                        <a:schemeClr val="accent1">
                          <a:tint val="3000"/>
                        </a:schemeClr>
                      </a:solidFill>
                      <a:prstDash val="solid"/>
                      <a:miter lim="800000"/>
                    </a:ln>
                    <a:latin typeface="Times New Roman" panose="02020603050405020304" pitchFamily="18" charset="0"/>
                    <a:cs typeface="Times New Roman" panose="02020603050405020304" pitchFamily="18" charset="0"/>
                  </a:rPr>
                  <a:t> </a:t>
                </a:r>
                <a:r>
                  <a:rPr lang="en-US" sz="2800" dirty="0">
                    <a:ln w="17780" cmpd="sng">
                      <a:solidFill>
                        <a:sysClr val="windowText" lastClr="000000"/>
                      </a:solidFill>
                      <a:prstDash val="solid"/>
                      <a:miter lim="800000"/>
                    </a:ln>
                    <a:latin typeface="Times New Roman" panose="02020603050405020304" pitchFamily="18" charset="0"/>
                    <a:cs typeface="Times New Roman" panose="02020603050405020304" pitchFamily="18" charset="0"/>
                  </a:rPr>
                  <a:t>BC = </a:t>
                </a:r>
                <a:r>
                  <a:rPr lang="en-US" sz="2800" dirty="0" err="1">
                    <a:ln w="17780" cmpd="sng">
                      <a:solidFill>
                        <a:sysClr val="windowText" lastClr="000000"/>
                      </a:solidFill>
                      <a:prstDash val="solid"/>
                      <a:miter lim="800000"/>
                    </a:ln>
                    <a:latin typeface="Times New Roman" panose="02020603050405020304" pitchFamily="18" charset="0"/>
                    <a:cs typeface="Times New Roman" panose="02020603050405020304" pitchFamily="18" charset="0"/>
                  </a:rPr>
                  <a:t>AC.tanA</a:t>
                </a:r>
                <a:r>
                  <a:rPr lang="en-US" sz="2800" dirty="0">
                    <a:ln w="17780" cmpd="sng">
                      <a:solidFill>
                        <a:sysClr val="windowText" lastClr="000000"/>
                      </a:solidFill>
                      <a:prstDash val="solid"/>
                      <a:miter lim="800000"/>
                    </a:ln>
                    <a:latin typeface="Times New Roman" panose="02020603050405020304" pitchFamily="18" charset="0"/>
                    <a:cs typeface="Times New Roman" panose="02020603050405020304" pitchFamily="18" charset="0"/>
                  </a:rPr>
                  <a:t> = </a:t>
                </a:r>
                <a:r>
                  <a:rPr lang="en-US" sz="2800" spc="50" dirty="0">
                    <a:ln w="11430">
                      <a:solidFill>
                        <a:sysClr val="windowText" lastClr="000000"/>
                      </a:solidFill>
                    </a:ln>
                    <a:latin typeface="Times New Roman" panose="02020603050405020304" pitchFamily="18" charset="0"/>
                    <a:cs typeface="Times New Roman" panose="02020603050405020304" pitchFamily="18" charset="0"/>
                  </a:rPr>
                  <a:t>4.tan 81</a:t>
                </a:r>
                <a:r>
                  <a:rPr lang="en-US" sz="3200" spc="50" baseline="30000" dirty="0">
                    <a:ln w="11430">
                      <a:solidFill>
                        <a:sysClr val="windowText" lastClr="000000"/>
                      </a:solidFill>
                    </a:ln>
                    <a:latin typeface="Times New Roman" panose="02020603050405020304" pitchFamily="18" charset="0"/>
                    <a:cs typeface="Times New Roman" panose="02020603050405020304" pitchFamily="18" charset="0"/>
                  </a:rPr>
                  <a:t>o</a:t>
                </a:r>
                <a:r>
                  <a:rPr lang="en-US" sz="3200" spc="50" dirty="0">
                    <a:ln w="11430">
                      <a:solidFill>
                        <a:sysClr val="windowText" lastClr="000000"/>
                      </a:solidFill>
                    </a:ln>
                    <a:latin typeface="Tahoma" pitchFamily="34" charset="0"/>
                    <a:cs typeface="Tahoma" pitchFamily="34" charset="0"/>
                  </a:rPr>
                  <a:t>  </a:t>
                </a:r>
                <a:endParaRPr lang="en-US" sz="3200" spc="50" baseline="30000" dirty="0">
                  <a:ln w="11430">
                    <a:solidFill>
                      <a:sysClr val="windowText" lastClr="000000"/>
                    </a:solidFill>
                  </a:ln>
                  <a:latin typeface="Tahoma" pitchFamily="34" charset="0"/>
                  <a:cs typeface="Tahoma" pitchFamily="34" charset="0"/>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3227803299"/>
                </p:ext>
              </p:extLst>
            </p:nvPr>
          </p:nvGraphicFramePr>
          <p:xfrm>
            <a:off x="6125877" y="2680773"/>
            <a:ext cx="2335456" cy="533913"/>
          </p:xfrm>
          <a:graphic>
            <a:graphicData uri="http://schemas.openxmlformats.org/presentationml/2006/ole">
              <mc:AlternateContent xmlns:mc="http://schemas.openxmlformats.org/markup-compatibility/2006">
                <mc:Choice xmlns:v="urn:schemas-microsoft-com:vml" Requires="v">
                  <p:oleObj name="Equation" r:id="rId3" imgW="863280" imgH="228600" progId="Equation.DSMT4">
                    <p:embed/>
                  </p:oleObj>
                </mc:Choice>
                <mc:Fallback>
                  <p:oleObj name="Equation" r:id="rId3" imgW="863280" imgH="228600" progId="Equation.DSMT4">
                    <p:embed/>
                    <p:pic>
                      <p:nvPicPr>
                        <p:cNvPr id="0" name=""/>
                        <p:cNvPicPr/>
                        <p:nvPr/>
                      </p:nvPicPr>
                      <p:blipFill>
                        <a:blip r:embed="rId4"/>
                        <a:stretch>
                          <a:fillRect/>
                        </a:stretch>
                      </p:blipFill>
                      <p:spPr>
                        <a:xfrm>
                          <a:off x="6125877" y="2680773"/>
                          <a:ext cx="2335456" cy="533913"/>
                        </a:xfrm>
                        <a:prstGeom prst="rect">
                          <a:avLst/>
                        </a:prstGeom>
                      </p:spPr>
                    </p:pic>
                  </p:oleObj>
                </mc:Fallback>
              </mc:AlternateContent>
            </a:graphicData>
          </a:graphic>
        </p:graphicFrame>
      </p:grpSp>
    </p:spTree>
    <p:extLst>
      <p:ext uri="{BB962C8B-B14F-4D97-AF65-F5344CB8AC3E}">
        <p14:creationId xmlns:p14="http://schemas.microsoft.com/office/powerpoint/2010/main" val="6675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6" descr="avion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75438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99" name="Rectangle 63"/>
          <p:cNvSpPr>
            <a:spLocks noChangeArrowheads="1"/>
          </p:cNvSpPr>
          <p:nvPr/>
        </p:nvSpPr>
        <p:spPr bwMode="auto">
          <a:xfrm>
            <a:off x="2209800" y="1177926"/>
            <a:ext cx="7543800" cy="2022475"/>
          </a:xfrm>
          <a:prstGeom prst="rect">
            <a:avLst/>
          </a:prstGeom>
          <a:gradFill rotWithShape="1">
            <a:gsLst>
              <a:gs pos="0">
                <a:schemeClr val="bg1"/>
              </a:gs>
              <a:gs pos="50000">
                <a:srgbClr val="CCFFFF"/>
              </a:gs>
              <a:gs pos="100000">
                <a:schemeClr val="bg1"/>
              </a:gs>
            </a:gsLst>
            <a:lin ang="5400000" scaled="1"/>
          </a:gradFill>
          <a:ln w="9525">
            <a:noFill/>
            <a:miter lim="800000"/>
            <a:headEnd/>
            <a:tailEnd/>
          </a:ln>
          <a:effectLst/>
        </p:spPr>
        <p:txBody>
          <a:bodyPr wrap="none" anchor="ctr"/>
          <a:lstStyle/>
          <a:p>
            <a:pPr>
              <a:defRPr/>
            </a:pPr>
            <a:endParaRPr lang="en-US" sz="3200">
              <a:latin typeface="Times New Roman" panose="02020603050405020304" pitchFamily="18" charset="0"/>
              <a:cs typeface="Times New Roman" panose="02020603050405020304" pitchFamily="18" charset="0"/>
            </a:endParaRPr>
          </a:p>
        </p:txBody>
      </p:sp>
      <p:sp>
        <p:nvSpPr>
          <p:cNvPr id="11268" name="Text Box 2"/>
          <p:cNvSpPr txBox="1">
            <a:spLocks noChangeArrowheads="1"/>
          </p:cNvSpPr>
          <p:nvPr/>
        </p:nvSpPr>
        <p:spPr bwMode="auto">
          <a:xfrm>
            <a:off x="8915400" y="3955957"/>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a:latin typeface="Times New Roman" panose="02020603050405020304" pitchFamily="18" charset="0"/>
              <a:cs typeface="Times New Roman" panose="02020603050405020304" pitchFamily="18" charset="0"/>
            </a:endParaRPr>
          </a:p>
        </p:txBody>
      </p:sp>
      <p:sp>
        <p:nvSpPr>
          <p:cNvPr id="91150" name="Text Box 14"/>
          <p:cNvSpPr txBox="1">
            <a:spLocks noChangeArrowheads="1"/>
          </p:cNvSpPr>
          <p:nvPr/>
        </p:nvSpPr>
        <p:spPr bwMode="auto">
          <a:xfrm>
            <a:off x="22098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A</a:t>
            </a:r>
          </a:p>
        </p:txBody>
      </p:sp>
      <p:sp>
        <p:nvSpPr>
          <p:cNvPr id="91148" name="Line 12"/>
          <p:cNvSpPr>
            <a:spLocks noChangeShapeType="1"/>
          </p:cNvSpPr>
          <p:nvPr/>
        </p:nvSpPr>
        <p:spPr bwMode="auto">
          <a:xfrm>
            <a:off x="7867650" y="1676400"/>
            <a:ext cx="0" cy="1981200"/>
          </a:xfrm>
          <a:prstGeom prst="line">
            <a:avLst/>
          </a:prstGeom>
          <a:noFill/>
          <a:ln w="57150">
            <a:solidFill>
              <a:srgbClr val="FF33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3200"/>
          </a:p>
        </p:txBody>
      </p:sp>
      <p:sp>
        <p:nvSpPr>
          <p:cNvPr id="91151" name="Text Box 15"/>
          <p:cNvSpPr txBox="1">
            <a:spLocks noChangeArrowheads="1"/>
          </p:cNvSpPr>
          <p:nvPr/>
        </p:nvSpPr>
        <p:spPr bwMode="auto">
          <a:xfrm>
            <a:off x="7886700" y="14859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0000CC"/>
                </a:solidFill>
                <a:latin typeface="Times New Roman" panose="02020603050405020304" pitchFamily="18" charset="0"/>
                <a:cs typeface="Times New Roman" panose="02020603050405020304" pitchFamily="18" charset="0"/>
              </a:rPr>
              <a:t>B</a:t>
            </a:r>
          </a:p>
        </p:txBody>
      </p:sp>
      <p:sp>
        <p:nvSpPr>
          <p:cNvPr id="91157" name="Text Box 21"/>
          <p:cNvSpPr txBox="1">
            <a:spLocks noChangeArrowheads="1"/>
          </p:cNvSpPr>
          <p:nvPr/>
        </p:nvSpPr>
        <p:spPr bwMode="auto">
          <a:xfrm>
            <a:off x="76962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H</a:t>
            </a:r>
          </a:p>
        </p:txBody>
      </p:sp>
      <p:grpSp>
        <p:nvGrpSpPr>
          <p:cNvPr id="2" name="Group 17"/>
          <p:cNvGrpSpPr>
            <a:grpSpLocks/>
          </p:cNvGrpSpPr>
          <p:nvPr/>
        </p:nvGrpSpPr>
        <p:grpSpPr bwMode="auto">
          <a:xfrm>
            <a:off x="2514600" y="1733550"/>
            <a:ext cx="5334000" cy="1905000"/>
            <a:chOff x="528" y="768"/>
            <a:chExt cx="3360" cy="1200"/>
          </a:xfrm>
        </p:grpSpPr>
        <p:sp>
          <p:nvSpPr>
            <p:cNvPr id="11289" name="AutoShape 18"/>
            <p:cNvSpPr>
              <a:spLocks noChangeArrowheads="1"/>
            </p:cNvSpPr>
            <p:nvPr/>
          </p:nvSpPr>
          <p:spPr bwMode="auto">
            <a:xfrm flipH="1">
              <a:off x="528" y="768"/>
              <a:ext cx="3360" cy="1200"/>
            </a:xfrm>
            <a:prstGeom prst="rtTriangle">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11290" name="Line 19"/>
            <p:cNvSpPr>
              <a:spLocks noChangeShapeType="1"/>
            </p:cNvSpPr>
            <p:nvPr/>
          </p:nvSpPr>
          <p:spPr bwMode="auto">
            <a:xfrm flipH="1">
              <a:off x="3744" y="182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sp>
          <p:nvSpPr>
            <p:cNvPr id="11291" name="Line 20"/>
            <p:cNvSpPr>
              <a:spLocks noChangeShapeType="1"/>
            </p:cNvSpPr>
            <p:nvPr/>
          </p:nvSpPr>
          <p:spPr bwMode="auto">
            <a:xfrm>
              <a:off x="3744" y="182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grpSp>
      <p:sp>
        <p:nvSpPr>
          <p:cNvPr id="11275" name="Line 30"/>
          <p:cNvSpPr>
            <a:spLocks noChangeShapeType="1"/>
          </p:cNvSpPr>
          <p:nvPr/>
        </p:nvSpPr>
        <p:spPr bwMode="auto">
          <a:xfrm flipV="1">
            <a:off x="2667000" y="1711325"/>
            <a:ext cx="5257800" cy="1828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200"/>
          </a:p>
        </p:txBody>
      </p:sp>
      <p:sp>
        <p:nvSpPr>
          <p:cNvPr id="91167" name="Text Box 31"/>
          <p:cNvSpPr txBox="1">
            <a:spLocks noChangeArrowheads="1"/>
          </p:cNvSpPr>
          <p:nvPr/>
        </p:nvSpPr>
        <p:spPr bwMode="auto">
          <a:xfrm>
            <a:off x="1900578" y="4695712"/>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dirty="0">
                <a:solidFill>
                  <a:srgbClr val="FFFFFF"/>
                </a:solidFill>
                <a:latin typeface="Times New Roman" panose="02020603050405020304" pitchFamily="18" charset="0"/>
                <a:cs typeface="Times New Roman" panose="02020603050405020304" pitchFamily="18" charset="0"/>
              </a:rPr>
              <a:t>   </a:t>
            </a:r>
            <a:r>
              <a:rPr lang="en-US" altLang="en-US" dirty="0">
                <a:solidFill>
                  <a:srgbClr val="000000"/>
                </a:solidFill>
                <a:latin typeface="Times New Roman" panose="02020603050405020304" pitchFamily="18" charset="0"/>
                <a:cs typeface="Times New Roman" panose="02020603050405020304" pitchFamily="18" charset="0"/>
              </a:rPr>
              <a:t>Xét tam giác ABC vuông tại H có:</a:t>
            </a:r>
            <a:endParaRPr lang="vi-VN" altLang="en-US" dirty="0">
              <a:solidFill>
                <a:srgbClr val="000000"/>
              </a:solidFill>
              <a:latin typeface="Times New Roman" panose="02020603050405020304" pitchFamily="18" charset="0"/>
              <a:cs typeface="Times New Roman" panose="02020603050405020304" pitchFamily="18" charset="0"/>
            </a:endParaRPr>
          </a:p>
        </p:txBody>
      </p:sp>
      <p:grpSp>
        <p:nvGrpSpPr>
          <p:cNvPr id="3" name="Group 34"/>
          <p:cNvGrpSpPr>
            <a:grpSpLocks/>
          </p:cNvGrpSpPr>
          <p:nvPr/>
        </p:nvGrpSpPr>
        <p:grpSpPr bwMode="auto">
          <a:xfrm>
            <a:off x="2514601" y="3267078"/>
            <a:ext cx="1158875" cy="554038"/>
            <a:chOff x="588" y="1738"/>
            <a:chExt cx="730" cy="349"/>
          </a:xfrm>
        </p:grpSpPr>
        <p:graphicFrame>
          <p:nvGraphicFramePr>
            <p:cNvPr id="11287" name="Object 35"/>
            <p:cNvGraphicFramePr>
              <a:graphicFrameLocks noChangeAspect="1"/>
            </p:cNvGraphicFramePr>
            <p:nvPr>
              <p:extLst>
                <p:ext uri="{D42A27DB-BD31-4B8C-83A1-F6EECF244321}">
                  <p14:modId xmlns:p14="http://schemas.microsoft.com/office/powerpoint/2010/main" val="208360140"/>
                </p:ext>
              </p:extLst>
            </p:nvPr>
          </p:nvGraphicFramePr>
          <p:xfrm>
            <a:off x="1014" y="1738"/>
            <a:ext cx="304" cy="259"/>
          </p:xfrm>
          <a:graphic>
            <a:graphicData uri="http://schemas.openxmlformats.org/presentationml/2006/ole">
              <mc:AlternateContent xmlns:mc="http://schemas.openxmlformats.org/markup-compatibility/2006">
                <mc:Choice xmlns:v="urn:schemas-microsoft-com:vml" Requires="v">
                  <p:oleObj name="Equation" r:id="rId4" imgW="253800" imgH="215640" progId="Equation.DSMT4">
                    <p:embed/>
                  </p:oleObj>
                </mc:Choice>
                <mc:Fallback>
                  <p:oleObj name="Equation" r:id="rId4" imgW="253800" imgH="215640" progId="Equation.DSMT4">
                    <p:embed/>
                    <p:pic>
                      <p:nvPicPr>
                        <p:cNvPr id="11287" name="Object 35"/>
                        <p:cNvPicPr>
                          <a:picLocks noChangeAspect="1" noChangeArrowheads="1"/>
                        </p:cNvPicPr>
                        <p:nvPr/>
                      </p:nvPicPr>
                      <p:blipFill>
                        <a:blip r:embed="rId5"/>
                        <a:srcRect/>
                        <a:stretch>
                          <a:fillRect/>
                        </a:stretch>
                      </p:blipFill>
                      <p:spPr bwMode="auto">
                        <a:xfrm>
                          <a:off x="1014" y="1738"/>
                          <a:ext cx="304" cy="259"/>
                        </a:xfrm>
                        <a:prstGeom prst="rect">
                          <a:avLst/>
                        </a:prstGeom>
                        <a:noFill/>
                        <a:ln>
                          <a:noFill/>
                        </a:ln>
                        <a:effectLst/>
                      </p:spPr>
                    </p:pic>
                  </p:oleObj>
                </mc:Fallback>
              </mc:AlternateContent>
            </a:graphicData>
          </a:graphic>
        </p:graphicFrame>
        <p:sp>
          <p:nvSpPr>
            <p:cNvPr id="11288" name="Arc 36"/>
            <p:cNvSpPr>
              <a:spLocks/>
            </p:cNvSpPr>
            <p:nvPr/>
          </p:nvSpPr>
          <p:spPr bwMode="auto">
            <a:xfrm rot="2158733">
              <a:off x="588" y="1762"/>
              <a:ext cx="325" cy="325"/>
            </a:xfrm>
            <a:custGeom>
              <a:avLst/>
              <a:gdLst>
                <a:gd name="T0" fmla="*/ 0 w 17692"/>
                <a:gd name="T1" fmla="*/ 0 h 17518"/>
                <a:gd name="T2" fmla="*/ 0 w 17692"/>
                <a:gd name="T3" fmla="*/ 0 h 17518"/>
                <a:gd name="T4" fmla="*/ 0 w 17692"/>
                <a:gd name="T5" fmla="*/ 0 h 17518"/>
                <a:gd name="T6" fmla="*/ 0 60000 65536"/>
                <a:gd name="T7" fmla="*/ 0 60000 65536"/>
                <a:gd name="T8" fmla="*/ 0 60000 65536"/>
                <a:gd name="T9" fmla="*/ 0 w 17692"/>
                <a:gd name="T10" fmla="*/ 0 h 17518"/>
                <a:gd name="T11" fmla="*/ 17692 w 17692"/>
                <a:gd name="T12" fmla="*/ 17518 h 17518"/>
              </a:gdLst>
              <a:ahLst/>
              <a:cxnLst>
                <a:cxn ang="T6">
                  <a:pos x="T0" y="T1"/>
                </a:cxn>
                <a:cxn ang="T7">
                  <a:pos x="T2" y="T3"/>
                </a:cxn>
                <a:cxn ang="T8">
                  <a:pos x="T4" y="T5"/>
                </a:cxn>
              </a:cxnLst>
              <a:rect l="T9" t="T10" r="T11" b="T12"/>
              <a:pathLst>
                <a:path w="17692" h="17518" fill="none" extrusionOk="0">
                  <a:moveTo>
                    <a:pt x="12636" y="-1"/>
                  </a:moveTo>
                  <a:cubicBezTo>
                    <a:pt x="14596" y="1413"/>
                    <a:pt x="16305" y="3146"/>
                    <a:pt x="17691" y="5126"/>
                  </a:cubicBezTo>
                </a:path>
                <a:path w="17692" h="17518" stroke="0" extrusionOk="0">
                  <a:moveTo>
                    <a:pt x="12636" y="-1"/>
                  </a:moveTo>
                  <a:cubicBezTo>
                    <a:pt x="14596" y="1413"/>
                    <a:pt x="16305" y="3146"/>
                    <a:pt x="17691" y="5126"/>
                  </a:cubicBezTo>
                  <a:lnTo>
                    <a:pt x="0" y="17518"/>
                  </a:lnTo>
                  <a:lnTo>
                    <a:pt x="12636" y="-1"/>
                  </a:lnTo>
                  <a:close/>
                </a:path>
              </a:pathLst>
            </a:custGeom>
            <a:solidFill>
              <a:srgbClr val="FF6600"/>
            </a:solidFill>
            <a:ln w="57150">
              <a:solidFill>
                <a:schemeClr val="bg1"/>
              </a:solidFill>
              <a:round/>
              <a:headEnd/>
              <a:tailEnd/>
            </a:ln>
          </p:spPr>
          <p:txBody>
            <a:bodyPr wrap="none" anchor="ctr"/>
            <a:lstStyle/>
            <a:p>
              <a:endParaRPr lang="en-US" sz="3200"/>
            </a:p>
          </p:txBody>
        </p:sp>
      </p:grpSp>
      <p:sp>
        <p:nvSpPr>
          <p:cNvPr id="91173" name="Text Box 37"/>
          <p:cNvSpPr txBox="1">
            <a:spLocks noChangeArrowheads="1"/>
          </p:cNvSpPr>
          <p:nvPr/>
        </p:nvSpPr>
        <p:spPr bwMode="auto">
          <a:xfrm>
            <a:off x="1631918" y="6008113"/>
            <a:ext cx="8955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en-US" dirty="0">
                <a:solidFill>
                  <a:srgbClr val="FFFF00"/>
                </a:solidFill>
                <a:latin typeface="Times New Roman" panose="02020603050405020304" pitchFamily="18" charset="0"/>
                <a:cs typeface="Times New Roman" panose="02020603050405020304" pitchFamily="18" charset="0"/>
              </a:rPr>
              <a:t>   </a:t>
            </a:r>
            <a:r>
              <a:rPr lang="vi-VN" altLang="en-US" dirty="0">
                <a:solidFill>
                  <a:srgbClr val="000000"/>
                </a:solidFill>
                <a:latin typeface="Times New Roman" panose="02020603050405020304" pitchFamily="18" charset="0"/>
                <a:cs typeface="Times New Roman" panose="02020603050405020304" pitchFamily="18" charset="0"/>
              </a:rPr>
              <a:t>Vậy sau 1,2 phút máy lên cao được 5(km)</a:t>
            </a:r>
          </a:p>
        </p:txBody>
      </p:sp>
      <p:grpSp>
        <p:nvGrpSpPr>
          <p:cNvPr id="4" name="Group 65"/>
          <p:cNvGrpSpPr>
            <a:grpSpLocks/>
          </p:cNvGrpSpPr>
          <p:nvPr/>
        </p:nvGrpSpPr>
        <p:grpSpPr bwMode="auto">
          <a:xfrm>
            <a:off x="1936751" y="2247900"/>
            <a:ext cx="3568700" cy="1627188"/>
            <a:chOff x="248" y="1368"/>
            <a:chExt cx="2248" cy="1025"/>
          </a:xfrm>
        </p:grpSpPr>
        <p:pic>
          <p:nvPicPr>
            <p:cNvPr id="11285" name="Picture 57" descr="avion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434036" flipH="1">
              <a:off x="451" y="1763"/>
              <a:ext cx="569"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AutoShape 60"/>
            <p:cNvSpPr>
              <a:spLocks noChangeArrowheads="1"/>
            </p:cNvSpPr>
            <p:nvPr/>
          </p:nvSpPr>
          <p:spPr bwMode="auto">
            <a:xfrm rot="20558388">
              <a:off x="248" y="1368"/>
              <a:ext cx="2248" cy="477"/>
            </a:xfrm>
            <a:prstGeom prst="cloudCallout">
              <a:avLst>
                <a:gd name="adj1" fmla="val 880755"/>
                <a:gd name="adj2" fmla="val -1293815"/>
              </a:avLst>
            </a:prstGeom>
            <a:gradFill rotWithShape="1">
              <a:gsLst>
                <a:gs pos="0">
                  <a:srgbClr val="CCFFFF"/>
                </a:gs>
                <a:gs pos="100000">
                  <a:schemeClr val="bg1"/>
                </a:gs>
              </a:gsLst>
              <a:path path="rect">
                <a:fillToRect t="100000" r="100000"/>
              </a:path>
            </a:gradFill>
            <a:ln w="9525">
              <a:solidFill>
                <a:schemeClr val="bg1"/>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dirty="0">
                  <a:latin typeface="Times New Roman" panose="02020603050405020304" pitchFamily="18" charset="0"/>
                  <a:cs typeface="Times New Roman" panose="02020603050405020304" pitchFamily="18" charset="0"/>
                </a:rPr>
                <a:t>V=500km/h</a:t>
              </a:r>
            </a:p>
          </p:txBody>
        </p:sp>
      </p:grpSp>
      <p:graphicFrame>
        <p:nvGraphicFramePr>
          <p:cNvPr id="91200" name="Object 64"/>
          <p:cNvGraphicFramePr>
            <a:graphicFrameLocks noChangeAspect="1"/>
          </p:cNvGraphicFramePr>
          <p:nvPr>
            <p:extLst>
              <p:ext uri="{D42A27DB-BD31-4B8C-83A1-F6EECF244321}">
                <p14:modId xmlns:p14="http://schemas.microsoft.com/office/powerpoint/2010/main" val="3105714404"/>
              </p:ext>
            </p:extLst>
          </p:nvPr>
        </p:nvGraphicFramePr>
        <p:xfrm>
          <a:off x="2667000" y="5172273"/>
          <a:ext cx="6243637" cy="838200"/>
        </p:xfrm>
        <a:graphic>
          <a:graphicData uri="http://schemas.openxmlformats.org/presentationml/2006/ole">
            <mc:AlternateContent xmlns:mc="http://schemas.openxmlformats.org/markup-compatibility/2006">
              <mc:Choice xmlns:v="urn:schemas-microsoft-com:vml" Requires="v">
                <p:oleObj name="Equation" r:id="rId7" imgW="3009900" imgH="393700" progId="Equation.DSMT4">
                  <p:embed/>
                </p:oleObj>
              </mc:Choice>
              <mc:Fallback>
                <p:oleObj name="Equation" r:id="rId7" imgW="3009900" imgH="393700" progId="Equation.DSMT4">
                  <p:embed/>
                  <p:pic>
                    <p:nvPicPr>
                      <p:cNvPr id="91200" name="Object 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5172273"/>
                        <a:ext cx="6243637"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202" name="Text Box 66"/>
          <p:cNvSpPr txBox="1">
            <a:spLocks noChangeArrowheads="1"/>
          </p:cNvSpPr>
          <p:nvPr/>
        </p:nvSpPr>
        <p:spPr bwMode="auto">
          <a:xfrm>
            <a:off x="4289612" y="1219201"/>
            <a:ext cx="2644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b="1" dirty="0">
                <a:latin typeface="Times New Roman" panose="02020603050405020304" pitchFamily="18" charset="0"/>
                <a:cs typeface="Times New Roman" panose="02020603050405020304" pitchFamily="18" charset="0"/>
              </a:rPr>
              <a:t>t = 1,2phút</a:t>
            </a:r>
          </a:p>
        </p:txBody>
      </p:sp>
      <p:graphicFrame>
        <p:nvGraphicFramePr>
          <p:cNvPr id="91203" name="Object 67"/>
          <p:cNvGraphicFramePr>
            <a:graphicFrameLocks noChangeAspect="1"/>
          </p:cNvGraphicFramePr>
          <p:nvPr>
            <p:extLst>
              <p:ext uri="{D42A27DB-BD31-4B8C-83A1-F6EECF244321}">
                <p14:modId xmlns:p14="http://schemas.microsoft.com/office/powerpoint/2010/main" val="2494982274"/>
              </p:ext>
            </p:extLst>
          </p:nvPr>
        </p:nvGraphicFramePr>
        <p:xfrm>
          <a:off x="2498809" y="3913518"/>
          <a:ext cx="7550150" cy="928687"/>
        </p:xfrm>
        <a:graphic>
          <a:graphicData uri="http://schemas.openxmlformats.org/presentationml/2006/ole">
            <mc:AlternateContent xmlns:mc="http://schemas.openxmlformats.org/markup-compatibility/2006">
              <mc:Choice xmlns:v="urn:schemas-microsoft-com:vml" Requires="v">
                <p:oleObj name="Equation" r:id="rId9" imgW="3314700" imgH="393700" progId="Equation.DSMT4">
                  <p:embed/>
                </p:oleObj>
              </mc:Choice>
              <mc:Fallback>
                <p:oleObj name="Equation" r:id="rId9" imgW="3314700" imgH="393700" progId="Equation.DSMT4">
                  <p:embed/>
                  <p:pic>
                    <p:nvPicPr>
                      <p:cNvPr id="91203" name="Object 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8809" y="3913518"/>
                        <a:ext cx="7550150" cy="92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83" name="Picture 68" descr="GUESTAN"/>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450388" y="6137276"/>
            <a:ext cx="129381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205" name="Picture 69" descr="Cau hoi"/>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29551" y="2324100"/>
            <a:ext cx="55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4732" y="300038"/>
            <a:ext cx="4118435" cy="707886"/>
          </a:xfrm>
          <a:prstGeom prst="rect">
            <a:avLst/>
          </a:prstGeom>
        </p:spPr>
        <p:txBody>
          <a:bodyPr wrap="none">
            <a:spAutoFit/>
          </a:bodyPr>
          <a:lstStyle/>
          <a:p>
            <a:r>
              <a:rPr lang="en-US" altLang="en-US" sz="4000" b="1" u="sng" dirty="0">
                <a:solidFill>
                  <a:srgbClr val="FF0000"/>
                </a:solidFill>
                <a:latin typeface="Times New Roman" panose="02020603050405020304" pitchFamily="18" charset="0"/>
                <a:cs typeface="Times New Roman" panose="02020603050405020304" pitchFamily="18" charset="0"/>
              </a:rPr>
              <a:t>Bài toán mở đầu</a:t>
            </a:r>
            <a:r>
              <a:rPr lang="vi-VN" altLang="en-US" sz="4000" b="1" u="sng" dirty="0">
                <a:solidFill>
                  <a:srgbClr val="FF0000"/>
                </a:solidFill>
                <a:latin typeface="Times New Roman" panose="02020603050405020304" pitchFamily="18" charset="0"/>
                <a:cs typeface="Times New Roman" panose="02020603050405020304" pitchFamily="18" charset="0"/>
              </a:rPr>
              <a:t>:</a:t>
            </a:r>
            <a:r>
              <a:rPr lang="vi-VN" altLang="en-US" sz="4000" b="1" dirty="0">
                <a:solidFill>
                  <a:srgbClr val="FF0000"/>
                </a:solidFill>
                <a:latin typeface="Times New Roman" panose="02020603050405020304" pitchFamily="18" charset="0"/>
                <a:cs typeface="Times New Roman" panose="02020603050405020304" pitchFamily="18" charset="0"/>
              </a:rPr>
              <a:t> </a:t>
            </a:r>
            <a:endParaRPr lang="en-US" sz="4000" dirty="0"/>
          </a:p>
        </p:txBody>
      </p:sp>
    </p:spTree>
    <p:extLst>
      <p:ext uri="{BB962C8B-B14F-4D97-AF65-F5344CB8AC3E}">
        <p14:creationId xmlns:p14="http://schemas.microsoft.com/office/powerpoint/2010/main" val="2201037188"/>
      </p:ext>
    </p:extLst>
  </p:cSld>
  <p:clrMapOvr>
    <a:masterClrMapping/>
  </p:clrMapOvr>
  <p:transition spd="slow">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repeatCount="3000" accel="50000" decel="50000" fill="hold" nodeType="clickEffect">
                                  <p:stCondLst>
                                    <p:cond delay="0"/>
                                  </p:stCondLst>
                                  <p:childTnLst>
                                    <p:animMotion origin="layout" path="M 2.5E-6 -7.40741E-7 L 0.54114 -0.25463 " pathEditMode="relative" rAng="0" ptsTypes="AA">
                                      <p:cBhvr>
                                        <p:cTn id="6" dur="2000" fill="hold"/>
                                        <p:tgtEl>
                                          <p:spTgt spid="4"/>
                                        </p:tgtEl>
                                        <p:attrNameLst>
                                          <p:attrName>ppt_x</p:attrName>
                                          <p:attrName>ppt_y</p:attrName>
                                        </p:attrNameLst>
                                      </p:cBhvr>
                                      <p:rCtr x="27049" y="-12731"/>
                                    </p:animMotion>
                                  </p:childTnLst>
                                </p:cTn>
                              </p:par>
                              <p:par>
                                <p:cTn id="7" presetID="53" presetClass="entr" presetSubtype="0" repeatCount="3000" fill="hold" grpId="0" nodeType="withEffect">
                                  <p:stCondLst>
                                    <p:cond delay="0"/>
                                  </p:stCondLst>
                                  <p:childTnLst>
                                    <p:set>
                                      <p:cBhvr>
                                        <p:cTn id="8" dur="1" fill="hold">
                                          <p:stCondLst>
                                            <p:cond delay="0"/>
                                          </p:stCondLst>
                                        </p:cTn>
                                        <p:tgtEl>
                                          <p:spTgt spid="91202"/>
                                        </p:tgtEl>
                                        <p:attrNameLst>
                                          <p:attrName>style.visibility</p:attrName>
                                        </p:attrNameLst>
                                      </p:cBhvr>
                                      <p:to>
                                        <p:strVal val="visible"/>
                                      </p:to>
                                    </p:set>
                                    <p:anim calcmode="lin" valueType="num">
                                      <p:cBhvr>
                                        <p:cTn id="9" dur="2000" fill="hold"/>
                                        <p:tgtEl>
                                          <p:spTgt spid="91202"/>
                                        </p:tgtEl>
                                        <p:attrNameLst>
                                          <p:attrName>ppt_w</p:attrName>
                                        </p:attrNameLst>
                                      </p:cBhvr>
                                      <p:tavLst>
                                        <p:tav tm="0">
                                          <p:val>
                                            <p:fltVal val="0"/>
                                          </p:val>
                                        </p:tav>
                                        <p:tav tm="100000">
                                          <p:val>
                                            <p:strVal val="#ppt_w"/>
                                          </p:val>
                                        </p:tav>
                                      </p:tavLst>
                                    </p:anim>
                                    <p:anim calcmode="lin" valueType="num">
                                      <p:cBhvr>
                                        <p:cTn id="10" dur="2000" fill="hold"/>
                                        <p:tgtEl>
                                          <p:spTgt spid="91202"/>
                                        </p:tgtEl>
                                        <p:attrNameLst>
                                          <p:attrName>ppt_h</p:attrName>
                                        </p:attrNameLst>
                                      </p:cBhvr>
                                      <p:tavLst>
                                        <p:tav tm="0">
                                          <p:val>
                                            <p:fltVal val="0"/>
                                          </p:val>
                                        </p:tav>
                                        <p:tav tm="100000">
                                          <p:val>
                                            <p:strVal val="#ppt_h"/>
                                          </p:val>
                                        </p:tav>
                                      </p:tavLst>
                                    </p:anim>
                                    <p:animEffect transition="in" filter="fade">
                                      <p:cBhvr>
                                        <p:cTn id="11" dur="2000"/>
                                        <p:tgtEl>
                                          <p:spTgt spid="91202"/>
                                        </p:tgtEl>
                                      </p:cBhvr>
                                    </p:animEffect>
                                  </p:childTnLst>
                                </p:cTn>
                              </p:par>
                              <p:par>
                                <p:cTn id="12" presetID="53" presetClass="entr" presetSubtype="0" repeatCount="3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1205"/>
                                        </p:tgtEl>
                                        <p:attrNameLst>
                                          <p:attrName>style.visibility</p:attrName>
                                        </p:attrNameLst>
                                      </p:cBhvr>
                                      <p:to>
                                        <p:strVal val="visible"/>
                                      </p:to>
                                    </p:set>
                                  </p:childTnLst>
                                </p:cTn>
                              </p:par>
                              <p:par>
                                <p:cTn id="21" presetID="5" presetClass="entr" presetSubtype="5" fill="hold" nodeType="withEffect">
                                  <p:stCondLst>
                                    <p:cond delay="0"/>
                                  </p:stCondLst>
                                  <p:childTnLst>
                                    <p:set>
                                      <p:cBhvr>
                                        <p:cTn id="22" dur="1" fill="hold">
                                          <p:stCondLst>
                                            <p:cond delay="0"/>
                                          </p:stCondLst>
                                        </p:cTn>
                                        <p:tgtEl>
                                          <p:spTgt spid="91148"/>
                                        </p:tgtEl>
                                        <p:attrNameLst>
                                          <p:attrName>style.visibility</p:attrName>
                                        </p:attrNameLst>
                                      </p:cBhvr>
                                      <p:to>
                                        <p:strVal val="visible"/>
                                      </p:to>
                                    </p:set>
                                    <p:animEffect transition="in" filter="checkerboard(down)">
                                      <p:cBhvr>
                                        <p:cTn id="23" dur="500"/>
                                        <p:tgtEl>
                                          <p:spTgt spid="911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ppt_w</p:attrName>
                                        </p:attrNameLst>
                                      </p:cBhvr>
                                      <p:tavLst>
                                        <p:tav tm="0">
                                          <p:val>
                                            <p:fltVal val="0"/>
                                          </p:val>
                                        </p:tav>
                                        <p:tav tm="100000">
                                          <p:val>
                                            <p:strVal val="#ppt_w"/>
                                          </p:val>
                                        </p:tav>
                                      </p:tavLst>
                                    </p:anim>
                                    <p:anim calcmode="lin" valueType="num">
                                      <p:cBhvr>
                                        <p:cTn id="29" dur="2000" fill="hold"/>
                                        <p:tgtEl>
                                          <p:spTgt spid="2"/>
                                        </p:tgtEl>
                                        <p:attrNameLst>
                                          <p:attrName>ppt_h</p:attrName>
                                        </p:attrNameLst>
                                      </p:cBhvr>
                                      <p:tavLst>
                                        <p:tav tm="0">
                                          <p:val>
                                            <p:fltVal val="0"/>
                                          </p:val>
                                        </p:tav>
                                        <p:tav tm="100000">
                                          <p:val>
                                            <p:strVal val="#ppt_h"/>
                                          </p:val>
                                        </p:tav>
                                      </p:tavLst>
                                    </p:anim>
                                    <p:animEffect transition="in" filter="fade">
                                      <p:cBhvr>
                                        <p:cTn id="30" dur="2000"/>
                                        <p:tgtEl>
                                          <p:spTgt spid="2"/>
                                        </p:tgtEl>
                                      </p:cBhvr>
                                    </p:animEffect>
                                  </p:childTnLst>
                                </p:cTn>
                              </p:par>
                            </p:childTnLst>
                          </p:cTn>
                        </p:par>
                        <p:par>
                          <p:cTn id="31" fill="hold" nodeType="afterGroup">
                            <p:stCondLst>
                              <p:cond delay="2000"/>
                            </p:stCondLst>
                            <p:childTnLst>
                              <p:par>
                                <p:cTn id="32" presetID="4" presetClass="entr" presetSubtype="16" fill="hold" grpId="0" nodeType="afterEffect">
                                  <p:stCondLst>
                                    <p:cond delay="0"/>
                                  </p:stCondLst>
                                  <p:childTnLst>
                                    <p:set>
                                      <p:cBhvr>
                                        <p:cTn id="33" dur="1" fill="hold">
                                          <p:stCondLst>
                                            <p:cond delay="0"/>
                                          </p:stCondLst>
                                        </p:cTn>
                                        <p:tgtEl>
                                          <p:spTgt spid="91151"/>
                                        </p:tgtEl>
                                        <p:attrNameLst>
                                          <p:attrName>style.visibility</p:attrName>
                                        </p:attrNameLst>
                                      </p:cBhvr>
                                      <p:to>
                                        <p:strVal val="visible"/>
                                      </p:to>
                                    </p:set>
                                    <p:animEffect transition="in" filter="box(in)">
                                      <p:cBhvr>
                                        <p:cTn id="34" dur="500"/>
                                        <p:tgtEl>
                                          <p:spTgt spid="9115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91157"/>
                                        </p:tgtEl>
                                        <p:attrNameLst>
                                          <p:attrName>style.visibility</p:attrName>
                                        </p:attrNameLst>
                                      </p:cBhvr>
                                      <p:to>
                                        <p:strVal val="visible"/>
                                      </p:to>
                                    </p:set>
                                    <p:animEffect transition="in" filter="box(in)">
                                      <p:cBhvr>
                                        <p:cTn id="37" dur="500"/>
                                        <p:tgtEl>
                                          <p:spTgt spid="9115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1150"/>
                                        </p:tgtEl>
                                        <p:attrNameLst>
                                          <p:attrName>style.visibility</p:attrName>
                                        </p:attrNameLst>
                                      </p:cBhvr>
                                      <p:to>
                                        <p:strVal val="visible"/>
                                      </p:to>
                                    </p:set>
                                    <p:animEffect transition="in" filter="box(in)">
                                      <p:cBhvr>
                                        <p:cTn id="40" dur="500"/>
                                        <p:tgtEl>
                                          <p:spTgt spid="911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nodeType="clickEffect">
                                  <p:stCondLst>
                                    <p:cond delay="0"/>
                                  </p:stCondLst>
                                  <p:childTnLst>
                                    <p:set>
                                      <p:cBhvr>
                                        <p:cTn id="44" dur="1" fill="hold">
                                          <p:stCondLst>
                                            <p:cond delay="0"/>
                                          </p:stCondLst>
                                        </p:cTn>
                                        <p:tgtEl>
                                          <p:spTgt spid="91203"/>
                                        </p:tgtEl>
                                        <p:attrNameLst>
                                          <p:attrName>style.visibility</p:attrName>
                                        </p:attrNameLst>
                                      </p:cBhvr>
                                      <p:to>
                                        <p:strVal val="visible"/>
                                      </p:to>
                                    </p:set>
                                    <p:animEffect transition="in" filter="strips(downRight)">
                                      <p:cBhvr>
                                        <p:cTn id="45" dur="2000"/>
                                        <p:tgtEl>
                                          <p:spTgt spid="91203"/>
                                        </p:tgtEl>
                                      </p:cBhvr>
                                    </p:animEffect>
                                  </p:childTnLst>
                                </p:cTn>
                              </p:par>
                            </p:childTnLst>
                          </p:cTn>
                        </p:par>
                        <p:par>
                          <p:cTn id="46" fill="hold" nodeType="afterGroup">
                            <p:stCondLst>
                              <p:cond delay="2000"/>
                            </p:stCondLst>
                            <p:childTnLst>
                              <p:par>
                                <p:cTn id="47" presetID="18" presetClass="entr" presetSubtype="6" fill="hold" grpId="0" nodeType="afterEffect">
                                  <p:stCondLst>
                                    <p:cond delay="0"/>
                                  </p:stCondLst>
                                  <p:childTnLst>
                                    <p:set>
                                      <p:cBhvr>
                                        <p:cTn id="48" dur="1" fill="hold">
                                          <p:stCondLst>
                                            <p:cond delay="0"/>
                                          </p:stCondLst>
                                        </p:cTn>
                                        <p:tgtEl>
                                          <p:spTgt spid="91167"/>
                                        </p:tgtEl>
                                        <p:attrNameLst>
                                          <p:attrName>style.visibility</p:attrName>
                                        </p:attrNameLst>
                                      </p:cBhvr>
                                      <p:to>
                                        <p:strVal val="visible"/>
                                      </p:to>
                                    </p:set>
                                    <p:animEffect transition="in" filter="strips(downRight)">
                                      <p:cBhvr>
                                        <p:cTn id="49" dur="2000"/>
                                        <p:tgtEl>
                                          <p:spTgt spid="91167"/>
                                        </p:tgtEl>
                                      </p:cBhvr>
                                    </p:animEffect>
                                  </p:childTnLst>
                                </p:cTn>
                              </p:par>
                            </p:childTnLst>
                          </p:cTn>
                        </p:par>
                        <p:par>
                          <p:cTn id="50" fill="hold" nodeType="afterGroup">
                            <p:stCondLst>
                              <p:cond delay="4000"/>
                            </p:stCondLst>
                            <p:childTnLst>
                              <p:par>
                                <p:cTn id="51" presetID="18" presetClass="entr" presetSubtype="6" fill="hold" nodeType="afterEffect">
                                  <p:stCondLst>
                                    <p:cond delay="0"/>
                                  </p:stCondLst>
                                  <p:childTnLst>
                                    <p:set>
                                      <p:cBhvr>
                                        <p:cTn id="52" dur="1" fill="hold">
                                          <p:stCondLst>
                                            <p:cond delay="0"/>
                                          </p:stCondLst>
                                        </p:cTn>
                                        <p:tgtEl>
                                          <p:spTgt spid="91200"/>
                                        </p:tgtEl>
                                        <p:attrNameLst>
                                          <p:attrName>style.visibility</p:attrName>
                                        </p:attrNameLst>
                                      </p:cBhvr>
                                      <p:to>
                                        <p:strVal val="visible"/>
                                      </p:to>
                                    </p:set>
                                    <p:animEffect transition="in" filter="strips(downRight)">
                                      <p:cBhvr>
                                        <p:cTn id="53" dur="2000"/>
                                        <p:tgtEl>
                                          <p:spTgt spid="91200"/>
                                        </p:tgtEl>
                                      </p:cBhvr>
                                    </p:animEffect>
                                  </p:childTnLst>
                                </p:cTn>
                              </p:par>
                            </p:childTnLst>
                          </p:cTn>
                        </p:par>
                        <p:par>
                          <p:cTn id="54" fill="hold" nodeType="afterGroup">
                            <p:stCondLst>
                              <p:cond delay="6000"/>
                            </p:stCondLst>
                            <p:childTnLst>
                              <p:par>
                                <p:cTn id="55" presetID="18" presetClass="entr" presetSubtype="6" fill="hold" grpId="0" nodeType="afterEffect">
                                  <p:stCondLst>
                                    <p:cond delay="0"/>
                                  </p:stCondLst>
                                  <p:childTnLst>
                                    <p:set>
                                      <p:cBhvr>
                                        <p:cTn id="56" dur="1" fill="hold">
                                          <p:stCondLst>
                                            <p:cond delay="0"/>
                                          </p:stCondLst>
                                        </p:cTn>
                                        <p:tgtEl>
                                          <p:spTgt spid="91173"/>
                                        </p:tgtEl>
                                        <p:attrNameLst>
                                          <p:attrName>style.visibility</p:attrName>
                                        </p:attrNameLst>
                                      </p:cBhvr>
                                      <p:to>
                                        <p:strVal val="visible"/>
                                      </p:to>
                                    </p:set>
                                    <p:animEffect transition="in" filter="strips(downRight)">
                                      <p:cBhvr>
                                        <p:cTn id="57" dur="2000"/>
                                        <p:tgtEl>
                                          <p:spTgt spid="91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0" grpId="0"/>
      <p:bldP spid="91151" grpId="0"/>
      <p:bldP spid="91157" grpId="0"/>
      <p:bldP spid="91167" grpId="0"/>
      <p:bldP spid="91173" grpId="0"/>
      <p:bldP spid="912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38100"/>
            <a:ext cx="706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AutoShape 5"/>
          <p:cNvSpPr>
            <a:spLocks noChangeArrowheads="1"/>
          </p:cNvSpPr>
          <p:nvPr/>
        </p:nvSpPr>
        <p:spPr bwMode="auto">
          <a:xfrm>
            <a:off x="5410200" y="38100"/>
            <a:ext cx="6781800" cy="6819899"/>
          </a:xfrm>
          <a:prstGeom prst="wedgeEllipseCallout">
            <a:avLst>
              <a:gd name="adj1" fmla="val -55134"/>
              <a:gd name="adj2" fmla="val -27343"/>
            </a:avLst>
          </a:prstGeom>
          <a:solidFill>
            <a:srgbClr val="CCFFCC"/>
          </a:solidFill>
          <a:ln w="38100" cmpd="dbl">
            <a:solidFill>
              <a:srgbClr val="FF33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sz="3600" b="1" dirty="0">
                <a:solidFill>
                  <a:srgbClr val="000000"/>
                </a:solidFill>
                <a:latin typeface="Times New Roman" panose="02020603050405020304" pitchFamily="18" charset="0"/>
              </a:rPr>
              <a:t>Một chiếc thang dài 3m. Cần đặt chân thang cách chân tường một khoảng bằng bao nhiêu để nó tạo với mặt đất một góc “an toàn” 65</a:t>
            </a:r>
            <a:r>
              <a:rPr lang="vi-VN" altLang="en-US" sz="3600" b="1" baseline="30000" dirty="0">
                <a:solidFill>
                  <a:srgbClr val="000000"/>
                </a:solidFill>
                <a:latin typeface="Times New Roman" panose="02020603050405020304" pitchFamily="18" charset="0"/>
              </a:rPr>
              <a:t>0 </a:t>
            </a:r>
            <a:r>
              <a:rPr lang="vi-VN" altLang="en-US" sz="3600" b="1" dirty="0">
                <a:solidFill>
                  <a:srgbClr val="000000"/>
                </a:solidFill>
                <a:latin typeface="Times New Roman" panose="02020603050405020304" pitchFamily="18" charset="0"/>
              </a:rPr>
              <a:t>(tức là đảm bảo thang không bị đổ khi sử dụng) </a:t>
            </a:r>
          </a:p>
        </p:txBody>
      </p:sp>
      <p:sp>
        <p:nvSpPr>
          <p:cNvPr id="89099" name="Text Box 11"/>
          <p:cNvSpPr txBox="1">
            <a:spLocks noChangeArrowheads="1"/>
          </p:cNvSpPr>
          <p:nvPr/>
        </p:nvSpPr>
        <p:spPr bwMode="auto">
          <a:xfrm>
            <a:off x="4495801" y="6216650"/>
            <a:ext cx="1401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rgbClr val="003399"/>
                </a:solidFill>
                <a:latin typeface="VNI-Times" pitchFamily="2" charset="0"/>
              </a:rPr>
              <a:t>?</a:t>
            </a:r>
            <a:r>
              <a:rPr lang="en-US" altLang="en-US" sz="2800" b="1">
                <a:solidFill>
                  <a:srgbClr val="003399"/>
                </a:solidFill>
                <a:latin typeface="VNI-Times" pitchFamily="2" charset="0"/>
              </a:rPr>
              <a:t>(m)</a:t>
            </a:r>
          </a:p>
        </p:txBody>
      </p:sp>
      <p:sp>
        <p:nvSpPr>
          <p:cNvPr id="89098" name="Line 10"/>
          <p:cNvSpPr>
            <a:spLocks noChangeShapeType="1"/>
          </p:cNvSpPr>
          <p:nvPr/>
        </p:nvSpPr>
        <p:spPr bwMode="auto">
          <a:xfrm flipV="1">
            <a:off x="3943350" y="6038850"/>
            <a:ext cx="1346200" cy="533400"/>
          </a:xfrm>
          <a:prstGeom prst="line">
            <a:avLst/>
          </a:prstGeom>
          <a:noFill/>
          <a:ln w="57150">
            <a:solidFill>
              <a:schemeClr val="accent2"/>
            </a:solidFill>
            <a:prstDash val="sysDot"/>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2" name="Group 18"/>
          <p:cNvGrpSpPr>
            <a:grpSpLocks/>
          </p:cNvGrpSpPr>
          <p:nvPr/>
        </p:nvGrpSpPr>
        <p:grpSpPr bwMode="auto">
          <a:xfrm>
            <a:off x="4591050" y="1828800"/>
            <a:ext cx="990600" cy="4781550"/>
            <a:chOff x="1934" y="1187"/>
            <a:chExt cx="624" cy="2976"/>
          </a:xfrm>
        </p:grpSpPr>
        <p:sp>
          <p:nvSpPr>
            <p:cNvPr id="5131" name="AutoShape 12"/>
            <p:cNvSpPr>
              <a:spLocks noChangeArrowheads="1"/>
            </p:cNvSpPr>
            <p:nvPr/>
          </p:nvSpPr>
          <p:spPr bwMode="auto">
            <a:xfrm rot="6285157">
              <a:off x="758" y="2363"/>
              <a:ext cx="2976" cy="624"/>
            </a:xfrm>
            <a:prstGeom prst="triangle">
              <a:avLst>
                <a:gd name="adj" fmla="val 85514"/>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5132" name="Group 17"/>
            <p:cNvGrpSpPr>
              <a:grpSpLocks/>
            </p:cNvGrpSpPr>
            <p:nvPr/>
          </p:nvGrpSpPr>
          <p:grpSpPr bwMode="auto">
            <a:xfrm>
              <a:off x="2184" y="3660"/>
              <a:ext cx="96" cy="144"/>
              <a:chOff x="2196" y="3600"/>
              <a:chExt cx="96" cy="144"/>
            </a:xfrm>
          </p:grpSpPr>
          <p:sp>
            <p:nvSpPr>
              <p:cNvPr id="5133" name="Line 15"/>
              <p:cNvSpPr>
                <a:spLocks noChangeShapeType="1"/>
              </p:cNvSpPr>
              <p:nvPr/>
            </p:nvSpPr>
            <p:spPr bwMode="auto">
              <a:xfrm>
                <a:off x="2208" y="3648"/>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4" name="Line 16"/>
              <p:cNvSpPr>
                <a:spLocks noChangeShapeType="1"/>
              </p:cNvSpPr>
              <p:nvPr/>
            </p:nvSpPr>
            <p:spPr bwMode="auto">
              <a:xfrm flipV="1">
                <a:off x="2196" y="3600"/>
                <a:ext cx="96"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 name="Group 21"/>
          <p:cNvGrpSpPr>
            <a:grpSpLocks/>
          </p:cNvGrpSpPr>
          <p:nvPr/>
        </p:nvGrpSpPr>
        <p:grpSpPr bwMode="auto">
          <a:xfrm>
            <a:off x="3867150" y="5638801"/>
            <a:ext cx="1346200" cy="760413"/>
            <a:chOff x="1476" y="3552"/>
            <a:chExt cx="848" cy="479"/>
          </a:xfrm>
        </p:grpSpPr>
        <p:sp>
          <p:nvSpPr>
            <p:cNvPr id="5129" name="Arc 19"/>
            <p:cNvSpPr>
              <a:spLocks/>
            </p:cNvSpPr>
            <p:nvPr/>
          </p:nvSpPr>
          <p:spPr bwMode="auto">
            <a:xfrm rot="-367053">
              <a:off x="1512" y="3765"/>
              <a:ext cx="466" cy="266"/>
            </a:xfrm>
            <a:custGeom>
              <a:avLst/>
              <a:gdLst>
                <a:gd name="T0" fmla="*/ 0 w 19188"/>
                <a:gd name="T1" fmla="*/ 0 h 21064"/>
                <a:gd name="T2" fmla="*/ 0 w 19188"/>
                <a:gd name="T3" fmla="*/ 0 h 21064"/>
                <a:gd name="T4" fmla="*/ 0 w 19188"/>
                <a:gd name="T5" fmla="*/ 0 h 21064"/>
                <a:gd name="T6" fmla="*/ 0 60000 65536"/>
                <a:gd name="T7" fmla="*/ 0 60000 65536"/>
                <a:gd name="T8" fmla="*/ 0 60000 65536"/>
                <a:gd name="T9" fmla="*/ 0 w 19188"/>
                <a:gd name="T10" fmla="*/ 0 h 21064"/>
                <a:gd name="T11" fmla="*/ 19188 w 19188"/>
                <a:gd name="T12" fmla="*/ 21064 h 21064"/>
              </a:gdLst>
              <a:ahLst/>
              <a:cxnLst>
                <a:cxn ang="T6">
                  <a:pos x="T0" y="T1"/>
                </a:cxn>
                <a:cxn ang="T7">
                  <a:pos x="T2" y="T3"/>
                </a:cxn>
                <a:cxn ang="T8">
                  <a:pos x="T4" y="T5"/>
                </a:cxn>
              </a:cxnLst>
              <a:rect l="T9" t="T10" r="T11" b="T12"/>
              <a:pathLst>
                <a:path w="19188" h="21064" fill="none" extrusionOk="0">
                  <a:moveTo>
                    <a:pt x="4781" y="-1"/>
                  </a:moveTo>
                  <a:cubicBezTo>
                    <a:pt x="10991" y="1409"/>
                    <a:pt x="16263" y="5487"/>
                    <a:pt x="19187" y="11145"/>
                  </a:cubicBezTo>
                </a:path>
                <a:path w="19188" h="21064" stroke="0" extrusionOk="0">
                  <a:moveTo>
                    <a:pt x="4781" y="-1"/>
                  </a:moveTo>
                  <a:cubicBezTo>
                    <a:pt x="10991" y="1409"/>
                    <a:pt x="16263" y="5487"/>
                    <a:pt x="19187" y="11145"/>
                  </a:cubicBezTo>
                  <a:lnTo>
                    <a:pt x="0" y="21064"/>
                  </a:lnTo>
                  <a:lnTo>
                    <a:pt x="4781" y="-1"/>
                  </a:lnTo>
                  <a:close/>
                </a:path>
              </a:pathLst>
            </a:custGeom>
            <a:solidFill>
              <a:srgbClr val="FFFF00"/>
            </a:solidFill>
            <a:ln w="57150">
              <a:solidFill>
                <a:schemeClr val="bg1"/>
              </a:solidFill>
              <a:round/>
              <a:headEnd/>
              <a:tailEnd/>
            </a:ln>
          </p:spPr>
          <p:txBody>
            <a:bodyPr wrap="none" anchor="ctr"/>
            <a:lstStyle/>
            <a:p>
              <a:endParaRPr lang="en-US"/>
            </a:p>
          </p:txBody>
        </p:sp>
        <p:sp>
          <p:nvSpPr>
            <p:cNvPr id="5130" name="Rectangle 20"/>
            <p:cNvSpPr>
              <a:spLocks noChangeArrowheads="1"/>
            </p:cNvSpPr>
            <p:nvPr/>
          </p:nvSpPr>
          <p:spPr bwMode="auto">
            <a:xfrm>
              <a:off x="1476" y="3552"/>
              <a:ext cx="8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FF0000"/>
                  </a:solidFill>
                  <a:latin typeface="VNI-Times" pitchFamily="2" charset="0"/>
                </a:rPr>
                <a:t>65</a:t>
              </a:r>
              <a:r>
                <a:rPr lang="en-US" altLang="en-US" b="1" baseline="30000">
                  <a:solidFill>
                    <a:srgbClr val="FF0000"/>
                  </a:solidFill>
                  <a:latin typeface="VNI-Times" pitchFamily="2" charset="0"/>
                </a:rPr>
                <a:t>o</a:t>
              </a:r>
              <a:endParaRPr lang="en-US" altLang="en-US" b="1">
                <a:solidFill>
                  <a:srgbClr val="FF0000"/>
                </a:solidFill>
                <a:latin typeface="VNI-Times" pitchFamily="2" charset="0"/>
              </a:endParaRPr>
            </a:p>
          </p:txBody>
        </p:sp>
      </p:grpSp>
      <p:sp>
        <p:nvSpPr>
          <p:cNvPr id="89110" name="Rectangle 22"/>
          <p:cNvSpPr>
            <a:spLocks noChangeArrowheads="1"/>
          </p:cNvSpPr>
          <p:nvPr/>
        </p:nvSpPr>
        <p:spPr bwMode="auto">
          <a:xfrm rot="16859409">
            <a:off x="4138613" y="390048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0000"/>
                </a:solidFill>
                <a:latin typeface="VNI-Times" pitchFamily="2" charset="0"/>
              </a:rPr>
              <a:t>3m</a:t>
            </a:r>
          </a:p>
        </p:txBody>
      </p:sp>
    </p:spTree>
    <p:extLst>
      <p:ext uri="{BB962C8B-B14F-4D97-AF65-F5344CB8AC3E}">
        <p14:creationId xmlns:p14="http://schemas.microsoft.com/office/powerpoint/2010/main" val="3078384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wedge">
                                      <p:cBhvr>
                                        <p:cTn id="7" dur="2000"/>
                                        <p:tgtEl>
                                          <p:spTgt spid="89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89098"/>
                                        </p:tgtEl>
                                        <p:attrNameLst>
                                          <p:attrName>style.visibility</p:attrName>
                                        </p:attrNameLst>
                                      </p:cBhvr>
                                      <p:to>
                                        <p:strVal val="visible"/>
                                      </p:to>
                                    </p:set>
                                    <p:anim calcmode="lin" valueType="num">
                                      <p:cBhvr>
                                        <p:cTn id="17" dur="2000" fill="hold"/>
                                        <p:tgtEl>
                                          <p:spTgt spid="89098"/>
                                        </p:tgtEl>
                                        <p:attrNameLst>
                                          <p:attrName>ppt_w</p:attrName>
                                        </p:attrNameLst>
                                      </p:cBhvr>
                                      <p:tavLst>
                                        <p:tav tm="0">
                                          <p:val>
                                            <p:fltVal val="0"/>
                                          </p:val>
                                        </p:tav>
                                        <p:tav tm="100000">
                                          <p:val>
                                            <p:strVal val="#ppt_w"/>
                                          </p:val>
                                        </p:tav>
                                      </p:tavLst>
                                    </p:anim>
                                    <p:anim calcmode="lin" valueType="num">
                                      <p:cBhvr>
                                        <p:cTn id="18" dur="2000" fill="hold"/>
                                        <p:tgtEl>
                                          <p:spTgt spid="89098"/>
                                        </p:tgtEl>
                                        <p:attrNameLst>
                                          <p:attrName>ppt_h</p:attrName>
                                        </p:attrNameLst>
                                      </p:cBhvr>
                                      <p:tavLst>
                                        <p:tav tm="0">
                                          <p:val>
                                            <p:fltVal val="0"/>
                                          </p:val>
                                        </p:tav>
                                        <p:tav tm="100000">
                                          <p:val>
                                            <p:strVal val="#ppt_h"/>
                                          </p:val>
                                        </p:tav>
                                      </p:tavLst>
                                    </p:anim>
                                    <p:animEffect transition="in" filter="fade">
                                      <p:cBhvr>
                                        <p:cTn id="19" dur="2000"/>
                                        <p:tgtEl>
                                          <p:spTgt spid="8909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9099"/>
                                        </p:tgtEl>
                                        <p:attrNameLst>
                                          <p:attrName>style.visibility</p:attrName>
                                        </p:attrNameLst>
                                      </p:cBhvr>
                                      <p:to>
                                        <p:strVal val="visible"/>
                                      </p:to>
                                    </p:set>
                                    <p:anim calcmode="lin" valueType="num">
                                      <p:cBhvr>
                                        <p:cTn id="22" dur="2000" fill="hold"/>
                                        <p:tgtEl>
                                          <p:spTgt spid="89099"/>
                                        </p:tgtEl>
                                        <p:attrNameLst>
                                          <p:attrName>ppt_w</p:attrName>
                                        </p:attrNameLst>
                                      </p:cBhvr>
                                      <p:tavLst>
                                        <p:tav tm="0">
                                          <p:val>
                                            <p:fltVal val="0"/>
                                          </p:val>
                                        </p:tav>
                                        <p:tav tm="100000">
                                          <p:val>
                                            <p:strVal val="#ppt_w"/>
                                          </p:val>
                                        </p:tav>
                                      </p:tavLst>
                                    </p:anim>
                                    <p:anim calcmode="lin" valueType="num">
                                      <p:cBhvr>
                                        <p:cTn id="23" dur="2000" fill="hold"/>
                                        <p:tgtEl>
                                          <p:spTgt spid="89099"/>
                                        </p:tgtEl>
                                        <p:attrNameLst>
                                          <p:attrName>ppt_h</p:attrName>
                                        </p:attrNameLst>
                                      </p:cBhvr>
                                      <p:tavLst>
                                        <p:tav tm="0">
                                          <p:val>
                                            <p:fltVal val="0"/>
                                          </p:val>
                                        </p:tav>
                                        <p:tav tm="100000">
                                          <p:val>
                                            <p:strVal val="#ppt_h"/>
                                          </p:val>
                                        </p:tav>
                                      </p:tavLst>
                                    </p:anim>
                                    <p:animEffect transition="in" filter="fade">
                                      <p:cBhvr>
                                        <p:cTn id="24" dur="2000"/>
                                        <p:tgtEl>
                                          <p:spTgt spid="890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2000"/>
                                        <p:tgtEl>
                                          <p:spTgt spid="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89110"/>
                                        </p:tgtEl>
                                        <p:attrNameLst>
                                          <p:attrName>style.visibility</p:attrName>
                                        </p:attrNameLst>
                                      </p:cBhvr>
                                      <p:to>
                                        <p:strVal val="visible"/>
                                      </p:to>
                                    </p:set>
                                    <p:anim calcmode="lin" valueType="num">
                                      <p:cBhvr>
                                        <p:cTn id="32" dur="2000" fill="hold"/>
                                        <p:tgtEl>
                                          <p:spTgt spid="89110"/>
                                        </p:tgtEl>
                                        <p:attrNameLst>
                                          <p:attrName>ppt_w</p:attrName>
                                        </p:attrNameLst>
                                      </p:cBhvr>
                                      <p:tavLst>
                                        <p:tav tm="0">
                                          <p:val>
                                            <p:fltVal val="0"/>
                                          </p:val>
                                        </p:tav>
                                        <p:tav tm="100000">
                                          <p:val>
                                            <p:strVal val="#ppt_w"/>
                                          </p:val>
                                        </p:tav>
                                      </p:tavLst>
                                    </p:anim>
                                    <p:anim calcmode="lin" valueType="num">
                                      <p:cBhvr>
                                        <p:cTn id="33" dur="2000" fill="hold"/>
                                        <p:tgtEl>
                                          <p:spTgt spid="89110"/>
                                        </p:tgtEl>
                                        <p:attrNameLst>
                                          <p:attrName>ppt_h</p:attrName>
                                        </p:attrNameLst>
                                      </p:cBhvr>
                                      <p:tavLst>
                                        <p:tav tm="0">
                                          <p:val>
                                            <p:fltVal val="0"/>
                                          </p:val>
                                        </p:tav>
                                        <p:tav tm="100000">
                                          <p:val>
                                            <p:strVal val="#ppt_h"/>
                                          </p:val>
                                        </p:tav>
                                      </p:tavLst>
                                    </p:anim>
                                    <p:animEffect transition="in" filter="fade">
                                      <p:cBhvr>
                                        <p:cTn id="34" dur="2000"/>
                                        <p:tgtEl>
                                          <p:spTgt spid="89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P spid="89099" grpId="0"/>
      <p:bldP spid="89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871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152401" y="1"/>
            <a:ext cx="11915104" cy="1569660"/>
          </a:xfrm>
          <a:prstGeom prst="rect">
            <a:avLst/>
          </a:prstGeom>
          <a:solidFill>
            <a:schemeClr val="accent4">
              <a:lumMod val="40000"/>
              <a:lumOff val="60000"/>
            </a:schemeClr>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b="1" dirty="0">
                <a:solidFill>
                  <a:srgbClr val="00B0F0"/>
                </a:solidFill>
                <a:latin typeface="Times New Roman" panose="02020603050405020304" pitchFamily="18" charset="0"/>
              </a:rPr>
              <a:t>Ví dụ 2: </a:t>
            </a:r>
            <a:r>
              <a:rPr lang="vi-VN" altLang="en-US" b="1" dirty="0">
                <a:solidFill>
                  <a:srgbClr val="000000"/>
                </a:solidFill>
                <a:latin typeface="Times New Roman" panose="02020603050405020304" pitchFamily="18" charset="0"/>
              </a:rPr>
              <a:t>Một chiếc thang dài 3m. Cần đặt chân thang cách chân tường một khoảng bằng bao nhiêu để nó tạo với mặt đất một góc “an toàn” 65</a:t>
            </a:r>
            <a:r>
              <a:rPr lang="vi-VN" altLang="en-US" b="1" baseline="30000" dirty="0">
                <a:solidFill>
                  <a:srgbClr val="000000"/>
                </a:solidFill>
                <a:latin typeface="Times New Roman" panose="02020603050405020304" pitchFamily="18" charset="0"/>
              </a:rPr>
              <a:t>o</a:t>
            </a:r>
            <a:r>
              <a:rPr lang="vi-VN" altLang="en-US" b="1" dirty="0">
                <a:solidFill>
                  <a:srgbClr val="000000"/>
                </a:solidFill>
                <a:latin typeface="Times New Roman" panose="02020603050405020304" pitchFamily="18" charset="0"/>
              </a:rPr>
              <a:t>  (tức là đảm bảo thang không bị đổ khi sử dụng) </a:t>
            </a:r>
            <a:endParaRPr lang="vi-VN" altLang="en-US" dirty="0">
              <a:solidFill>
                <a:srgbClr val="000000"/>
              </a:solidFill>
              <a:latin typeface="Times New Roman" panose="02020603050405020304" pitchFamily="18" charset="0"/>
            </a:endParaRPr>
          </a:p>
        </p:txBody>
      </p:sp>
      <p:sp>
        <p:nvSpPr>
          <p:cNvPr id="12292" name="Rectangle 7"/>
          <p:cNvSpPr>
            <a:spLocks noChangeArrowheads="1"/>
          </p:cNvSpPr>
          <p:nvPr/>
        </p:nvSpPr>
        <p:spPr bwMode="auto">
          <a:xfrm>
            <a:off x="5552393" y="1588710"/>
            <a:ext cx="6515111"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2293" name="Group 11"/>
          <p:cNvGrpSpPr>
            <a:grpSpLocks/>
          </p:cNvGrpSpPr>
          <p:nvPr/>
        </p:nvGrpSpPr>
        <p:grpSpPr bwMode="auto">
          <a:xfrm>
            <a:off x="4076700" y="2921794"/>
            <a:ext cx="1219200" cy="3871912"/>
            <a:chOff x="1946" y="1998"/>
            <a:chExt cx="768" cy="2439"/>
          </a:xfrm>
        </p:grpSpPr>
        <p:sp>
          <p:nvSpPr>
            <p:cNvPr id="12307" name="AutoShape 6"/>
            <p:cNvSpPr>
              <a:spLocks noChangeArrowheads="1"/>
            </p:cNvSpPr>
            <p:nvPr/>
          </p:nvSpPr>
          <p:spPr bwMode="auto">
            <a:xfrm rot="6843225">
              <a:off x="1110" y="2834"/>
              <a:ext cx="2439" cy="768"/>
            </a:xfrm>
            <a:prstGeom prst="triangle">
              <a:avLst>
                <a:gd name="adj" fmla="val 75051"/>
              </a:avLst>
            </a:prstGeom>
            <a:gradFill rotWithShape="1">
              <a:gsLst>
                <a:gs pos="0">
                  <a:schemeClr val="bg1"/>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8" name="Line 9"/>
            <p:cNvSpPr>
              <a:spLocks noChangeShapeType="1"/>
            </p:cNvSpPr>
            <p:nvPr/>
          </p:nvSpPr>
          <p:spPr bwMode="auto">
            <a:xfrm>
              <a:off x="2316" y="3816"/>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10"/>
            <p:cNvSpPr>
              <a:spLocks noChangeShapeType="1"/>
            </p:cNvSpPr>
            <p:nvPr/>
          </p:nvSpPr>
          <p:spPr bwMode="auto">
            <a:xfrm flipV="1">
              <a:off x="2316" y="3768"/>
              <a:ext cx="144"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294" name="Rectangle 8"/>
          <p:cNvSpPr>
            <a:spLocks noChangeArrowheads="1"/>
          </p:cNvSpPr>
          <p:nvPr/>
        </p:nvSpPr>
        <p:spPr bwMode="auto">
          <a:xfrm rot="17457975">
            <a:off x="3846965" y="4481707"/>
            <a:ext cx="70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003399"/>
                </a:solidFill>
                <a:latin typeface="VNI-Times" pitchFamily="2" charset="0"/>
              </a:rPr>
              <a:t>3m</a:t>
            </a:r>
          </a:p>
        </p:txBody>
      </p:sp>
      <p:grpSp>
        <p:nvGrpSpPr>
          <p:cNvPr id="12295" name="Group 15"/>
          <p:cNvGrpSpPr>
            <a:grpSpLocks/>
          </p:cNvGrpSpPr>
          <p:nvPr/>
        </p:nvGrpSpPr>
        <p:grpSpPr bwMode="auto">
          <a:xfrm>
            <a:off x="3321502" y="5654834"/>
            <a:ext cx="876300" cy="620713"/>
            <a:chOff x="1464" y="3732"/>
            <a:chExt cx="552" cy="391"/>
          </a:xfrm>
        </p:grpSpPr>
        <p:sp>
          <p:nvSpPr>
            <p:cNvPr id="12305" name="Arc 12"/>
            <p:cNvSpPr>
              <a:spLocks/>
            </p:cNvSpPr>
            <p:nvPr/>
          </p:nvSpPr>
          <p:spPr bwMode="auto">
            <a:xfrm rot="-601909">
              <a:off x="1464" y="3948"/>
              <a:ext cx="415" cy="175"/>
            </a:xfrm>
            <a:custGeom>
              <a:avLst/>
              <a:gdLst>
                <a:gd name="T0" fmla="*/ 0 w 21267"/>
                <a:gd name="T1" fmla="*/ 0 h 20718"/>
                <a:gd name="T2" fmla="*/ 0 w 21267"/>
                <a:gd name="T3" fmla="*/ 0 h 20718"/>
                <a:gd name="T4" fmla="*/ 0 w 21267"/>
                <a:gd name="T5" fmla="*/ 0 h 20718"/>
                <a:gd name="T6" fmla="*/ 0 60000 65536"/>
                <a:gd name="T7" fmla="*/ 0 60000 65536"/>
                <a:gd name="T8" fmla="*/ 0 60000 65536"/>
                <a:gd name="T9" fmla="*/ 0 w 21267"/>
                <a:gd name="T10" fmla="*/ 0 h 20718"/>
                <a:gd name="T11" fmla="*/ 21267 w 21267"/>
                <a:gd name="T12" fmla="*/ 20718 h 20718"/>
              </a:gdLst>
              <a:ahLst/>
              <a:cxnLst>
                <a:cxn ang="T6">
                  <a:pos x="T0" y="T1"/>
                </a:cxn>
                <a:cxn ang="T7">
                  <a:pos x="T2" y="T3"/>
                </a:cxn>
                <a:cxn ang="T8">
                  <a:pos x="T4" y="T5"/>
                </a:cxn>
              </a:cxnLst>
              <a:rect l="T9" t="T10" r="T11" b="T12"/>
              <a:pathLst>
                <a:path w="21267" h="20718" fill="none" extrusionOk="0">
                  <a:moveTo>
                    <a:pt x="6109" y="0"/>
                  </a:moveTo>
                  <a:cubicBezTo>
                    <a:pt x="13964" y="2316"/>
                    <a:pt x="19834" y="8876"/>
                    <a:pt x="21266" y="16939"/>
                  </a:cubicBezTo>
                </a:path>
                <a:path w="21267" h="20718" stroke="0" extrusionOk="0">
                  <a:moveTo>
                    <a:pt x="6109" y="0"/>
                  </a:moveTo>
                  <a:cubicBezTo>
                    <a:pt x="13964" y="2316"/>
                    <a:pt x="19834" y="8876"/>
                    <a:pt x="21266" y="16939"/>
                  </a:cubicBezTo>
                  <a:lnTo>
                    <a:pt x="0" y="20718"/>
                  </a:lnTo>
                  <a:lnTo>
                    <a:pt x="6109" y="0"/>
                  </a:lnTo>
                  <a:close/>
                </a:path>
              </a:pathLst>
            </a:custGeom>
            <a:solidFill>
              <a:srgbClr val="FF66FF"/>
            </a:solidFill>
            <a:ln w="57150">
              <a:solidFill>
                <a:schemeClr val="bg1"/>
              </a:solidFill>
              <a:round/>
              <a:headEnd/>
              <a:tailEnd/>
            </a:ln>
          </p:spPr>
          <p:txBody>
            <a:bodyPr wrap="none" anchor="ctr"/>
            <a:lstStyle/>
            <a:p>
              <a:endParaRPr lang="en-US"/>
            </a:p>
          </p:txBody>
        </p:sp>
        <p:sp>
          <p:nvSpPr>
            <p:cNvPr id="12306" name="Rectangle 13"/>
            <p:cNvSpPr>
              <a:spLocks noChangeArrowheads="1"/>
            </p:cNvSpPr>
            <p:nvPr/>
          </p:nvSpPr>
          <p:spPr bwMode="auto">
            <a:xfrm>
              <a:off x="1584" y="373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3399"/>
                  </a:solidFill>
                  <a:latin typeface="VNI-Times" pitchFamily="2" charset="0"/>
                </a:rPr>
                <a:t>65</a:t>
              </a:r>
              <a:r>
                <a:rPr lang="en-US" altLang="en-US" sz="2400" b="1" baseline="30000">
                  <a:solidFill>
                    <a:srgbClr val="003399"/>
                  </a:solidFill>
                  <a:latin typeface="VNI-Times" pitchFamily="2" charset="0"/>
                </a:rPr>
                <a:t>o</a:t>
              </a:r>
              <a:endParaRPr lang="en-US" altLang="en-US" sz="2400" b="1">
                <a:solidFill>
                  <a:srgbClr val="003399"/>
                </a:solidFill>
                <a:latin typeface="VNI-Times" pitchFamily="2" charset="0"/>
              </a:endParaRPr>
            </a:p>
          </p:txBody>
        </p:sp>
      </p:grpSp>
      <p:sp>
        <p:nvSpPr>
          <p:cNvPr id="96273" name="Text Box 17"/>
          <p:cNvSpPr txBox="1">
            <a:spLocks noChangeArrowheads="1"/>
          </p:cNvSpPr>
          <p:nvPr/>
        </p:nvSpPr>
        <p:spPr bwMode="auto">
          <a:xfrm>
            <a:off x="6031254" y="3351873"/>
            <a:ext cx="6036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dirty="0">
                <a:solidFill>
                  <a:srgbClr val="000000"/>
                </a:solidFill>
                <a:latin typeface="Times New Roman" panose="02020603050405020304" pitchFamily="18" charset="0"/>
              </a:rPr>
              <a:t>Chân chiếc thang cần phải đặt cách chân tường một khoảng gần bằng 1,27(m)</a:t>
            </a:r>
          </a:p>
        </p:txBody>
      </p:sp>
      <p:graphicFrame>
        <p:nvGraphicFramePr>
          <p:cNvPr id="96274" name="Object 18"/>
          <p:cNvGraphicFramePr>
            <a:graphicFrameLocks noChangeAspect="1"/>
          </p:cNvGraphicFramePr>
          <p:nvPr>
            <p:extLst>
              <p:ext uri="{D42A27DB-BD31-4B8C-83A1-F6EECF244321}">
                <p14:modId xmlns:p14="http://schemas.microsoft.com/office/powerpoint/2010/main" val="3190068119"/>
              </p:ext>
            </p:extLst>
          </p:nvPr>
        </p:nvGraphicFramePr>
        <p:xfrm>
          <a:off x="6539822" y="2230816"/>
          <a:ext cx="2536825" cy="373063"/>
        </p:xfrm>
        <a:graphic>
          <a:graphicData uri="http://schemas.openxmlformats.org/presentationml/2006/ole">
            <mc:AlternateContent xmlns:mc="http://schemas.openxmlformats.org/markup-compatibility/2006">
              <mc:Choice xmlns:v="urn:schemas-microsoft-com:vml" Requires="v">
                <p:oleObj name="Equation" r:id="rId3" imgW="1066337" imgH="177723" progId="Equation.DSMT4">
                  <p:embed/>
                </p:oleObj>
              </mc:Choice>
              <mc:Fallback>
                <p:oleObj name="Equation" r:id="rId3" imgW="1066337" imgH="177723" progId="Equation.DSMT4">
                  <p:embed/>
                  <p:pic>
                    <p:nvPicPr>
                      <p:cNvPr id="9627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822" y="2230816"/>
                        <a:ext cx="2536825"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75" name="Text Box 19"/>
          <p:cNvSpPr txBox="1">
            <a:spLocks noChangeArrowheads="1"/>
          </p:cNvSpPr>
          <p:nvPr/>
        </p:nvSpPr>
        <p:spPr bwMode="auto">
          <a:xfrm>
            <a:off x="6172200" y="5049838"/>
            <a:ext cx="601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dirty="0">
                <a:solidFill>
                  <a:srgbClr val="0000FF"/>
                </a:solidFill>
                <a:latin typeface="Times New Roman" panose="02020603050405020304" pitchFamily="18" charset="0"/>
              </a:rPr>
              <a:t>Chân chiếc thang cần phải đặt cách chân tường một khoảng gần bằng nửa chiều dài thân thang . </a:t>
            </a:r>
          </a:p>
        </p:txBody>
      </p:sp>
      <p:sp>
        <p:nvSpPr>
          <p:cNvPr id="96276" name="Text Box 20"/>
          <p:cNvSpPr txBox="1">
            <a:spLocks noChangeArrowheads="1"/>
          </p:cNvSpPr>
          <p:nvPr/>
        </p:nvSpPr>
        <p:spPr bwMode="auto">
          <a:xfrm>
            <a:off x="4892675" y="5634038"/>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solidFill>
                  <a:srgbClr val="FF0000"/>
                </a:solidFill>
                <a:latin typeface="VNI-Times" pitchFamily="2" charset="0"/>
              </a:rPr>
              <a:t>A</a:t>
            </a:r>
          </a:p>
        </p:txBody>
      </p:sp>
      <p:sp>
        <p:nvSpPr>
          <p:cNvPr id="96277" name="Text Box 21"/>
          <p:cNvSpPr txBox="1">
            <a:spLocks noChangeArrowheads="1"/>
          </p:cNvSpPr>
          <p:nvPr/>
        </p:nvSpPr>
        <p:spPr bwMode="auto">
          <a:xfrm>
            <a:off x="3155779" y="6275547"/>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dirty="0">
                <a:solidFill>
                  <a:srgbClr val="FF0000"/>
                </a:solidFill>
                <a:latin typeface="VNI-Times" pitchFamily="2" charset="0"/>
              </a:rPr>
              <a:t>B</a:t>
            </a:r>
          </a:p>
        </p:txBody>
      </p:sp>
      <p:sp>
        <p:nvSpPr>
          <p:cNvPr id="96278" name="Text Box 22"/>
          <p:cNvSpPr txBox="1">
            <a:spLocks noChangeArrowheads="1"/>
          </p:cNvSpPr>
          <p:nvPr/>
        </p:nvSpPr>
        <p:spPr bwMode="auto">
          <a:xfrm>
            <a:off x="4876800" y="2590801"/>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solidFill>
                  <a:srgbClr val="FF0000"/>
                </a:solidFill>
                <a:latin typeface="VNI-Times" pitchFamily="2" charset="0"/>
              </a:rPr>
              <a:t>C</a:t>
            </a:r>
          </a:p>
        </p:txBody>
      </p:sp>
      <p:sp>
        <p:nvSpPr>
          <p:cNvPr id="96279" name="Text Box 23"/>
          <p:cNvSpPr txBox="1">
            <a:spLocks noChangeArrowheads="1"/>
          </p:cNvSpPr>
          <p:nvPr/>
        </p:nvSpPr>
        <p:spPr bwMode="auto">
          <a:xfrm>
            <a:off x="6085792" y="1569661"/>
            <a:ext cx="59817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dirty="0">
                <a:latin typeface="Times New Roman" panose="02020603050405020304" pitchFamily="18" charset="0"/>
                <a:cs typeface="Times New Roman" panose="02020603050405020304" pitchFamily="18" charset="0"/>
              </a:rPr>
              <a:t>Xét tam giác  ABC vuông tại A có: </a:t>
            </a:r>
            <a:endParaRPr lang="vi-VN" altLang="en-US" dirty="0">
              <a:latin typeface="Times New Roman" panose="02020603050405020304" pitchFamily="18" charset="0"/>
              <a:cs typeface="Times New Roman" panose="02020603050405020304" pitchFamily="18" charset="0"/>
            </a:endParaRPr>
          </a:p>
        </p:txBody>
      </p:sp>
      <p:graphicFrame>
        <p:nvGraphicFramePr>
          <p:cNvPr id="96281" name="Object 25"/>
          <p:cNvGraphicFramePr>
            <a:graphicFrameLocks noChangeAspect="1"/>
          </p:cNvGraphicFramePr>
          <p:nvPr>
            <p:extLst>
              <p:ext uri="{D42A27DB-BD31-4B8C-83A1-F6EECF244321}">
                <p14:modId xmlns:p14="http://schemas.microsoft.com/office/powerpoint/2010/main" val="2786421041"/>
              </p:ext>
            </p:extLst>
          </p:nvPr>
        </p:nvGraphicFramePr>
        <p:xfrm>
          <a:off x="7149423" y="2763262"/>
          <a:ext cx="3321050" cy="619125"/>
        </p:xfrm>
        <a:graphic>
          <a:graphicData uri="http://schemas.openxmlformats.org/presentationml/2006/ole">
            <mc:AlternateContent xmlns:mc="http://schemas.openxmlformats.org/markup-compatibility/2006">
              <mc:Choice xmlns:v="urn:schemas-microsoft-com:vml" Requires="v">
                <p:oleObj name="Equation" r:id="rId5" imgW="1396394" imgH="253890" progId="Equation.DSMT4">
                  <p:embed/>
                </p:oleObj>
              </mc:Choice>
              <mc:Fallback>
                <p:oleObj name="Equation" r:id="rId5" imgW="1396394" imgH="253890" progId="Equation.DSMT4">
                  <p:embed/>
                  <p:pic>
                    <p:nvPicPr>
                      <p:cNvPr id="96281"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9423" y="2763262"/>
                        <a:ext cx="3321050"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25647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6278"/>
                                        </p:tgtEl>
                                        <p:attrNameLst>
                                          <p:attrName>style.visibility</p:attrName>
                                        </p:attrNameLst>
                                      </p:cBhvr>
                                      <p:to>
                                        <p:strVal val="visible"/>
                                      </p:to>
                                    </p:set>
                                    <p:animEffect transition="in" filter="box(in)">
                                      <p:cBhvr>
                                        <p:cTn id="7" dur="500"/>
                                        <p:tgtEl>
                                          <p:spTgt spid="9627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6276"/>
                                        </p:tgtEl>
                                        <p:attrNameLst>
                                          <p:attrName>style.visibility</p:attrName>
                                        </p:attrNameLst>
                                      </p:cBhvr>
                                      <p:to>
                                        <p:strVal val="visible"/>
                                      </p:to>
                                    </p:set>
                                    <p:animEffect transition="in" filter="box(in)">
                                      <p:cBhvr>
                                        <p:cTn id="10" dur="500"/>
                                        <p:tgtEl>
                                          <p:spTgt spid="9627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6277"/>
                                        </p:tgtEl>
                                        <p:attrNameLst>
                                          <p:attrName>style.visibility</p:attrName>
                                        </p:attrNameLst>
                                      </p:cBhvr>
                                      <p:to>
                                        <p:strVal val="visible"/>
                                      </p:to>
                                    </p:set>
                                    <p:animEffect transition="in" filter="box(in)">
                                      <p:cBhvr>
                                        <p:cTn id="13" dur="500"/>
                                        <p:tgtEl>
                                          <p:spTgt spid="9627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96279"/>
                                        </p:tgtEl>
                                        <p:attrNameLst>
                                          <p:attrName>style.visibility</p:attrName>
                                        </p:attrNameLst>
                                      </p:cBhvr>
                                      <p:to>
                                        <p:strVal val="visible"/>
                                      </p:to>
                                    </p:set>
                                    <p:animEffect transition="in" filter="strips(downRight)">
                                      <p:cBhvr>
                                        <p:cTn id="18" dur="2000"/>
                                        <p:tgtEl>
                                          <p:spTgt spid="96279"/>
                                        </p:tgtEl>
                                      </p:cBhvr>
                                    </p:animEffect>
                                  </p:childTnLst>
                                </p:cTn>
                              </p:par>
                            </p:childTnLst>
                          </p:cTn>
                        </p:par>
                        <p:par>
                          <p:cTn id="19" fill="hold" nodeType="afterGroup">
                            <p:stCondLst>
                              <p:cond delay="2000"/>
                            </p:stCondLst>
                            <p:childTnLst>
                              <p:par>
                                <p:cTn id="20" presetID="18" presetClass="entr" presetSubtype="6" fill="hold" nodeType="afterEffect">
                                  <p:stCondLst>
                                    <p:cond delay="0"/>
                                  </p:stCondLst>
                                  <p:childTnLst>
                                    <p:set>
                                      <p:cBhvr>
                                        <p:cTn id="21" dur="1" fill="hold">
                                          <p:stCondLst>
                                            <p:cond delay="0"/>
                                          </p:stCondLst>
                                        </p:cTn>
                                        <p:tgtEl>
                                          <p:spTgt spid="96274"/>
                                        </p:tgtEl>
                                        <p:attrNameLst>
                                          <p:attrName>style.visibility</p:attrName>
                                        </p:attrNameLst>
                                      </p:cBhvr>
                                      <p:to>
                                        <p:strVal val="visible"/>
                                      </p:to>
                                    </p:set>
                                    <p:animEffect transition="in" filter="strips(downRight)">
                                      <p:cBhvr>
                                        <p:cTn id="22" dur="2000"/>
                                        <p:tgtEl>
                                          <p:spTgt spid="96274"/>
                                        </p:tgtEl>
                                      </p:cBhvr>
                                    </p:animEffect>
                                  </p:childTnLst>
                                </p:cTn>
                              </p:par>
                            </p:childTnLst>
                          </p:cTn>
                        </p:par>
                        <p:par>
                          <p:cTn id="23" fill="hold" nodeType="afterGroup">
                            <p:stCondLst>
                              <p:cond delay="4000"/>
                            </p:stCondLst>
                            <p:childTnLst>
                              <p:par>
                                <p:cTn id="24" presetID="18" presetClass="entr" presetSubtype="6" fill="hold" nodeType="afterEffect">
                                  <p:stCondLst>
                                    <p:cond delay="0"/>
                                  </p:stCondLst>
                                  <p:childTnLst>
                                    <p:set>
                                      <p:cBhvr>
                                        <p:cTn id="25" dur="1" fill="hold">
                                          <p:stCondLst>
                                            <p:cond delay="0"/>
                                          </p:stCondLst>
                                        </p:cTn>
                                        <p:tgtEl>
                                          <p:spTgt spid="96281"/>
                                        </p:tgtEl>
                                        <p:attrNameLst>
                                          <p:attrName>style.visibility</p:attrName>
                                        </p:attrNameLst>
                                      </p:cBhvr>
                                      <p:to>
                                        <p:strVal val="visible"/>
                                      </p:to>
                                    </p:set>
                                    <p:animEffect transition="in" filter="strips(downRight)">
                                      <p:cBhvr>
                                        <p:cTn id="26" dur="2000"/>
                                        <p:tgtEl>
                                          <p:spTgt spid="96281"/>
                                        </p:tgtEl>
                                      </p:cBhvr>
                                    </p:animEffect>
                                  </p:childTnLst>
                                </p:cTn>
                              </p:par>
                            </p:childTnLst>
                          </p:cTn>
                        </p:par>
                        <p:par>
                          <p:cTn id="27" fill="hold" nodeType="afterGroup">
                            <p:stCondLst>
                              <p:cond delay="6000"/>
                            </p:stCondLst>
                            <p:childTnLst>
                              <p:par>
                                <p:cTn id="28" presetID="18" presetClass="entr" presetSubtype="6" fill="hold" grpId="0" nodeType="afterEffect">
                                  <p:stCondLst>
                                    <p:cond delay="0"/>
                                  </p:stCondLst>
                                  <p:childTnLst>
                                    <p:set>
                                      <p:cBhvr>
                                        <p:cTn id="29" dur="1" fill="hold">
                                          <p:stCondLst>
                                            <p:cond delay="0"/>
                                          </p:stCondLst>
                                        </p:cTn>
                                        <p:tgtEl>
                                          <p:spTgt spid="96273"/>
                                        </p:tgtEl>
                                        <p:attrNameLst>
                                          <p:attrName>style.visibility</p:attrName>
                                        </p:attrNameLst>
                                      </p:cBhvr>
                                      <p:to>
                                        <p:strVal val="visible"/>
                                      </p:to>
                                    </p:set>
                                    <p:animEffect transition="in" filter="strips(downRight)">
                                      <p:cBhvr>
                                        <p:cTn id="30" dur="2000"/>
                                        <p:tgtEl>
                                          <p:spTgt spid="9627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96275"/>
                                        </p:tgtEl>
                                        <p:attrNameLst>
                                          <p:attrName>style.visibility</p:attrName>
                                        </p:attrNameLst>
                                      </p:cBhvr>
                                      <p:to>
                                        <p:strVal val="visible"/>
                                      </p:to>
                                    </p:set>
                                    <p:animEffect transition="in" filter="strips(downRight)">
                                      <p:cBhvr>
                                        <p:cTn id="35" dur="2000"/>
                                        <p:tgtEl>
                                          <p:spTgt spid="96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3" grpId="0"/>
      <p:bldP spid="96275" grpId="0"/>
      <p:bldP spid="96276" grpId="0"/>
      <p:bldP spid="96277" grpId="0"/>
      <p:bldP spid="96278" grpId="0"/>
      <p:bldP spid="96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7452"/>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Subtitle 2"/>
          <p:cNvSpPr>
            <a:spLocks noGrp="1"/>
          </p:cNvSpPr>
          <p:nvPr>
            <p:ph type="subTitle" idx="1"/>
          </p:nvPr>
        </p:nvSpPr>
        <p:spPr>
          <a:xfrm>
            <a:off x="260826" y="805396"/>
            <a:ext cx="11931174" cy="5772321"/>
          </a:xfrm>
        </p:spPr>
        <p:txBody>
          <a:bodyPr>
            <a:normAutofit fontScale="92500" lnSpcReduction="20000"/>
          </a:bodyPr>
          <a:lstStyle/>
          <a:p>
            <a:r>
              <a:rPr lang="en-US" sz="4000" b="1" dirty="0">
                <a:solidFill>
                  <a:srgbClr val="00FF00"/>
                </a:solidFill>
                <a:latin typeface="Times New Roman" panose="02020603050405020304" pitchFamily="18" charset="0"/>
                <a:cs typeface="Times New Roman" panose="02020603050405020304" pitchFamily="18" charset="0"/>
              </a:rPr>
              <a:t>THỂ LỆ TRÒ CHƠI: </a:t>
            </a:r>
            <a:r>
              <a:rPr lang="en-US" sz="4000" b="1" dirty="0">
                <a:solidFill>
                  <a:srgbClr val="0070C0"/>
                </a:solidFill>
                <a:latin typeface="Times New Roman" panose="02020603050405020304" pitchFamily="18" charset="0"/>
                <a:cs typeface="Times New Roman" panose="02020603050405020304" pitchFamily="18" charset="0"/>
              </a:rPr>
              <a:t>“AI NHANH HƠN?”</a:t>
            </a:r>
            <a:r>
              <a:rPr lang="en-US" dirty="0">
                <a:solidFill>
                  <a:srgbClr val="0070C0"/>
                </a:solidFill>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 </a:t>
            </a:r>
          </a:p>
          <a:p>
            <a:pPr marL="457200" indent="-457200" algn="just">
              <a:lnSpc>
                <a:spcPct val="107000"/>
              </a:lnSpc>
              <a:spcAft>
                <a:spcPts val="800"/>
              </a:spcAft>
              <a:buFont typeface="Wingdings" panose="05000000000000000000" pitchFamily="2" charset="2"/>
              <a:buChar char="Ø"/>
            </a:pPr>
            <a:r>
              <a:rPr lang="en-US" sz="4800" dirty="0">
                <a:latin typeface="Times New Roman" panose="02020603050405020304" pitchFamily="18" charset="0"/>
                <a:cs typeface="Times New Roman" panose="02020603050405020304" pitchFamily="18" charset="0"/>
              </a:rPr>
              <a:t>Quay </a:t>
            </a:r>
            <a:r>
              <a:rPr lang="en-US" sz="4800" dirty="0" err="1">
                <a:latin typeface="Times New Roman" panose="02020603050405020304" pitchFamily="18" charset="0"/>
                <a:cs typeface="Times New Roman" panose="02020603050405020304" pitchFamily="18" charset="0"/>
              </a:rPr>
              <a:t>vòng</a:t>
            </a:r>
            <a:r>
              <a:rPr lang="en-US" sz="4800" dirty="0">
                <a:latin typeface="Times New Roman" panose="02020603050405020304" pitchFamily="18" charset="0"/>
                <a:cs typeface="Times New Roman" panose="02020603050405020304" pitchFamily="18" charset="0"/>
              </a:rPr>
              <a:t> may </a:t>
            </a:r>
            <a:r>
              <a:rPr lang="en-US" sz="4800" dirty="0" err="1">
                <a:latin typeface="Times New Roman" panose="02020603050405020304" pitchFamily="18" charset="0"/>
                <a:cs typeface="Times New Roman" panose="02020603050405020304" pitchFamily="18" charset="0"/>
              </a:rPr>
              <a:t>mắn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ngay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ghép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a:t>
            </a:r>
          </a:p>
          <a:p>
            <a:pPr marL="457200" indent="-457200" algn="just">
              <a:lnSpc>
                <a:spcPct val="107000"/>
              </a:lnSpc>
              <a:spcAft>
                <a:spcPts val="800"/>
              </a:spcAft>
              <a:buFont typeface="Wingdings" panose="05000000000000000000" pitchFamily="2" charset="2"/>
              <a:buChar char="Ø"/>
            </a:pP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khoảng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a:t>
            </a:r>
          </a:p>
          <a:p>
            <a:pPr marL="457200" indent="-457200" algn="just">
              <a:lnSpc>
                <a:spcPct val="107000"/>
              </a:lnSpc>
              <a:spcAft>
                <a:spcPts val="800"/>
              </a:spcAft>
              <a:buFont typeface="Wingdings" panose="05000000000000000000" pitchFamily="2" charset="2"/>
              <a:buChar char="Ø"/>
            </a:pPr>
            <a:r>
              <a:rPr lang="en-US" sz="4800" dirty="0">
                <a:latin typeface="Times New Roman" panose="02020603050405020304" pitchFamily="18" charset="0"/>
                <a:cs typeface="Times New Roman" panose="02020603050405020304" pitchFamily="18" charset="0"/>
              </a:rPr>
              <a:t>Bạn trả lời nhanh và đúng nhất sẽ được tích 1 điểm cộng và lật 1 mảnh ghép. </a:t>
            </a:r>
          </a:p>
          <a:p>
            <a:pPr marL="457200" indent="-457200" algn="just">
              <a:lnSpc>
                <a:spcPct val="107000"/>
              </a:lnSpc>
              <a:spcAft>
                <a:spcPts val="800"/>
              </a:spcAft>
              <a:buFont typeface="Wingdings" panose="05000000000000000000" pitchFamily="2" charset="2"/>
              <a:buChar char="Ø"/>
            </a:pPr>
            <a:r>
              <a:rPr lang="en-US" sz="4800" dirty="0">
                <a:latin typeface="Times New Roman" panose="02020603050405020304" pitchFamily="18" charset="0"/>
                <a:cs typeface="Times New Roman" panose="02020603050405020304" pitchFamily="18" charset="0"/>
              </a:rPr>
              <a:t>Bạn trả lời đúng câu hỏi lớn sẽ được tặng cộng 1 điểm.</a:t>
            </a:r>
          </a:p>
          <a:p>
            <a:pPr marL="457200" indent="-457200" algn="l">
              <a:lnSpc>
                <a:spcPct val="107000"/>
              </a:lnSpc>
              <a:spcAft>
                <a:spcPts val="800"/>
              </a:spcAf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324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 fmla="*/ 827314 w 8824686"/>
              <a:gd name="connsiteY0" fmla="*/ 682171 h 6858000"/>
              <a:gd name="connsiteX1" fmla="*/ 8824686 w 8824686"/>
              <a:gd name="connsiteY1" fmla="*/ 0 h 6858000"/>
              <a:gd name="connsiteX2" fmla="*/ 8824686 w 8824686"/>
              <a:gd name="connsiteY2" fmla="*/ 6858000 h 6858000"/>
              <a:gd name="connsiteX3" fmla="*/ 0 w 8824686"/>
              <a:gd name="connsiteY3" fmla="*/ 6858000 h 6858000"/>
              <a:gd name="connsiteX4" fmla="*/ 827314 w 8824686"/>
              <a:gd name="connsiteY4" fmla="*/ 682171 h 6858000"/>
              <a:gd name="connsiteX0" fmla="*/ 1959428 w 8824686"/>
              <a:gd name="connsiteY0" fmla="*/ 769257 h 6858000"/>
              <a:gd name="connsiteX1" fmla="*/ 8824686 w 8824686"/>
              <a:gd name="connsiteY1" fmla="*/ 0 h 6858000"/>
              <a:gd name="connsiteX2" fmla="*/ 8824686 w 8824686"/>
              <a:gd name="connsiteY2" fmla="*/ 6858000 h 6858000"/>
              <a:gd name="connsiteX3" fmla="*/ 0 w 8824686"/>
              <a:gd name="connsiteY3" fmla="*/ 6858000 h 6858000"/>
              <a:gd name="connsiteX4" fmla="*/ 1959428 w 8824686"/>
              <a:gd name="connsiteY4" fmla="*/ 76925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686" h="6858000">
                <a:moveTo>
                  <a:pt x="1959428" y="769257"/>
                </a:moveTo>
                <a:lnTo>
                  <a:pt x="8824686" y="0"/>
                </a:lnTo>
                <a:lnTo>
                  <a:pt x="8824686" y="6858000"/>
                </a:lnTo>
                <a:lnTo>
                  <a:pt x="0" y="6858000"/>
                </a:lnTo>
                <a:lnTo>
                  <a:pt x="1959428" y="769257"/>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400005" y="-9234"/>
            <a:ext cx="6608637" cy="6695975"/>
            <a:chOff x="2791682" y="40392"/>
            <a:chExt cx="6608637" cy="6695975"/>
          </a:xfrm>
        </p:grpSpPr>
        <p:pic>
          <p:nvPicPr>
            <p:cNvPr id="70" name="Picture 6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40392"/>
              <a:ext cx="6393172" cy="6676385"/>
              <a:chOff x="2744065" y="27662"/>
              <a:chExt cx="6393172" cy="6676385"/>
            </a:xfrm>
          </p:grpSpPr>
          <p:sp>
            <p:nvSpPr>
              <p:cNvPr id="5" name="TextBox 4"/>
              <p:cNvSpPr txBox="1"/>
              <p:nvPr/>
            </p:nvSpPr>
            <p:spPr>
              <a:xfrm rot="180000">
                <a:off x="7762724" y="3395166"/>
                <a:ext cx="1374513" cy="307777"/>
              </a:xfrm>
              <a:prstGeom prst="rect">
                <a:avLst/>
              </a:prstGeom>
              <a:noFill/>
            </p:spPr>
            <p:txBody>
              <a:bodyPr wrap="square" rtlCol="0">
                <a:spAutoFit/>
              </a:bodyPr>
              <a:lstStyle/>
              <a:p>
                <a:r>
                  <a:rPr lang="en-US" sz="1400" dirty="0"/>
                  <a:t>THẢO LY</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r>
                  <a:rPr lang="en-US" sz="1400" dirty="0"/>
                  <a:t>MINH MẪN</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r>
                  <a:rPr lang="en-US" sz="1400" dirty="0"/>
                  <a:t>THẢO MY</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r>
                  <a:rPr lang="en-US" sz="1400" dirty="0">
                    <a:solidFill>
                      <a:schemeClr val="bg1"/>
                    </a:solidFill>
                  </a:rPr>
                  <a:t>NHẬT NAM</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r>
                  <a:rPr lang="en-US" sz="1400" dirty="0">
                    <a:solidFill>
                      <a:schemeClr val="bg1"/>
                    </a:solidFill>
                  </a:rPr>
                  <a:t>KIM NGÂN</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r>
                  <a:rPr lang="en-US" sz="1400" dirty="0"/>
                  <a:t>ÁNH NGỌC</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r>
                  <a:rPr lang="en-US" sz="1400" dirty="0"/>
                  <a:t>PH</a:t>
                </a:r>
                <a:r>
                  <a:rPr lang="vi-VN" sz="1400" dirty="0"/>
                  <a:t>Ư</a:t>
                </a:r>
                <a:r>
                  <a:rPr lang="en-US" sz="1400" dirty="0"/>
                  <a:t>ƠNG NGỌC</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r>
                  <a:rPr lang="en-US" sz="1400" dirty="0"/>
                  <a:t>PH</a:t>
                </a:r>
                <a:r>
                  <a:rPr lang="vi-VN" sz="1400" dirty="0"/>
                  <a:t>Ư</a:t>
                </a:r>
                <a:r>
                  <a:rPr lang="en-US" sz="1400" dirty="0"/>
                  <a:t>ƠNG NHI</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r>
                  <a:rPr lang="en-US" sz="1400" dirty="0">
                    <a:solidFill>
                      <a:schemeClr val="bg1"/>
                    </a:solidFill>
                  </a:rPr>
                  <a:t>YẾN NHI</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r>
                  <a:rPr lang="en-US" sz="1400" dirty="0">
                    <a:solidFill>
                      <a:schemeClr val="bg1"/>
                    </a:solidFill>
                  </a:rPr>
                  <a:t>QUỐC PHONG</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r>
                  <a:rPr lang="en-US" sz="1400" dirty="0"/>
                  <a:t>SĨ PHÚ</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r>
                  <a:rPr lang="en-US" sz="1400" dirty="0"/>
                  <a:t>HỒNG PHÚC</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r>
                  <a:rPr lang="en-US" sz="1400" dirty="0"/>
                  <a:t>HỮU PH</a:t>
                </a:r>
                <a:r>
                  <a:rPr lang="vi-VN" sz="1400" dirty="0"/>
                  <a:t>Ư</a:t>
                </a:r>
                <a:r>
                  <a:rPr lang="en-US" sz="1400" dirty="0"/>
                  <a:t>ỚC</a:t>
                </a:r>
              </a:p>
            </p:txBody>
          </p:sp>
          <p:sp>
            <p:nvSpPr>
              <p:cNvPr id="18" name="TextBox 17"/>
              <p:cNvSpPr txBox="1"/>
              <p:nvPr/>
            </p:nvSpPr>
            <p:spPr>
              <a:xfrm rot="4860000">
                <a:off x="5624881" y="5825510"/>
                <a:ext cx="1449297" cy="307777"/>
              </a:xfrm>
              <a:prstGeom prst="rect">
                <a:avLst/>
              </a:prstGeom>
              <a:noFill/>
            </p:spPr>
            <p:txBody>
              <a:bodyPr wrap="square" rtlCol="0">
                <a:spAutoFit/>
              </a:bodyPr>
              <a:lstStyle/>
              <a:p>
                <a:r>
                  <a:rPr lang="en-US" sz="1400" dirty="0">
                    <a:solidFill>
                      <a:schemeClr val="bg1"/>
                    </a:solidFill>
                  </a:rPr>
                  <a:t>MAI PH</a:t>
                </a:r>
                <a:r>
                  <a:rPr lang="vi-VN" sz="1400" dirty="0">
                    <a:solidFill>
                      <a:schemeClr val="bg1"/>
                    </a:solidFill>
                  </a:rPr>
                  <a:t>Ư</a:t>
                </a:r>
                <a:r>
                  <a:rPr lang="en-US" sz="1400" dirty="0">
                    <a:solidFill>
                      <a:schemeClr val="bg1"/>
                    </a:solidFill>
                  </a:rPr>
                  <a:t>ƠNG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r>
                  <a:rPr lang="en-US" sz="1400" dirty="0">
                    <a:solidFill>
                      <a:schemeClr val="bg1"/>
                    </a:solidFill>
                  </a:rPr>
                  <a:t>ĐAN THANH</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r>
                  <a:rPr lang="en-US" sz="1400" dirty="0"/>
                  <a:t>THANH </a:t>
                </a:r>
                <a:r>
                  <a:rPr lang="en-US" sz="1400" dirty="0" err="1"/>
                  <a:t>THANH</a:t>
                </a:r>
                <a:endParaRPr lang="en-US" sz="1400" dirty="0"/>
              </a:p>
            </p:txBody>
          </p:sp>
          <p:sp>
            <p:nvSpPr>
              <p:cNvPr id="21" name="TextBox 20"/>
              <p:cNvSpPr txBox="1"/>
              <p:nvPr/>
            </p:nvSpPr>
            <p:spPr>
              <a:xfrm rot="5940000">
                <a:off x="4857610" y="5739183"/>
                <a:ext cx="1374513" cy="307777"/>
              </a:xfrm>
              <a:prstGeom prst="rect">
                <a:avLst/>
              </a:prstGeom>
              <a:noFill/>
            </p:spPr>
            <p:txBody>
              <a:bodyPr wrap="square" rtlCol="0">
                <a:spAutoFit/>
              </a:bodyPr>
              <a:lstStyle/>
              <a:p>
                <a:r>
                  <a:rPr lang="en-US" sz="1400" dirty="0"/>
                  <a:t>MINH THIỆN</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r>
                  <a:rPr lang="en-US" sz="1400" dirty="0"/>
                  <a:t>HỒNG THU</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r>
                  <a:rPr lang="en-US" sz="1400" dirty="0">
                    <a:solidFill>
                      <a:schemeClr val="bg1"/>
                    </a:solidFill>
                  </a:rPr>
                  <a:t>THANH THÚY</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r>
                  <a:rPr lang="en-US" sz="1400" dirty="0">
                    <a:solidFill>
                      <a:schemeClr val="bg1"/>
                    </a:solidFill>
                  </a:rPr>
                  <a:t>MINH THƯ</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r>
                  <a:rPr lang="en-US" sz="1400" dirty="0"/>
                  <a:t>QUỲNH TRÂM</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r>
                  <a:rPr lang="en-US" sz="1400" dirty="0"/>
                  <a:t>THANH TRÚC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r>
                  <a:rPr lang="en-US" sz="1400" dirty="0"/>
                  <a:t>MINH TÙNG</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r>
                  <a:rPr lang="en-US" sz="1400" dirty="0">
                    <a:solidFill>
                      <a:schemeClr val="bg1"/>
                    </a:solidFill>
                  </a:rPr>
                  <a:t>T</a:t>
                </a:r>
                <a:r>
                  <a:rPr lang="vi-VN" sz="1400" dirty="0">
                    <a:solidFill>
                      <a:schemeClr val="bg1"/>
                    </a:solidFill>
                  </a:rPr>
                  <a:t>Ư</a:t>
                </a:r>
                <a:r>
                  <a:rPr lang="en-US" sz="1400" dirty="0">
                    <a:solidFill>
                      <a:schemeClr val="bg1"/>
                    </a:solidFill>
                  </a:rPr>
                  <a:t>ỜNG VÂN</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r>
                  <a:rPr lang="en-US" sz="1400" dirty="0">
                    <a:solidFill>
                      <a:schemeClr val="bg1"/>
                    </a:solidFill>
                  </a:rPr>
                  <a:t>VĂN VINH</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r>
                  <a:rPr lang="en-US" sz="1400" dirty="0"/>
                  <a:t>HẢI YẾN</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r>
                  <a:rPr lang="en-US" sz="1400" dirty="0"/>
                  <a:t>HOÀNG BÁCH</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r>
                  <a:rPr lang="en-US" sz="1400" dirty="0"/>
                  <a:t>PHÚC ANH</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r>
                  <a:rPr lang="en-US" sz="1400" dirty="0">
                    <a:solidFill>
                      <a:schemeClr val="bg1"/>
                    </a:solidFill>
                  </a:rPr>
                  <a:t>HOÀNG HIẾU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r>
                  <a:rPr lang="en-US" sz="1400" dirty="0">
                    <a:solidFill>
                      <a:schemeClr val="bg1"/>
                    </a:solidFill>
                  </a:rPr>
                  <a:t>QUỲNH LINH</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r>
                  <a:rPr lang="en-US" sz="1400" dirty="0"/>
                  <a:t>MAI PH</a:t>
                </a:r>
                <a:r>
                  <a:rPr lang="vi-VN" sz="1400" dirty="0"/>
                  <a:t>Ư</a:t>
                </a:r>
                <a:r>
                  <a:rPr lang="en-US" sz="1400" dirty="0"/>
                  <a:t>ƠNG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r>
                  <a:rPr lang="en-US" sz="1400" dirty="0"/>
                  <a:t>THANH THÚY</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r>
                  <a:rPr lang="en-US" sz="1400" dirty="0"/>
                  <a:t>NHẬT NAM</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r>
                  <a:rPr lang="en-US" sz="1400" dirty="0">
                    <a:solidFill>
                      <a:schemeClr val="bg1"/>
                    </a:solidFill>
                  </a:rPr>
                  <a:t>QUỲNH TRÂM</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r>
                  <a:rPr lang="en-US" sz="1400" dirty="0">
                    <a:solidFill>
                      <a:schemeClr val="bg1"/>
                    </a:solidFill>
                  </a:rPr>
                  <a:t>MINH TÙNG</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r>
                  <a:rPr lang="en-US" sz="1400" dirty="0"/>
                  <a:t>VĂN VINH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r>
                  <a:rPr lang="en-US" sz="1400" dirty="0"/>
                  <a:t>THANH TRÚC</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r>
                  <a:rPr lang="en-US" sz="1400" dirty="0"/>
                  <a:t>THẢO MY</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r>
                  <a:rPr lang="en-US" sz="1400" dirty="0">
                    <a:solidFill>
                      <a:schemeClr val="bg1"/>
                    </a:solidFill>
                  </a:rPr>
                  <a:t>MỸ DUYÊN</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r>
                  <a:rPr lang="en-US" sz="1400" dirty="0">
                    <a:solidFill>
                      <a:schemeClr val="bg1"/>
                    </a:solidFill>
                  </a:rPr>
                  <a:t>HẢI YẾN</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r>
                  <a:rPr lang="en-US" sz="1400" dirty="0"/>
                  <a:t>HOÀI AN</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r>
                  <a:rPr lang="en-US" sz="1400" dirty="0"/>
                  <a:t>PHÚC ANH</a:t>
                </a:r>
              </a:p>
            </p:txBody>
          </p:sp>
          <p:sp>
            <p:nvSpPr>
              <p:cNvPr id="47" name="TextBox 46"/>
              <p:cNvSpPr txBox="1"/>
              <p:nvPr/>
            </p:nvSpPr>
            <p:spPr>
              <a:xfrm rot="15300000">
                <a:off x="4421448" y="722949"/>
                <a:ext cx="1698351" cy="307777"/>
              </a:xfrm>
              <a:prstGeom prst="rect">
                <a:avLst/>
              </a:prstGeom>
              <a:noFill/>
            </p:spPr>
            <p:txBody>
              <a:bodyPr wrap="square" rtlCol="0">
                <a:spAutoFit/>
              </a:bodyPr>
              <a:lstStyle/>
              <a:p>
                <a:r>
                  <a:rPr lang="en-US" sz="1400" dirty="0"/>
                  <a:t>HOÀNG BÁCH</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r>
                  <a:rPr lang="en-US" sz="1400" dirty="0">
                    <a:solidFill>
                      <a:schemeClr val="bg1"/>
                    </a:solidFill>
                  </a:rPr>
                  <a:t>GIA BẢO</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r>
                  <a:rPr lang="en-US" sz="1400" dirty="0">
                    <a:solidFill>
                      <a:schemeClr val="bg1"/>
                    </a:solidFill>
                  </a:rPr>
                  <a:t>MỸ DUYÊN</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r>
                  <a:rPr lang="en-US" sz="1400" dirty="0"/>
                  <a:t>HOÀNG D</a:t>
                </a:r>
                <a:r>
                  <a:rPr lang="vi-VN" sz="1400" dirty="0"/>
                  <a:t>Ư</a:t>
                </a:r>
                <a:endParaRPr lang="en-US" sz="1400" dirty="0"/>
              </a:p>
            </p:txBody>
          </p:sp>
          <p:sp>
            <p:nvSpPr>
              <p:cNvPr id="51" name="TextBox 50"/>
              <p:cNvSpPr txBox="1"/>
              <p:nvPr/>
            </p:nvSpPr>
            <p:spPr>
              <a:xfrm rot="16740000">
                <a:off x="5648626" y="781740"/>
                <a:ext cx="1374513" cy="307777"/>
              </a:xfrm>
              <a:prstGeom prst="rect">
                <a:avLst/>
              </a:prstGeom>
              <a:noFill/>
            </p:spPr>
            <p:txBody>
              <a:bodyPr wrap="square" rtlCol="0">
                <a:spAutoFit/>
              </a:bodyPr>
              <a:lstStyle/>
              <a:p>
                <a:r>
                  <a:rPr lang="en-US" sz="1400" dirty="0"/>
                  <a:t>NG</a:t>
                </a:r>
                <a:r>
                  <a:rPr lang="vi-VN" sz="1400" dirty="0"/>
                  <a:t>Ư</a:t>
                </a:r>
                <a:r>
                  <a:rPr lang="en-US" sz="1400" dirty="0"/>
                  <a:t>ỠNG ĐẠT</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r>
                  <a:rPr lang="en-US" sz="1400" dirty="0"/>
                  <a:t>HÀ GIANG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r>
                  <a:rPr lang="en-US" sz="1400" dirty="0">
                    <a:solidFill>
                      <a:schemeClr val="bg1"/>
                    </a:solidFill>
                  </a:rPr>
                  <a:t>BẢO HÂN</a:t>
                </a:r>
              </a:p>
            </p:txBody>
          </p:sp>
          <p:sp>
            <p:nvSpPr>
              <p:cNvPr id="54" name="TextBox 53"/>
              <p:cNvSpPr txBox="1"/>
              <p:nvPr/>
            </p:nvSpPr>
            <p:spPr>
              <a:xfrm rot="17820000">
                <a:off x="6396409" y="985946"/>
                <a:ext cx="1374513" cy="307777"/>
              </a:xfrm>
              <a:prstGeom prst="rect">
                <a:avLst/>
              </a:prstGeom>
              <a:noFill/>
            </p:spPr>
            <p:txBody>
              <a:bodyPr wrap="square" rtlCol="0">
                <a:spAutoFit/>
              </a:bodyPr>
              <a:lstStyle/>
              <a:p>
                <a:r>
                  <a:rPr lang="en-US" sz="1400" dirty="0">
                    <a:solidFill>
                      <a:schemeClr val="bg1"/>
                    </a:solidFill>
                  </a:rPr>
                  <a:t>HUỲNH .G.HÂN</a:t>
                </a:r>
              </a:p>
            </p:txBody>
          </p:sp>
          <p:sp>
            <p:nvSpPr>
              <p:cNvPr id="55" name="TextBox 54"/>
              <p:cNvSpPr txBox="1"/>
              <p:nvPr/>
            </p:nvSpPr>
            <p:spPr>
              <a:xfrm rot="18180000">
                <a:off x="6615580" y="1086306"/>
                <a:ext cx="1306395" cy="307777"/>
              </a:xfrm>
              <a:prstGeom prst="rect">
                <a:avLst/>
              </a:prstGeom>
              <a:noFill/>
            </p:spPr>
            <p:txBody>
              <a:bodyPr wrap="square" rtlCol="0">
                <a:spAutoFit/>
              </a:bodyPr>
              <a:lstStyle/>
              <a:p>
                <a:r>
                  <a:rPr lang="en-US" sz="1400" dirty="0"/>
                  <a:t>NG GIA HÂN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r>
                  <a:rPr lang="en-US" sz="1400" dirty="0"/>
                  <a:t>HOÀNG HIẾU</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r>
                  <a:rPr lang="en-US" sz="1400" dirty="0"/>
                  <a:t>MẠNH HÙNG</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r>
                  <a:rPr lang="en-US" sz="1400" dirty="0">
                    <a:solidFill>
                      <a:schemeClr val="bg1"/>
                    </a:solidFill>
                  </a:rPr>
                  <a:t>NH</a:t>
                </a:r>
                <a:r>
                  <a:rPr lang="vi-VN" sz="1400" dirty="0">
                    <a:solidFill>
                      <a:schemeClr val="bg1"/>
                    </a:solidFill>
                  </a:rPr>
                  <a:t>Ư</a:t>
                </a:r>
                <a:r>
                  <a:rPr lang="en-US" sz="1400" dirty="0">
                    <a:solidFill>
                      <a:schemeClr val="bg1"/>
                    </a:solidFill>
                  </a:rPr>
                  <a:t> HUYỀN</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r>
                  <a:rPr lang="en-US" sz="1400" dirty="0">
                    <a:solidFill>
                      <a:schemeClr val="bg1"/>
                    </a:solidFill>
                  </a:rPr>
                  <a:t>VĨNH H</a:t>
                </a:r>
                <a:r>
                  <a:rPr lang="vi-VN" sz="1400" dirty="0">
                    <a:solidFill>
                      <a:schemeClr val="bg1"/>
                    </a:solidFill>
                  </a:rPr>
                  <a:t>Ư</a:t>
                </a:r>
                <a:r>
                  <a:rPr lang="en-US" sz="1400" dirty="0">
                    <a:solidFill>
                      <a:schemeClr val="bg1"/>
                    </a:solidFill>
                  </a:rPr>
                  <a:t>NG</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r>
                  <a:rPr lang="en-US" sz="1400" dirty="0"/>
                  <a:t>TUẤN KIỆT</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r>
                  <a:rPr lang="en-US" sz="1400" dirty="0"/>
                  <a:t>QUỲNH LINH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r>
                  <a:rPr lang="en-US" sz="1400" dirty="0"/>
                  <a:t>THẾ LONG</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r>
                  <a:rPr lang="en-US" sz="1400" dirty="0">
                    <a:solidFill>
                      <a:schemeClr val="bg1"/>
                    </a:solidFill>
                  </a:rPr>
                  <a:t>BẢO LY</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r>
                  <a:rPr lang="en-US" sz="1400" dirty="0">
                    <a:solidFill>
                      <a:schemeClr val="bg1"/>
                    </a:solidFill>
                  </a:rPr>
                  <a:t>KHÁNH LY</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QUAY</a:t>
            </a:r>
          </a:p>
        </p:txBody>
      </p:sp>
      <p:pic>
        <p:nvPicPr>
          <p:cNvPr id="81" name="Picture 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429216" y="284134"/>
            <a:ext cx="4511171" cy="830997"/>
          </a:xfrm>
          <a:prstGeom prst="rect">
            <a:avLst/>
          </a:prstGeom>
          <a:noFill/>
        </p:spPr>
        <p:txBody>
          <a:bodyPr wrap="non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AI</a:t>
            </a:r>
            <a:r>
              <a:rPr lang="en-US" sz="4800" b="1" dirty="0">
                <a:ln w="6600">
                  <a:solidFill>
                    <a:schemeClr val="accent2"/>
                  </a:solidFill>
                  <a:prstDash val="solid"/>
                </a:ln>
                <a:solidFill>
                  <a:srgbClr val="FF0000"/>
                </a:solidFill>
                <a:effectLst>
                  <a:outerShdw dist="38100" dir="2700000" algn="tl" rotWithShape="0">
                    <a:schemeClr val="accent2"/>
                  </a:outerShdw>
                </a:effectLst>
              </a:rPr>
              <a:t> NHANH HƠN?</a:t>
            </a:r>
            <a:endParaRPr lang="en-US" sz="48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439434" y="-743262"/>
            <a:ext cx="609600" cy="609600"/>
          </a:xfrm>
          <a:prstGeom prst="rect">
            <a:avLst/>
          </a:prstGeom>
        </p:spPr>
      </p:pic>
      <p:sp>
        <p:nvSpPr>
          <p:cNvPr id="3" name="Pentagon 2">
            <a:hlinkClick r:id="" action="ppaction://hlinkshowjump?jump=nextslide"/>
          </p:cNvPr>
          <p:cNvSpPr/>
          <p:nvPr/>
        </p:nvSpPr>
        <p:spPr>
          <a:xfrm>
            <a:off x="10145897" y="6028190"/>
            <a:ext cx="1907839" cy="668858"/>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lumMod val="75000"/>
                  </a:schemeClr>
                </a:solidFill>
              </a:rPr>
              <a:t>NEXT</a:t>
            </a:r>
          </a:p>
        </p:txBody>
      </p:sp>
    </p:spTree>
    <p:extLst>
      <p:ext uri="{BB962C8B-B14F-4D97-AF65-F5344CB8AC3E}">
        <p14:creationId xmlns:p14="http://schemas.microsoft.com/office/powerpoint/2010/main" val="34410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5000" fill="hold" grpId="0" nodeType="withEffect">
                                  <p:stCondLst>
                                    <p:cond delay="0"/>
                                  </p:stCondLst>
                                  <p:iterate type="lt">
                                    <p:tmPct val="0"/>
                                  </p:iterate>
                                  <p:childTnLst>
                                    <p:animEffect transition="out" filter="fade">
                                      <p:cBhvr>
                                        <p:cTn id="6" dur="500" tmFilter="0, 0; .2, .5; .8, .5; 1, 0"/>
                                        <p:tgtEl>
                                          <p:spTgt spid="83"/>
                                        </p:tgtEl>
                                      </p:cBhvr>
                                    </p:animEffect>
                                    <p:animScale>
                                      <p:cBhvr>
                                        <p:cTn id="7" dur="250" autoRev="1" fill="hold"/>
                                        <p:tgtEl>
                                          <p:spTgt spid="83"/>
                                        </p:tgtEl>
                                      </p:cBhvr>
                                      <p:by x="105000" y="105000"/>
                                    </p:animScale>
                                  </p:childTnLst>
                                </p:cTn>
                              </p:par>
                              <p:par>
                                <p:cTn id="8" presetID="8" presetClass="emph" presetSubtype="0" repeatCount="15000" fill="hold" nodeType="withEffect">
                                  <p:stCondLst>
                                    <p:cond delay="0"/>
                                  </p:stCondLst>
                                  <p:childTnLst>
                                    <p:animRot by="21600000">
                                      <p:cBhvr>
                                        <p:cTn id="9" dur="500" fill="hold"/>
                                        <p:tgtEl>
                                          <p:spTgt spid="71"/>
                                        </p:tgtEl>
                                        <p:attrNameLst>
                                          <p:attrName>r</p:attrName>
                                        </p:attrNameLst>
                                      </p:cBhvr>
                                    </p:animRot>
                                  </p:childTnLst>
                                </p:cTn>
                              </p:par>
                            </p:childTnLst>
                          </p:cTn>
                        </p:par>
                        <p:par>
                          <p:cTn id="10" fill="hold">
                            <p:stCondLst>
                              <p:cond delay="7500"/>
                            </p:stCondLst>
                            <p:childTnLst>
                              <p:par>
                                <p:cTn id="11" presetID="36" presetClass="emph" presetSubtype="0" repeatCount="indefinite" fill="hold" grpId="1" nodeType="afterEffect">
                                  <p:stCondLst>
                                    <p:cond delay="0"/>
                                  </p:stCondLst>
                                  <p:iterate type="lt">
                                    <p:tmPct val="10000"/>
                                  </p:iterate>
                                  <p:childTnLst>
                                    <p:animScale>
                                      <p:cBhvr>
                                        <p:cTn id="12" dur="250" autoRev="1" fill="hold">
                                          <p:stCondLst>
                                            <p:cond delay="0"/>
                                          </p:stCondLst>
                                        </p:cTn>
                                        <p:tgtEl>
                                          <p:spTgt spid="83"/>
                                        </p:tgtEl>
                                      </p:cBhvr>
                                      <p:to x="80000" y="100000"/>
                                    </p:animScale>
                                    <p:anim by="(#ppt_w*0.10)" calcmode="lin" valueType="num">
                                      <p:cBhvr>
                                        <p:cTn id="13" dur="250" autoRev="1" fill="hold">
                                          <p:stCondLst>
                                            <p:cond delay="0"/>
                                          </p:stCondLst>
                                        </p:cTn>
                                        <p:tgtEl>
                                          <p:spTgt spid="83"/>
                                        </p:tgtEl>
                                        <p:attrNameLst>
                                          <p:attrName>ppt_x</p:attrName>
                                        </p:attrNameLst>
                                      </p:cBhvr>
                                    </p:anim>
                                    <p:anim by="(-#ppt_w*0.10)" calcmode="lin" valueType="num">
                                      <p:cBhvr>
                                        <p:cTn id="14" dur="250" autoRev="1" fill="hold">
                                          <p:stCondLst>
                                            <p:cond delay="0"/>
                                          </p:stCondLst>
                                        </p:cTn>
                                        <p:tgtEl>
                                          <p:spTgt spid="83"/>
                                        </p:tgtEl>
                                        <p:attrNameLst>
                                          <p:attrName>ppt_y</p:attrName>
                                        </p:attrNameLst>
                                      </p:cBhvr>
                                    </p:anim>
                                    <p:animRot by="-480000">
                                      <p:cBhvr>
                                        <p:cTn id="15" dur="250" autoRev="1" fill="hold">
                                          <p:stCondLst>
                                            <p:cond delay="0"/>
                                          </p:stCondLst>
                                        </p:cTn>
                                        <p:tgtEl>
                                          <p:spTgt spid="8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decel="100000" fill="hold" nodeType="clickEffect">
                                  <p:stCondLst>
                                    <p:cond delay="0"/>
                                  </p:stCondLst>
                                  <p:childTnLst>
                                    <p:animRot by="21600000">
                                      <p:cBhvr>
                                        <p:cTn id="19" dur="2000" fill="hold"/>
                                        <p:tgtEl>
                                          <p:spTgt spid="71"/>
                                        </p:tgtEl>
                                        <p:attrNameLst>
                                          <p:attrName>r</p:attrName>
                                        </p:attrNameLst>
                                      </p:cBhvr>
                                    </p:animRot>
                                  </p:childTnLst>
                                </p:cTn>
                              </p:par>
                              <p:par>
                                <p:cTn id="20" presetID="3" presetClass="mediacall" presetSubtype="0" fill="hold" nodeType="withEffect">
                                  <p:stCondLst>
                                    <p:cond delay="0"/>
                                  </p:stCondLst>
                                  <p:childTnLst>
                                    <p:cmd type="call" cmd="stop">
                                      <p:cBhvr>
                                        <p:cTn id="21" dur="1" fill="hold"/>
                                        <p:tgtEl>
                                          <p:spTgt spid="74"/>
                                        </p:tgtEl>
                                      </p:cBhvr>
                                    </p:cmd>
                                  </p:childTnLst>
                                </p:cTn>
                              </p:par>
                            </p:childTnLst>
                          </p:cTn>
                        </p:par>
                      </p:childTnLst>
                    </p:cTn>
                  </p:par>
                  <p:par>
                    <p:cTn id="22" fill="hold">
                      <p:stCondLst>
                        <p:cond delay="indefinite"/>
                      </p:stCondLst>
                      <p:childTnLst>
                        <p:par>
                          <p:cTn id="23" fill="hold">
                            <p:stCondLst>
                              <p:cond delay="0"/>
                            </p:stCondLst>
                            <p:childTnLst>
                              <p:par>
                                <p:cTn id="24" presetID="8" presetClass="emph" presetSubtype="0" decel="100000" fill="hold" nodeType="clickEffect">
                                  <p:stCondLst>
                                    <p:cond delay="0"/>
                                  </p:stCondLst>
                                  <p:childTnLst>
                                    <p:animRot by="21600000">
                                      <p:cBhvr>
                                        <p:cTn id="25" dur="2000" fill="hold"/>
                                        <p:tgtEl>
                                          <p:spTgt spid="71"/>
                                        </p:tgtEl>
                                        <p:attrNameLst>
                                          <p:attrName>r</p:attrName>
                                        </p:attrNameLst>
                                      </p:cBhvr>
                                    </p:animRot>
                                  </p:childTnLst>
                                </p:cTn>
                              </p:par>
                              <p:par>
                                <p:cTn id="26" presetID="3" presetClass="mediacall" presetSubtype="0" fill="hold" nodeType="withEffect">
                                  <p:stCondLst>
                                    <p:cond delay="0"/>
                                  </p:stCondLst>
                                  <p:childTnLst>
                                    <p:cmd type="call" cmd="stop">
                                      <p:cBhvr>
                                        <p:cTn id="27" dur="1" fill="hold"/>
                                        <p:tgtEl>
                                          <p:spTgt spid="74"/>
                                        </p:tgtEl>
                                      </p:cBhvr>
                                    </p:cmd>
                                  </p:childTnLst>
                                </p:cTn>
                              </p:par>
                            </p:childTnLst>
                          </p:cTn>
                        </p:par>
                      </p:childTnLst>
                    </p:cTn>
                  </p:par>
                  <p:par>
                    <p:cTn id="28" fill="hold">
                      <p:stCondLst>
                        <p:cond delay="indefinite"/>
                      </p:stCondLst>
                      <p:childTnLst>
                        <p:par>
                          <p:cTn id="29" fill="hold">
                            <p:stCondLst>
                              <p:cond delay="0"/>
                            </p:stCondLst>
                            <p:childTnLst>
                              <p:par>
                                <p:cTn id="30" presetID="8" presetClass="emph" presetSubtype="0" decel="100000" fill="hold" nodeType="clickEffect">
                                  <p:stCondLst>
                                    <p:cond delay="0"/>
                                  </p:stCondLst>
                                  <p:childTnLst>
                                    <p:animRot by="21600000">
                                      <p:cBhvr>
                                        <p:cTn id="31" dur="2000" fill="hold"/>
                                        <p:tgtEl>
                                          <p:spTgt spid="71"/>
                                        </p:tgtEl>
                                        <p:attrNameLst>
                                          <p:attrName>r</p:attrName>
                                        </p:attrNameLst>
                                      </p:cBhvr>
                                    </p:animRot>
                                  </p:childTnLst>
                                </p:cTn>
                              </p:par>
                              <p:par>
                                <p:cTn id="32" presetID="3" presetClass="mediacall" presetSubtype="0" fill="hold" nodeType="withEffect">
                                  <p:stCondLst>
                                    <p:cond delay="0"/>
                                  </p:stCondLst>
                                  <p:childTnLst>
                                    <p:cmd type="call" cmd="stop">
                                      <p:cBhvr>
                                        <p:cTn id="33" dur="1" fill="hold"/>
                                        <p:tgtEl>
                                          <p:spTgt spid="74"/>
                                        </p:tgtEl>
                                      </p:cBhvr>
                                    </p:cmd>
                                  </p:childTnLst>
                                </p:cTn>
                              </p:par>
                            </p:childTnLst>
                          </p:cTn>
                        </p:par>
                      </p:childTnLst>
                    </p:cTn>
                  </p:par>
                  <p:par>
                    <p:cTn id="34" fill="hold">
                      <p:stCondLst>
                        <p:cond delay="indefinite"/>
                      </p:stCondLst>
                      <p:childTnLst>
                        <p:par>
                          <p:cTn id="35" fill="hold">
                            <p:stCondLst>
                              <p:cond delay="0"/>
                            </p:stCondLst>
                            <p:childTnLst>
                              <p:par>
                                <p:cTn id="36" presetID="8" presetClass="emph" presetSubtype="0" decel="100000" fill="hold" nodeType="clickEffect">
                                  <p:stCondLst>
                                    <p:cond delay="0"/>
                                  </p:stCondLst>
                                  <p:childTnLst>
                                    <p:animRot by="21600000">
                                      <p:cBhvr>
                                        <p:cTn id="37" dur="2000" fill="hold"/>
                                        <p:tgtEl>
                                          <p:spTgt spid="71"/>
                                        </p:tgtEl>
                                        <p:attrNameLst>
                                          <p:attrName>r</p:attrName>
                                        </p:attrNameLst>
                                      </p:cBhvr>
                                    </p:animRot>
                                  </p:childTnLst>
                                </p:cTn>
                              </p:par>
                              <p:par>
                                <p:cTn id="38" presetID="3" presetClass="mediacall" presetSubtype="0" fill="hold" nodeType="withEffect">
                                  <p:stCondLst>
                                    <p:cond delay="0"/>
                                  </p:stCondLst>
                                  <p:childTnLst>
                                    <p:cmd type="call" cmd="stop">
                                      <p:cBhvr>
                                        <p:cTn id="39" dur="1" fill="hold"/>
                                        <p:tgtEl>
                                          <p:spTgt spid="74"/>
                                        </p:tgtEl>
                                      </p:cBhvr>
                                    </p:cmd>
                                  </p:childTnLst>
                                </p:cTn>
                              </p:par>
                            </p:childTnLst>
                          </p:cTn>
                        </p:par>
                      </p:childTnLst>
                    </p:cTn>
                  </p:par>
                  <p:par>
                    <p:cTn id="40" fill="hold">
                      <p:stCondLst>
                        <p:cond delay="indefinite"/>
                      </p:stCondLst>
                      <p:childTnLst>
                        <p:par>
                          <p:cTn id="41" fill="hold">
                            <p:stCondLst>
                              <p:cond delay="0"/>
                            </p:stCondLst>
                            <p:childTnLst>
                              <p:par>
                                <p:cTn id="42" presetID="8" presetClass="emph" presetSubtype="0" decel="100000" fill="hold" nodeType="clickEffect">
                                  <p:stCondLst>
                                    <p:cond delay="0"/>
                                  </p:stCondLst>
                                  <p:childTnLst>
                                    <p:animRot by="21600000">
                                      <p:cBhvr>
                                        <p:cTn id="43" dur="2000" fill="hold"/>
                                        <p:tgtEl>
                                          <p:spTgt spid="71"/>
                                        </p:tgtEl>
                                        <p:attrNameLst>
                                          <p:attrName>r</p:attrName>
                                        </p:attrNameLst>
                                      </p:cBhvr>
                                    </p:animRot>
                                  </p:childTnLst>
                                </p:cTn>
                              </p:par>
                              <p:par>
                                <p:cTn id="44" presetID="3" presetClass="mediacall" presetSubtype="0" fill="hold" nodeType="withEffect">
                                  <p:stCondLst>
                                    <p:cond delay="0"/>
                                  </p:stCondLst>
                                  <p:childTnLst>
                                    <p:cmd type="call" cmd="stop">
                                      <p:cBhvr>
                                        <p:cTn id="45" dur="1" fill="hold"/>
                                        <p:tgtEl>
                                          <p:spTgt spid="74"/>
                                        </p:tgtEl>
                                      </p:cBhvr>
                                    </p:cmd>
                                  </p:childTnLst>
                                </p:cTn>
                              </p:par>
                            </p:childTnLst>
                          </p:cTn>
                        </p:par>
                      </p:childTnLst>
                    </p:cTn>
                  </p:par>
                  <p:par>
                    <p:cTn id="46" fill="hold">
                      <p:stCondLst>
                        <p:cond delay="indefinite"/>
                      </p:stCondLst>
                      <p:childTnLst>
                        <p:par>
                          <p:cTn id="47" fill="hold">
                            <p:stCondLst>
                              <p:cond delay="0"/>
                            </p:stCondLst>
                            <p:childTnLst>
                              <p:par>
                                <p:cTn id="48" presetID="8" presetClass="emph" presetSubtype="0" decel="100000" fill="hold" nodeType="clickEffect">
                                  <p:stCondLst>
                                    <p:cond delay="0"/>
                                  </p:stCondLst>
                                  <p:childTnLst>
                                    <p:animRot by="21600000">
                                      <p:cBhvr>
                                        <p:cTn id="49" dur="2000" fill="hold"/>
                                        <p:tgtEl>
                                          <p:spTgt spid="71"/>
                                        </p:tgtEl>
                                        <p:attrNameLst>
                                          <p:attrName>r</p:attrName>
                                        </p:attrNameLst>
                                      </p:cBhvr>
                                    </p:animRot>
                                  </p:childTnLst>
                                </p:cTn>
                              </p:par>
                              <p:par>
                                <p:cTn id="50" presetID="3" presetClass="mediacall" presetSubtype="0" fill="hold" nodeType="withEffect">
                                  <p:stCondLst>
                                    <p:cond delay="0"/>
                                  </p:stCondLst>
                                  <p:childTnLst>
                                    <p:cmd type="call" cmd="stop">
                                      <p:cBhvr>
                                        <p:cTn id="51" dur="1" fill="hold"/>
                                        <p:tgtEl>
                                          <p:spTgt spid="74"/>
                                        </p:tgtEl>
                                      </p:cBhvr>
                                    </p:cmd>
                                  </p:childTnLst>
                                </p:cTn>
                              </p:par>
                            </p:childTnLst>
                          </p:cTn>
                        </p:par>
                      </p:childTnLst>
                    </p:cTn>
                  </p:par>
                  <p:par>
                    <p:cTn id="52" fill="hold">
                      <p:stCondLst>
                        <p:cond delay="indefinite"/>
                      </p:stCondLst>
                      <p:childTnLst>
                        <p:par>
                          <p:cTn id="53" fill="hold">
                            <p:stCondLst>
                              <p:cond delay="0"/>
                            </p:stCondLst>
                            <p:childTnLst>
                              <p:par>
                                <p:cTn id="54" presetID="8" presetClass="emph" presetSubtype="0" decel="100000" fill="hold" nodeType="clickEffect">
                                  <p:stCondLst>
                                    <p:cond delay="0"/>
                                  </p:stCondLst>
                                  <p:childTnLst>
                                    <p:animRot by="21600000">
                                      <p:cBhvr>
                                        <p:cTn id="55" dur="2000" fill="hold"/>
                                        <p:tgtEl>
                                          <p:spTgt spid="71"/>
                                        </p:tgtEl>
                                        <p:attrNameLst>
                                          <p:attrName>r</p:attrName>
                                        </p:attrNameLst>
                                      </p:cBhvr>
                                    </p:animRot>
                                  </p:childTnLst>
                                </p:cTn>
                              </p:par>
                              <p:par>
                                <p:cTn id="56" presetID="3" presetClass="mediacall" presetSubtype="0" fill="hold" nodeType="withEffect">
                                  <p:stCondLst>
                                    <p:cond delay="0"/>
                                  </p:stCondLst>
                                  <p:childTnLst>
                                    <p:cmd type="call" cmd="stop">
                                      <p:cBhvr>
                                        <p:cTn id="57" dur="1" fill="hold"/>
                                        <p:tgtEl>
                                          <p:spTgt spid="74"/>
                                        </p:tgtEl>
                                      </p:cBhvr>
                                    </p:cmd>
                                  </p:childTnLst>
                                </p:cTn>
                              </p:par>
                            </p:childTnLst>
                          </p:cTn>
                        </p:par>
                      </p:childTnLst>
                    </p:cTn>
                  </p:par>
                  <p:par>
                    <p:cTn id="58" fill="hold">
                      <p:stCondLst>
                        <p:cond delay="indefinite"/>
                      </p:stCondLst>
                      <p:childTnLst>
                        <p:par>
                          <p:cTn id="59" fill="hold">
                            <p:stCondLst>
                              <p:cond delay="0"/>
                            </p:stCondLst>
                            <p:childTnLst>
                              <p:par>
                                <p:cTn id="60" presetID="8" presetClass="emph" presetSubtype="0" decel="100000" fill="hold" nodeType="clickEffect">
                                  <p:stCondLst>
                                    <p:cond delay="0"/>
                                  </p:stCondLst>
                                  <p:childTnLst>
                                    <p:animRot by="21600000">
                                      <p:cBhvr>
                                        <p:cTn id="61" dur="2000" fill="hold"/>
                                        <p:tgtEl>
                                          <p:spTgt spid="71"/>
                                        </p:tgtEl>
                                        <p:attrNameLst>
                                          <p:attrName>r</p:attrName>
                                        </p:attrNameLst>
                                      </p:cBhvr>
                                    </p:animRot>
                                  </p:childTnLst>
                                </p:cTn>
                              </p:par>
                              <p:par>
                                <p:cTn id="62" presetID="3" presetClass="mediacall" presetSubtype="0" fill="hold" nodeType="withEffect">
                                  <p:stCondLst>
                                    <p:cond delay="0"/>
                                  </p:stCondLst>
                                  <p:childTnLst>
                                    <p:cmd type="call" cmd="stop">
                                      <p:cBhvr>
                                        <p:cTn id="63" dur="1" fill="hold"/>
                                        <p:tgtEl>
                                          <p:spTgt spid="74"/>
                                        </p:tgtEl>
                                      </p:cBhvr>
                                    </p:cmd>
                                  </p:childTnLst>
                                </p:cTn>
                              </p:par>
                            </p:childTnLst>
                          </p:cTn>
                        </p:par>
                      </p:childTnLst>
                    </p:cTn>
                  </p:par>
                  <p:par>
                    <p:cTn id="64" fill="hold">
                      <p:stCondLst>
                        <p:cond delay="indefinite"/>
                      </p:stCondLst>
                      <p:childTnLst>
                        <p:par>
                          <p:cTn id="65" fill="hold">
                            <p:stCondLst>
                              <p:cond delay="0"/>
                            </p:stCondLst>
                            <p:childTnLst>
                              <p:par>
                                <p:cTn id="66" presetID="8" presetClass="emph" presetSubtype="0" decel="100000" fill="hold" nodeType="clickEffect">
                                  <p:stCondLst>
                                    <p:cond delay="0"/>
                                  </p:stCondLst>
                                  <p:childTnLst>
                                    <p:animRot by="21600000">
                                      <p:cBhvr>
                                        <p:cTn id="67" dur="2000" fill="hold"/>
                                        <p:tgtEl>
                                          <p:spTgt spid="71"/>
                                        </p:tgtEl>
                                        <p:attrNameLst>
                                          <p:attrName>r</p:attrName>
                                        </p:attrNameLst>
                                      </p:cBhvr>
                                    </p:animRot>
                                  </p:childTnLst>
                                </p:cTn>
                              </p:par>
                              <p:par>
                                <p:cTn id="68" presetID="3" presetClass="mediacall" presetSubtype="0" fill="hold" nodeType="withEffect">
                                  <p:stCondLst>
                                    <p:cond delay="0"/>
                                  </p:stCondLst>
                                  <p:childTnLst>
                                    <p:cmd type="call" cmd="stop">
                                      <p:cBhvr>
                                        <p:cTn id="69" dur="1" fill="hold"/>
                                        <p:tgtEl>
                                          <p:spTgt spid="74"/>
                                        </p:tgtEl>
                                      </p:cBhvr>
                                    </p:cmd>
                                  </p:childTnLst>
                                </p:cTn>
                              </p:par>
                            </p:childTnLst>
                          </p:cTn>
                        </p:par>
                      </p:childTnLst>
                    </p:cTn>
                  </p:par>
                  <p:par>
                    <p:cTn id="70" fill="hold">
                      <p:stCondLst>
                        <p:cond delay="indefinite"/>
                      </p:stCondLst>
                      <p:childTnLst>
                        <p:par>
                          <p:cTn id="71" fill="hold">
                            <p:stCondLst>
                              <p:cond delay="0"/>
                            </p:stCondLst>
                            <p:childTnLst>
                              <p:par>
                                <p:cTn id="72" presetID="8" presetClass="emph" presetSubtype="0" decel="100000" fill="hold" nodeType="clickEffect">
                                  <p:stCondLst>
                                    <p:cond delay="0"/>
                                  </p:stCondLst>
                                  <p:childTnLst>
                                    <p:animRot by="21600000">
                                      <p:cBhvr>
                                        <p:cTn id="73" dur="2000" fill="hold"/>
                                        <p:tgtEl>
                                          <p:spTgt spid="71"/>
                                        </p:tgtEl>
                                        <p:attrNameLst>
                                          <p:attrName>r</p:attrName>
                                        </p:attrNameLst>
                                      </p:cBhvr>
                                    </p:animRot>
                                  </p:childTnLst>
                                </p:cTn>
                              </p:par>
                              <p:par>
                                <p:cTn id="74" presetID="3" presetClass="mediacall" presetSubtype="0" fill="hold" nodeType="withEffect">
                                  <p:stCondLst>
                                    <p:cond delay="0"/>
                                  </p:stCondLst>
                                  <p:childTnLst>
                                    <p:cmd type="call" cmd="stop">
                                      <p:cBhvr>
                                        <p:cTn id="75" dur="1" fill="hold"/>
                                        <p:tgtEl>
                                          <p:spTgt spid="74"/>
                                        </p:tgtEl>
                                      </p:cBhvr>
                                    </p:cmd>
                                  </p:childTnLst>
                                </p:cTn>
                              </p:par>
                            </p:childTnLst>
                          </p:cTn>
                        </p:par>
                      </p:childTnLst>
                    </p:cTn>
                  </p:par>
                  <p:par>
                    <p:cTn id="76" fill="hold">
                      <p:stCondLst>
                        <p:cond delay="indefinite"/>
                      </p:stCondLst>
                      <p:childTnLst>
                        <p:par>
                          <p:cTn id="77" fill="hold">
                            <p:stCondLst>
                              <p:cond delay="0"/>
                            </p:stCondLst>
                            <p:childTnLst>
                              <p:par>
                                <p:cTn id="78" presetID="8" presetClass="emph" presetSubtype="0" decel="100000" fill="hold" nodeType="clickEffect">
                                  <p:stCondLst>
                                    <p:cond delay="0"/>
                                  </p:stCondLst>
                                  <p:childTnLst>
                                    <p:animRot by="21600000">
                                      <p:cBhvr>
                                        <p:cTn id="79" dur="2000" fill="hold"/>
                                        <p:tgtEl>
                                          <p:spTgt spid="71"/>
                                        </p:tgtEl>
                                        <p:attrNameLst>
                                          <p:attrName>r</p:attrName>
                                        </p:attrNameLst>
                                      </p:cBhvr>
                                    </p:animRot>
                                  </p:childTnLst>
                                </p:cTn>
                              </p:par>
                              <p:par>
                                <p:cTn id="80" presetID="3" presetClass="mediacall" presetSubtype="0" fill="hold" nodeType="withEffect">
                                  <p:stCondLst>
                                    <p:cond delay="0"/>
                                  </p:stCondLst>
                                  <p:childTnLst>
                                    <p:cmd type="call" cmd="stop">
                                      <p:cBhvr>
                                        <p:cTn id="81" dur="1" fill="hold"/>
                                        <p:tgtEl>
                                          <p:spTgt spid="74"/>
                                        </p:tgtEl>
                                      </p:cBhvr>
                                    </p:cmd>
                                  </p:childTnLst>
                                </p:cTn>
                              </p:par>
                            </p:childTnLst>
                          </p:cTn>
                        </p:par>
                      </p:childTnLst>
                    </p:cTn>
                  </p:par>
                  <p:par>
                    <p:cTn id="82" fill="hold">
                      <p:stCondLst>
                        <p:cond delay="indefinite"/>
                      </p:stCondLst>
                      <p:childTnLst>
                        <p:par>
                          <p:cTn id="83" fill="hold">
                            <p:stCondLst>
                              <p:cond delay="0"/>
                            </p:stCondLst>
                            <p:childTnLst>
                              <p:par>
                                <p:cTn id="84" presetID="8" presetClass="emph" presetSubtype="0" decel="100000" fill="hold" nodeType="clickEffect">
                                  <p:stCondLst>
                                    <p:cond delay="0"/>
                                  </p:stCondLst>
                                  <p:childTnLst>
                                    <p:animRot by="21600000">
                                      <p:cBhvr>
                                        <p:cTn id="85" dur="2000" fill="hold"/>
                                        <p:tgtEl>
                                          <p:spTgt spid="71"/>
                                        </p:tgtEl>
                                        <p:attrNameLst>
                                          <p:attrName>r</p:attrName>
                                        </p:attrNameLst>
                                      </p:cBhvr>
                                    </p:animRot>
                                  </p:childTnLst>
                                </p:cTn>
                              </p:par>
                              <p:par>
                                <p:cTn id="86" presetID="3" presetClass="mediacall" presetSubtype="0" fill="hold" nodeType="withEffect">
                                  <p:stCondLst>
                                    <p:cond delay="0"/>
                                  </p:stCondLst>
                                  <p:childTnLst>
                                    <p:cmd type="call" cmd="stop">
                                      <p:cBhvr>
                                        <p:cTn id="87" dur="1" fill="hold"/>
                                        <p:tgtEl>
                                          <p:spTgt spid="74"/>
                                        </p:tgtEl>
                                      </p:cBhvr>
                                    </p:cmd>
                                  </p:childTnLst>
                                </p:cTn>
                              </p:par>
                            </p:childTnLst>
                          </p:cTn>
                        </p:par>
                      </p:childTnLst>
                    </p:cTn>
                  </p:par>
                  <p:par>
                    <p:cTn id="88" fill="hold">
                      <p:stCondLst>
                        <p:cond delay="indefinite"/>
                      </p:stCondLst>
                      <p:childTnLst>
                        <p:par>
                          <p:cTn id="89" fill="hold">
                            <p:stCondLst>
                              <p:cond delay="0"/>
                            </p:stCondLst>
                            <p:childTnLst>
                              <p:par>
                                <p:cTn id="90" presetID="8" presetClass="emph" presetSubtype="0" decel="100000" fill="hold" nodeType="clickEffect">
                                  <p:stCondLst>
                                    <p:cond delay="0"/>
                                  </p:stCondLst>
                                  <p:childTnLst>
                                    <p:animRot by="21600000">
                                      <p:cBhvr>
                                        <p:cTn id="91" dur="2000" fill="hold"/>
                                        <p:tgtEl>
                                          <p:spTgt spid="71"/>
                                        </p:tgtEl>
                                        <p:attrNameLst>
                                          <p:attrName>r</p:attrName>
                                        </p:attrNameLst>
                                      </p:cBhvr>
                                    </p:animRot>
                                  </p:childTnLst>
                                </p:cTn>
                              </p:par>
                              <p:par>
                                <p:cTn id="92" presetID="3" presetClass="mediacall" presetSubtype="0" fill="hold" nodeType="withEffect">
                                  <p:stCondLst>
                                    <p:cond delay="0"/>
                                  </p:stCondLst>
                                  <p:childTnLst>
                                    <p:cmd type="call" cmd="stop">
                                      <p:cBhvr>
                                        <p:cTn id="93" dur="1" fill="hold"/>
                                        <p:tgtEl>
                                          <p:spTgt spid="74"/>
                                        </p:tgtEl>
                                      </p:cBhvr>
                                    </p:cmd>
                                  </p:childTnLst>
                                </p:cTn>
                              </p:par>
                            </p:childTnLst>
                          </p:cTn>
                        </p:par>
                      </p:childTnLst>
                    </p:cTn>
                  </p:par>
                  <p:par>
                    <p:cTn id="94" fill="hold">
                      <p:stCondLst>
                        <p:cond delay="indefinite"/>
                      </p:stCondLst>
                      <p:childTnLst>
                        <p:par>
                          <p:cTn id="95" fill="hold">
                            <p:stCondLst>
                              <p:cond delay="0"/>
                            </p:stCondLst>
                            <p:childTnLst>
                              <p:par>
                                <p:cTn id="96" presetID="8" presetClass="emph" presetSubtype="0" decel="100000" fill="hold" nodeType="clickEffect">
                                  <p:stCondLst>
                                    <p:cond delay="0"/>
                                  </p:stCondLst>
                                  <p:childTnLst>
                                    <p:animRot by="21600000">
                                      <p:cBhvr>
                                        <p:cTn id="97" dur="2000" fill="hold"/>
                                        <p:tgtEl>
                                          <p:spTgt spid="71"/>
                                        </p:tgtEl>
                                        <p:attrNameLst>
                                          <p:attrName>r</p:attrName>
                                        </p:attrNameLst>
                                      </p:cBhvr>
                                    </p:animRot>
                                  </p:childTnLst>
                                </p:cTn>
                              </p:par>
                              <p:par>
                                <p:cTn id="98" presetID="3" presetClass="mediacall" presetSubtype="0" fill="hold" nodeType="withEffect">
                                  <p:stCondLst>
                                    <p:cond delay="0"/>
                                  </p:stCondLst>
                                  <p:childTnLst>
                                    <p:cmd type="call" cmd="stop">
                                      <p:cBhvr>
                                        <p:cTn id="99" dur="1" fill="hold"/>
                                        <p:tgtEl>
                                          <p:spTgt spid="74"/>
                                        </p:tgtEl>
                                      </p:cBhvr>
                                    </p:cmd>
                                  </p:childTnLst>
                                </p:cTn>
                              </p:par>
                            </p:childTnLst>
                          </p:cTn>
                        </p:par>
                      </p:childTnLst>
                    </p:cTn>
                  </p:par>
                  <p:par>
                    <p:cTn id="100" fill="hold">
                      <p:stCondLst>
                        <p:cond delay="indefinite"/>
                      </p:stCondLst>
                      <p:childTnLst>
                        <p:par>
                          <p:cTn id="101" fill="hold">
                            <p:stCondLst>
                              <p:cond delay="0"/>
                            </p:stCondLst>
                            <p:childTnLst>
                              <p:par>
                                <p:cTn id="102" presetID="8" presetClass="emph" presetSubtype="0" decel="100000" fill="hold" nodeType="clickEffect">
                                  <p:stCondLst>
                                    <p:cond delay="0"/>
                                  </p:stCondLst>
                                  <p:childTnLst>
                                    <p:animRot by="21600000">
                                      <p:cBhvr>
                                        <p:cTn id="103" dur="2000" fill="hold"/>
                                        <p:tgtEl>
                                          <p:spTgt spid="71"/>
                                        </p:tgtEl>
                                        <p:attrNameLst>
                                          <p:attrName>r</p:attrName>
                                        </p:attrNameLst>
                                      </p:cBhvr>
                                    </p:animRot>
                                  </p:childTnLst>
                                </p:cTn>
                              </p:par>
                              <p:par>
                                <p:cTn id="104" presetID="3" presetClass="mediacall" presetSubtype="0" fill="hold" nodeType="withEffect">
                                  <p:stCondLst>
                                    <p:cond delay="0"/>
                                  </p:stCondLst>
                                  <p:childTnLst>
                                    <p:cmd type="call" cmd="stop">
                                      <p:cBhvr>
                                        <p:cTn id="105" dur="1" fill="hold"/>
                                        <p:tgtEl>
                                          <p:spTgt spid="74"/>
                                        </p:tgtEl>
                                      </p:cBhvr>
                                    </p:cmd>
                                  </p:childTnLst>
                                </p:cTn>
                              </p:par>
                            </p:childTnLst>
                          </p:cTn>
                        </p:par>
                      </p:childTnLst>
                    </p:cTn>
                  </p:par>
                  <p:par>
                    <p:cTn id="106" fill="hold">
                      <p:stCondLst>
                        <p:cond delay="indefinite"/>
                      </p:stCondLst>
                      <p:childTnLst>
                        <p:par>
                          <p:cTn id="107" fill="hold">
                            <p:stCondLst>
                              <p:cond delay="0"/>
                            </p:stCondLst>
                            <p:childTnLst>
                              <p:par>
                                <p:cTn id="108" presetID="8" presetClass="emph" presetSubtype="0" decel="100000" fill="hold" nodeType="clickEffect">
                                  <p:stCondLst>
                                    <p:cond delay="0"/>
                                  </p:stCondLst>
                                  <p:childTnLst>
                                    <p:animRot by="21600000">
                                      <p:cBhvr>
                                        <p:cTn id="109" dur="2000" fill="hold"/>
                                        <p:tgtEl>
                                          <p:spTgt spid="71"/>
                                        </p:tgtEl>
                                        <p:attrNameLst>
                                          <p:attrName>r</p:attrName>
                                        </p:attrNameLst>
                                      </p:cBhvr>
                                    </p:animRot>
                                  </p:childTnLst>
                                </p:cTn>
                              </p:par>
                              <p:par>
                                <p:cTn id="110" presetID="3" presetClass="mediacall" presetSubtype="0" fill="hold" nodeType="withEffect">
                                  <p:stCondLst>
                                    <p:cond delay="0"/>
                                  </p:stCondLst>
                                  <p:childTnLst>
                                    <p:cmd type="call" cmd="stop">
                                      <p:cBhvr>
                                        <p:cTn id="111" dur="1" fill="hold"/>
                                        <p:tgtEl>
                                          <p:spTgt spid="74"/>
                                        </p:tgtEl>
                                      </p:cBhvr>
                                    </p:cmd>
                                  </p:childTnLst>
                                </p:cTn>
                              </p:par>
                            </p:childTnLst>
                          </p:cTn>
                        </p:par>
                      </p:childTnLst>
                    </p:cTn>
                  </p:par>
                  <p:par>
                    <p:cTn id="112" fill="hold">
                      <p:stCondLst>
                        <p:cond delay="indefinite"/>
                      </p:stCondLst>
                      <p:childTnLst>
                        <p:par>
                          <p:cTn id="113" fill="hold">
                            <p:stCondLst>
                              <p:cond delay="0"/>
                            </p:stCondLst>
                            <p:childTnLst>
                              <p:par>
                                <p:cTn id="114" presetID="8" presetClass="emph" presetSubtype="0" decel="100000" fill="hold" nodeType="clickEffect">
                                  <p:stCondLst>
                                    <p:cond delay="0"/>
                                  </p:stCondLst>
                                  <p:childTnLst>
                                    <p:animRot by="21600000">
                                      <p:cBhvr>
                                        <p:cTn id="115" dur="2000" fill="hold"/>
                                        <p:tgtEl>
                                          <p:spTgt spid="71"/>
                                        </p:tgtEl>
                                        <p:attrNameLst>
                                          <p:attrName>r</p:attrName>
                                        </p:attrNameLst>
                                      </p:cBhvr>
                                    </p:animRot>
                                  </p:childTnLst>
                                </p:cTn>
                              </p:par>
                              <p:par>
                                <p:cTn id="116" presetID="3" presetClass="mediacall" presetSubtype="0" fill="hold" nodeType="withEffect">
                                  <p:stCondLst>
                                    <p:cond delay="0"/>
                                  </p:stCondLst>
                                  <p:childTnLst>
                                    <p:cmd type="call" cmd="stop">
                                      <p:cBhvr>
                                        <p:cTn id="117" dur="1" fill="hold"/>
                                        <p:tgtEl>
                                          <p:spTgt spid="74"/>
                                        </p:tgtEl>
                                      </p:cBhvr>
                                    </p:cmd>
                                  </p:childTnLst>
                                </p:cTn>
                              </p:par>
                            </p:childTnLst>
                          </p:cTn>
                        </p:par>
                      </p:childTnLst>
                    </p:cTn>
                  </p:par>
                  <p:par>
                    <p:cTn id="118" fill="hold">
                      <p:stCondLst>
                        <p:cond delay="indefinite"/>
                      </p:stCondLst>
                      <p:childTnLst>
                        <p:par>
                          <p:cTn id="119" fill="hold">
                            <p:stCondLst>
                              <p:cond delay="0"/>
                            </p:stCondLst>
                            <p:childTnLst>
                              <p:par>
                                <p:cTn id="120" presetID="8" presetClass="emph" presetSubtype="0" decel="100000" fill="hold" nodeType="clickEffect">
                                  <p:stCondLst>
                                    <p:cond delay="0"/>
                                  </p:stCondLst>
                                  <p:childTnLst>
                                    <p:animRot by="21600000">
                                      <p:cBhvr>
                                        <p:cTn id="121" dur="2000" fill="hold"/>
                                        <p:tgtEl>
                                          <p:spTgt spid="71"/>
                                        </p:tgtEl>
                                        <p:attrNameLst>
                                          <p:attrName>r</p:attrName>
                                        </p:attrNameLst>
                                      </p:cBhvr>
                                    </p:animRot>
                                  </p:childTnLst>
                                </p:cTn>
                              </p:par>
                              <p:par>
                                <p:cTn id="122" presetID="3" presetClass="mediacall" presetSubtype="0" fill="hold" nodeType="withEffect">
                                  <p:stCondLst>
                                    <p:cond delay="0"/>
                                  </p:stCondLst>
                                  <p:childTnLst>
                                    <p:cmd type="call" cmd="stop">
                                      <p:cBhvr>
                                        <p:cTn id="123" dur="1" fill="hold"/>
                                        <p:tgtEl>
                                          <p:spTgt spid="74"/>
                                        </p:tgtEl>
                                      </p:cBhvr>
                                    </p:cmd>
                                  </p:childTnLst>
                                </p:cTn>
                              </p:par>
                            </p:childTnLst>
                          </p:cTn>
                        </p:par>
                      </p:childTnLst>
                    </p:cTn>
                  </p:par>
                  <p:par>
                    <p:cTn id="124" fill="hold">
                      <p:stCondLst>
                        <p:cond delay="indefinite"/>
                      </p:stCondLst>
                      <p:childTnLst>
                        <p:par>
                          <p:cTn id="125" fill="hold">
                            <p:stCondLst>
                              <p:cond delay="0"/>
                            </p:stCondLst>
                            <p:childTnLst>
                              <p:par>
                                <p:cTn id="126" presetID="8" presetClass="emph" presetSubtype="0" decel="100000" fill="hold" nodeType="clickEffect">
                                  <p:stCondLst>
                                    <p:cond delay="0"/>
                                  </p:stCondLst>
                                  <p:childTnLst>
                                    <p:animRot by="21600000">
                                      <p:cBhvr>
                                        <p:cTn id="127" dur="2000" fill="hold"/>
                                        <p:tgtEl>
                                          <p:spTgt spid="71"/>
                                        </p:tgtEl>
                                        <p:attrNameLst>
                                          <p:attrName>r</p:attrName>
                                        </p:attrNameLst>
                                      </p:cBhvr>
                                    </p:animRot>
                                  </p:childTnLst>
                                </p:cTn>
                              </p:par>
                              <p:par>
                                <p:cTn id="128" presetID="3" presetClass="mediacall" presetSubtype="0" fill="hold" nodeType="withEffect">
                                  <p:stCondLst>
                                    <p:cond delay="0"/>
                                  </p:stCondLst>
                                  <p:childTnLst>
                                    <p:cmd type="call" cmd="stop">
                                      <p:cBhvr>
                                        <p:cTn id="129" dur="1" fill="hold"/>
                                        <p:tgtEl>
                                          <p:spTgt spid="74"/>
                                        </p:tgtEl>
                                      </p:cBhvr>
                                    </p:cmd>
                                  </p:childTnLst>
                                </p:cTn>
                              </p:par>
                            </p:childTnLst>
                          </p:cTn>
                        </p:par>
                      </p:childTnLst>
                    </p:cTn>
                  </p:par>
                  <p:par>
                    <p:cTn id="130" fill="hold">
                      <p:stCondLst>
                        <p:cond delay="indefinite"/>
                      </p:stCondLst>
                      <p:childTnLst>
                        <p:par>
                          <p:cTn id="131" fill="hold">
                            <p:stCondLst>
                              <p:cond delay="0"/>
                            </p:stCondLst>
                            <p:childTnLst>
                              <p:par>
                                <p:cTn id="132" presetID="8" presetClass="emph" presetSubtype="0" decel="100000" fill="hold" nodeType="clickEffect">
                                  <p:stCondLst>
                                    <p:cond delay="0"/>
                                  </p:stCondLst>
                                  <p:childTnLst>
                                    <p:animRot by="21600000">
                                      <p:cBhvr>
                                        <p:cTn id="133" dur="2000" fill="hold"/>
                                        <p:tgtEl>
                                          <p:spTgt spid="71"/>
                                        </p:tgtEl>
                                        <p:attrNameLst>
                                          <p:attrName>r</p:attrName>
                                        </p:attrNameLst>
                                      </p:cBhvr>
                                    </p:animRot>
                                  </p:childTnLst>
                                </p:cTn>
                              </p:par>
                              <p:par>
                                <p:cTn id="134" presetID="3" presetClass="mediacall" presetSubtype="0" fill="hold" nodeType="withEffect">
                                  <p:stCondLst>
                                    <p:cond delay="0"/>
                                  </p:stCondLst>
                                  <p:childTnLst>
                                    <p:cmd type="call" cmd="stop">
                                      <p:cBhvr>
                                        <p:cTn id="135" dur="1" fill="hold"/>
                                        <p:tgtEl>
                                          <p:spTgt spid="74"/>
                                        </p:tgtEl>
                                      </p:cBhvr>
                                    </p:cmd>
                                  </p:childTnLst>
                                </p:cTn>
                              </p:par>
                            </p:childTnLst>
                          </p:cTn>
                        </p:par>
                      </p:childTnLst>
                    </p:cTn>
                  </p:par>
                  <p:par>
                    <p:cTn id="136" fill="hold">
                      <p:stCondLst>
                        <p:cond delay="indefinite"/>
                      </p:stCondLst>
                      <p:childTnLst>
                        <p:par>
                          <p:cTn id="137" fill="hold">
                            <p:stCondLst>
                              <p:cond delay="0"/>
                            </p:stCondLst>
                            <p:childTnLst>
                              <p:par>
                                <p:cTn id="138" presetID="8" presetClass="emph" presetSubtype="0" decel="100000" fill="hold" nodeType="clickEffect">
                                  <p:stCondLst>
                                    <p:cond delay="0"/>
                                  </p:stCondLst>
                                  <p:childTnLst>
                                    <p:animRot by="21600000">
                                      <p:cBhvr>
                                        <p:cTn id="139" dur="2000" fill="hold"/>
                                        <p:tgtEl>
                                          <p:spTgt spid="71"/>
                                        </p:tgtEl>
                                        <p:attrNameLst>
                                          <p:attrName>r</p:attrName>
                                        </p:attrNameLst>
                                      </p:cBhvr>
                                    </p:animRot>
                                  </p:childTnLst>
                                </p:cTn>
                              </p:par>
                              <p:par>
                                <p:cTn id="140" presetID="3" presetClass="mediacall" presetSubtype="0" fill="hold" nodeType="withEffect">
                                  <p:stCondLst>
                                    <p:cond delay="0"/>
                                  </p:stCondLst>
                                  <p:childTnLst>
                                    <p:cmd type="call" cmd="stop">
                                      <p:cBhvr>
                                        <p:cTn id="141" dur="1" fill="hold"/>
                                        <p:tgtEl>
                                          <p:spTgt spid="74"/>
                                        </p:tgtEl>
                                      </p:cBhvr>
                                    </p:cmd>
                                  </p:childTnLst>
                                </p:cTn>
                              </p:par>
                            </p:childTnLst>
                          </p:cTn>
                        </p:par>
                      </p:childTnLst>
                    </p:cTn>
                  </p:par>
                  <p:par>
                    <p:cTn id="142" fill="hold">
                      <p:stCondLst>
                        <p:cond delay="indefinite"/>
                      </p:stCondLst>
                      <p:childTnLst>
                        <p:par>
                          <p:cTn id="143" fill="hold">
                            <p:stCondLst>
                              <p:cond delay="0"/>
                            </p:stCondLst>
                            <p:childTnLst>
                              <p:par>
                                <p:cTn id="144" presetID="8" presetClass="emph" presetSubtype="0" decel="100000" fill="hold" nodeType="clickEffect">
                                  <p:stCondLst>
                                    <p:cond delay="0"/>
                                  </p:stCondLst>
                                  <p:childTnLst>
                                    <p:animRot by="21600000">
                                      <p:cBhvr>
                                        <p:cTn id="145" dur="2000" fill="hold"/>
                                        <p:tgtEl>
                                          <p:spTgt spid="71"/>
                                        </p:tgtEl>
                                        <p:attrNameLst>
                                          <p:attrName>r</p:attrName>
                                        </p:attrNameLst>
                                      </p:cBhvr>
                                    </p:animRot>
                                  </p:childTnLst>
                                </p:cTn>
                              </p:par>
                              <p:par>
                                <p:cTn id="146" presetID="3" presetClass="mediacall" presetSubtype="0" fill="hold" nodeType="withEffect">
                                  <p:stCondLst>
                                    <p:cond delay="0"/>
                                  </p:stCondLst>
                                  <p:childTnLst>
                                    <p:cmd type="call" cmd="stop">
                                      <p:cBhvr>
                                        <p:cTn id="147" dur="1" fill="hold"/>
                                        <p:tgtEl>
                                          <p:spTgt spid="74"/>
                                        </p:tgtEl>
                                      </p:cBhvr>
                                    </p:cmd>
                                  </p:childTnLst>
                                </p:cTn>
                              </p:par>
                            </p:childTnLst>
                          </p:cTn>
                        </p:par>
                      </p:childTnLst>
                    </p:cTn>
                  </p:par>
                  <p:par>
                    <p:cTn id="148" fill="hold">
                      <p:stCondLst>
                        <p:cond delay="indefinite"/>
                      </p:stCondLst>
                      <p:childTnLst>
                        <p:par>
                          <p:cTn id="149" fill="hold">
                            <p:stCondLst>
                              <p:cond delay="0"/>
                            </p:stCondLst>
                            <p:childTnLst>
                              <p:par>
                                <p:cTn id="150" presetID="8" presetClass="emph" presetSubtype="0" decel="100000" fill="hold" nodeType="clickEffect">
                                  <p:stCondLst>
                                    <p:cond delay="0"/>
                                  </p:stCondLst>
                                  <p:childTnLst>
                                    <p:animRot by="21600000">
                                      <p:cBhvr>
                                        <p:cTn id="151" dur="2000" fill="hold"/>
                                        <p:tgtEl>
                                          <p:spTgt spid="71"/>
                                        </p:tgtEl>
                                        <p:attrNameLst>
                                          <p:attrName>r</p:attrName>
                                        </p:attrNameLst>
                                      </p:cBhvr>
                                    </p:animRot>
                                  </p:childTnLst>
                                </p:cTn>
                              </p:par>
                              <p:par>
                                <p:cTn id="152" presetID="3" presetClass="mediacall" presetSubtype="0" fill="hold" nodeType="withEffect">
                                  <p:stCondLst>
                                    <p:cond delay="0"/>
                                  </p:stCondLst>
                                  <p:childTnLst>
                                    <p:cmd type="call" cmd="stop">
                                      <p:cBhvr>
                                        <p:cTn id="153" dur="1" fill="hold"/>
                                        <p:tgtEl>
                                          <p:spTgt spid="74"/>
                                        </p:tgtEl>
                                      </p:cBhvr>
                                    </p:cmd>
                                  </p:childTnLst>
                                </p:cTn>
                              </p:par>
                            </p:childTnLst>
                          </p:cTn>
                        </p:par>
                      </p:childTnLst>
                    </p:cTn>
                  </p:par>
                  <p:par>
                    <p:cTn id="154" fill="hold">
                      <p:stCondLst>
                        <p:cond delay="indefinite"/>
                      </p:stCondLst>
                      <p:childTnLst>
                        <p:par>
                          <p:cTn id="155" fill="hold">
                            <p:stCondLst>
                              <p:cond delay="0"/>
                            </p:stCondLst>
                            <p:childTnLst>
                              <p:par>
                                <p:cTn id="156" presetID="8" presetClass="emph" presetSubtype="0" decel="100000" fill="hold" nodeType="clickEffect">
                                  <p:stCondLst>
                                    <p:cond delay="0"/>
                                  </p:stCondLst>
                                  <p:childTnLst>
                                    <p:animRot by="21600000">
                                      <p:cBhvr>
                                        <p:cTn id="157" dur="2000" fill="hold"/>
                                        <p:tgtEl>
                                          <p:spTgt spid="71"/>
                                        </p:tgtEl>
                                        <p:attrNameLst>
                                          <p:attrName>r</p:attrName>
                                        </p:attrNameLst>
                                      </p:cBhvr>
                                    </p:animRot>
                                  </p:childTnLst>
                                </p:cTn>
                              </p:par>
                              <p:par>
                                <p:cTn id="158" presetID="3" presetClass="mediacall" presetSubtype="0" fill="hold" nodeType="withEffect">
                                  <p:stCondLst>
                                    <p:cond delay="0"/>
                                  </p:stCondLst>
                                  <p:childTnLst>
                                    <p:cmd type="call" cmd="stop">
                                      <p:cBhvr>
                                        <p:cTn id="159" dur="1" fill="hold"/>
                                        <p:tgtEl>
                                          <p:spTgt spid="74"/>
                                        </p:tgtEl>
                                      </p:cBhvr>
                                    </p:cmd>
                                  </p:childTnLst>
                                </p:cTn>
                              </p:par>
                            </p:childTnLst>
                          </p:cTn>
                        </p:par>
                      </p:childTnLst>
                    </p:cTn>
                  </p:par>
                  <p:par>
                    <p:cTn id="160" fill="hold">
                      <p:stCondLst>
                        <p:cond delay="indefinite"/>
                      </p:stCondLst>
                      <p:childTnLst>
                        <p:par>
                          <p:cTn id="161" fill="hold">
                            <p:stCondLst>
                              <p:cond delay="0"/>
                            </p:stCondLst>
                            <p:childTnLst>
                              <p:par>
                                <p:cTn id="162" presetID="8" presetClass="emph" presetSubtype="0" decel="100000" fill="hold" nodeType="clickEffect">
                                  <p:stCondLst>
                                    <p:cond delay="0"/>
                                  </p:stCondLst>
                                  <p:childTnLst>
                                    <p:animRot by="21600000">
                                      <p:cBhvr>
                                        <p:cTn id="163" dur="2000" fill="hold"/>
                                        <p:tgtEl>
                                          <p:spTgt spid="71"/>
                                        </p:tgtEl>
                                        <p:attrNameLst>
                                          <p:attrName>r</p:attrName>
                                        </p:attrNameLst>
                                      </p:cBhvr>
                                    </p:animRot>
                                  </p:childTnLst>
                                </p:cTn>
                              </p:par>
                              <p:par>
                                <p:cTn id="164" presetID="3" presetClass="mediacall" presetSubtype="0" fill="hold" nodeType="withEffect">
                                  <p:stCondLst>
                                    <p:cond delay="0"/>
                                  </p:stCondLst>
                                  <p:childTnLst>
                                    <p:cmd type="call" cmd="stop">
                                      <p:cBhvr>
                                        <p:cTn id="165" dur="1" fill="hold"/>
                                        <p:tgtEl>
                                          <p:spTgt spid="74"/>
                                        </p:tgtEl>
                                      </p:cBhvr>
                                    </p:cmd>
                                  </p:childTnLst>
                                </p:cTn>
                              </p:par>
                            </p:childTnLst>
                          </p:cTn>
                        </p:par>
                      </p:childTnLst>
                    </p:cTn>
                  </p:par>
                  <p:par>
                    <p:cTn id="166" fill="hold">
                      <p:stCondLst>
                        <p:cond delay="indefinite"/>
                      </p:stCondLst>
                      <p:childTnLst>
                        <p:par>
                          <p:cTn id="167" fill="hold">
                            <p:stCondLst>
                              <p:cond delay="0"/>
                            </p:stCondLst>
                            <p:childTnLst>
                              <p:par>
                                <p:cTn id="168" presetID="8" presetClass="emph" presetSubtype="0" decel="100000" fill="hold" nodeType="clickEffect">
                                  <p:stCondLst>
                                    <p:cond delay="0"/>
                                  </p:stCondLst>
                                  <p:childTnLst>
                                    <p:animRot by="21600000">
                                      <p:cBhvr>
                                        <p:cTn id="169" dur="2000" fill="hold"/>
                                        <p:tgtEl>
                                          <p:spTgt spid="71"/>
                                        </p:tgtEl>
                                        <p:attrNameLst>
                                          <p:attrName>r</p:attrName>
                                        </p:attrNameLst>
                                      </p:cBhvr>
                                    </p:animRot>
                                  </p:childTnLst>
                                </p:cTn>
                              </p:par>
                              <p:par>
                                <p:cTn id="170" presetID="3" presetClass="mediacall" presetSubtype="0" fill="hold" nodeType="withEffect">
                                  <p:stCondLst>
                                    <p:cond delay="0"/>
                                  </p:stCondLst>
                                  <p:childTnLst>
                                    <p:cmd type="call" cmd="stop">
                                      <p:cBhvr>
                                        <p:cTn id="171" dur="1" fill="hold"/>
                                        <p:tgtEl>
                                          <p:spTgt spid="74"/>
                                        </p:tgtEl>
                                      </p:cBhvr>
                                    </p:cmd>
                                  </p:childTnLst>
                                </p:cTn>
                              </p:par>
                            </p:childTnLst>
                          </p:cTn>
                        </p:par>
                      </p:childTnLst>
                    </p:cTn>
                  </p:par>
                  <p:par>
                    <p:cTn id="172" fill="hold">
                      <p:stCondLst>
                        <p:cond delay="indefinite"/>
                      </p:stCondLst>
                      <p:childTnLst>
                        <p:par>
                          <p:cTn id="173" fill="hold">
                            <p:stCondLst>
                              <p:cond delay="0"/>
                            </p:stCondLst>
                            <p:childTnLst>
                              <p:par>
                                <p:cTn id="174" presetID="8" presetClass="emph" presetSubtype="0" decel="100000" fill="hold" nodeType="clickEffect">
                                  <p:stCondLst>
                                    <p:cond delay="0"/>
                                  </p:stCondLst>
                                  <p:childTnLst>
                                    <p:animRot by="21600000">
                                      <p:cBhvr>
                                        <p:cTn id="175" dur="2000" fill="hold"/>
                                        <p:tgtEl>
                                          <p:spTgt spid="71"/>
                                        </p:tgtEl>
                                        <p:attrNameLst>
                                          <p:attrName>r</p:attrName>
                                        </p:attrNameLst>
                                      </p:cBhvr>
                                    </p:animRot>
                                  </p:childTnLst>
                                </p:cTn>
                              </p:par>
                              <p:par>
                                <p:cTn id="176" presetID="3" presetClass="mediacall" presetSubtype="0" fill="hold" nodeType="withEffect">
                                  <p:stCondLst>
                                    <p:cond delay="0"/>
                                  </p:stCondLst>
                                  <p:childTnLst>
                                    <p:cmd type="call" cmd="stop">
                                      <p:cBhvr>
                                        <p:cTn id="177" dur="1" fill="hold"/>
                                        <p:tgtEl>
                                          <p:spTgt spid="74"/>
                                        </p:tgtEl>
                                      </p:cBhvr>
                                    </p:cmd>
                                  </p:childTnLst>
                                </p:cTn>
                              </p:par>
                            </p:childTnLst>
                          </p:cTn>
                        </p:par>
                      </p:childTnLst>
                    </p:cTn>
                  </p:par>
                  <p:par>
                    <p:cTn id="178" fill="hold">
                      <p:stCondLst>
                        <p:cond delay="indefinite"/>
                      </p:stCondLst>
                      <p:childTnLst>
                        <p:par>
                          <p:cTn id="179" fill="hold">
                            <p:stCondLst>
                              <p:cond delay="0"/>
                            </p:stCondLst>
                            <p:childTnLst>
                              <p:par>
                                <p:cTn id="180" presetID="8" presetClass="emph" presetSubtype="0" decel="100000" fill="hold" nodeType="clickEffect">
                                  <p:stCondLst>
                                    <p:cond delay="0"/>
                                  </p:stCondLst>
                                  <p:childTnLst>
                                    <p:animRot by="21600000">
                                      <p:cBhvr>
                                        <p:cTn id="181" dur="2000" fill="hold"/>
                                        <p:tgtEl>
                                          <p:spTgt spid="71"/>
                                        </p:tgtEl>
                                        <p:attrNameLst>
                                          <p:attrName>r</p:attrName>
                                        </p:attrNameLst>
                                      </p:cBhvr>
                                    </p:animRot>
                                  </p:childTnLst>
                                </p:cTn>
                              </p:par>
                              <p:par>
                                <p:cTn id="182" presetID="3" presetClass="mediacall" presetSubtype="0" fill="hold" nodeType="withEffect">
                                  <p:stCondLst>
                                    <p:cond delay="0"/>
                                  </p:stCondLst>
                                  <p:childTnLst>
                                    <p:cmd type="call" cmd="stop">
                                      <p:cBhvr>
                                        <p:cTn id="183" dur="1" fill="hold"/>
                                        <p:tgtEl>
                                          <p:spTgt spid="74"/>
                                        </p:tgtEl>
                                      </p:cBhvr>
                                    </p:cmd>
                                  </p:childTnLst>
                                </p:cTn>
                              </p:par>
                            </p:childTnLst>
                          </p:cTn>
                        </p:par>
                      </p:childTnLst>
                    </p:cTn>
                  </p:par>
                  <p:par>
                    <p:cTn id="184" fill="hold">
                      <p:stCondLst>
                        <p:cond delay="indefinite"/>
                      </p:stCondLst>
                      <p:childTnLst>
                        <p:par>
                          <p:cTn id="185" fill="hold">
                            <p:stCondLst>
                              <p:cond delay="0"/>
                            </p:stCondLst>
                            <p:childTnLst>
                              <p:par>
                                <p:cTn id="186" presetID="8" presetClass="emph" presetSubtype="0" decel="100000" fill="hold" nodeType="clickEffect">
                                  <p:stCondLst>
                                    <p:cond delay="0"/>
                                  </p:stCondLst>
                                  <p:childTnLst>
                                    <p:animRot by="21600000">
                                      <p:cBhvr>
                                        <p:cTn id="187" dur="2000" fill="hold"/>
                                        <p:tgtEl>
                                          <p:spTgt spid="71"/>
                                        </p:tgtEl>
                                        <p:attrNameLst>
                                          <p:attrName>r</p:attrName>
                                        </p:attrNameLst>
                                      </p:cBhvr>
                                    </p:animRot>
                                  </p:childTnLst>
                                </p:cTn>
                              </p:par>
                              <p:par>
                                <p:cTn id="188" presetID="3" presetClass="mediacall" presetSubtype="0" fill="hold" nodeType="withEffect">
                                  <p:stCondLst>
                                    <p:cond delay="0"/>
                                  </p:stCondLst>
                                  <p:childTnLst>
                                    <p:cmd type="call" cmd="stop">
                                      <p:cBhvr>
                                        <p:cTn id="189" dur="1" fill="hold"/>
                                        <p:tgtEl>
                                          <p:spTgt spid="74"/>
                                        </p:tgtEl>
                                      </p:cBhvr>
                                    </p:cmd>
                                  </p:childTnLst>
                                </p:cTn>
                              </p:par>
                            </p:childTnLst>
                          </p:cTn>
                        </p:par>
                      </p:childTnLst>
                    </p:cTn>
                  </p:par>
                  <p:par>
                    <p:cTn id="190" fill="hold">
                      <p:stCondLst>
                        <p:cond delay="indefinite"/>
                      </p:stCondLst>
                      <p:childTnLst>
                        <p:par>
                          <p:cTn id="191" fill="hold">
                            <p:stCondLst>
                              <p:cond delay="0"/>
                            </p:stCondLst>
                            <p:childTnLst>
                              <p:par>
                                <p:cTn id="192" presetID="8" presetClass="emph" presetSubtype="0" decel="100000" fill="hold" nodeType="clickEffect">
                                  <p:stCondLst>
                                    <p:cond delay="0"/>
                                  </p:stCondLst>
                                  <p:childTnLst>
                                    <p:animRot by="21600000">
                                      <p:cBhvr>
                                        <p:cTn id="193" dur="2000" fill="hold"/>
                                        <p:tgtEl>
                                          <p:spTgt spid="71"/>
                                        </p:tgtEl>
                                        <p:attrNameLst>
                                          <p:attrName>r</p:attrName>
                                        </p:attrNameLst>
                                      </p:cBhvr>
                                    </p:animRot>
                                  </p:childTnLst>
                                </p:cTn>
                              </p:par>
                              <p:par>
                                <p:cTn id="194" presetID="3" presetClass="mediacall" presetSubtype="0" fill="hold" nodeType="withEffect">
                                  <p:stCondLst>
                                    <p:cond delay="0"/>
                                  </p:stCondLst>
                                  <p:childTnLst>
                                    <p:cmd type="call" cmd="stop">
                                      <p:cBhvr>
                                        <p:cTn id="195" dur="1" fill="hold"/>
                                        <p:tgtEl>
                                          <p:spTgt spid="74"/>
                                        </p:tgtEl>
                                      </p:cBhvr>
                                    </p:cmd>
                                  </p:childTnLst>
                                </p:cTn>
                              </p:par>
                            </p:childTnLst>
                          </p:cTn>
                        </p:par>
                      </p:childTnLst>
                    </p:cTn>
                  </p:par>
                  <p:par>
                    <p:cTn id="196" fill="hold">
                      <p:stCondLst>
                        <p:cond delay="indefinite"/>
                      </p:stCondLst>
                      <p:childTnLst>
                        <p:par>
                          <p:cTn id="197" fill="hold">
                            <p:stCondLst>
                              <p:cond delay="0"/>
                            </p:stCondLst>
                            <p:childTnLst>
                              <p:par>
                                <p:cTn id="198" presetID="8" presetClass="emph" presetSubtype="0" decel="100000" fill="hold" nodeType="clickEffect">
                                  <p:stCondLst>
                                    <p:cond delay="0"/>
                                  </p:stCondLst>
                                  <p:childTnLst>
                                    <p:animRot by="21600000">
                                      <p:cBhvr>
                                        <p:cTn id="199" dur="2000" fill="hold"/>
                                        <p:tgtEl>
                                          <p:spTgt spid="71"/>
                                        </p:tgtEl>
                                        <p:attrNameLst>
                                          <p:attrName>r</p:attrName>
                                        </p:attrNameLst>
                                      </p:cBhvr>
                                    </p:animRot>
                                  </p:childTnLst>
                                </p:cTn>
                              </p:par>
                              <p:par>
                                <p:cTn id="200" presetID="3" presetClass="mediacall" presetSubtype="0" fill="hold" nodeType="withEffect">
                                  <p:stCondLst>
                                    <p:cond delay="0"/>
                                  </p:stCondLst>
                                  <p:childTnLst>
                                    <p:cmd type="call" cmd="stop">
                                      <p:cBhvr>
                                        <p:cTn id="201" dur="1" fill="hold"/>
                                        <p:tgtEl>
                                          <p:spTgt spid="74"/>
                                        </p:tgtEl>
                                      </p:cBhvr>
                                    </p:cmd>
                                  </p:childTnLst>
                                </p:cTn>
                              </p:par>
                            </p:childTnLst>
                          </p:cTn>
                        </p:par>
                      </p:childTnLst>
                    </p:cTn>
                  </p:par>
                  <p:par>
                    <p:cTn id="202" fill="hold">
                      <p:stCondLst>
                        <p:cond delay="indefinite"/>
                      </p:stCondLst>
                      <p:childTnLst>
                        <p:par>
                          <p:cTn id="203" fill="hold">
                            <p:stCondLst>
                              <p:cond delay="0"/>
                            </p:stCondLst>
                            <p:childTnLst>
                              <p:par>
                                <p:cTn id="204" presetID="8" presetClass="emph" presetSubtype="0" decel="100000" fill="hold" nodeType="clickEffect">
                                  <p:stCondLst>
                                    <p:cond delay="0"/>
                                  </p:stCondLst>
                                  <p:childTnLst>
                                    <p:animRot by="21600000">
                                      <p:cBhvr>
                                        <p:cTn id="205" dur="2000" fill="hold"/>
                                        <p:tgtEl>
                                          <p:spTgt spid="71"/>
                                        </p:tgtEl>
                                        <p:attrNameLst>
                                          <p:attrName>r</p:attrName>
                                        </p:attrNameLst>
                                      </p:cBhvr>
                                    </p:animRot>
                                  </p:childTnLst>
                                </p:cTn>
                              </p:par>
                              <p:par>
                                <p:cTn id="206" presetID="3" presetClass="mediacall" presetSubtype="0" fill="hold" nodeType="withEffect">
                                  <p:stCondLst>
                                    <p:cond delay="0"/>
                                  </p:stCondLst>
                                  <p:childTnLst>
                                    <p:cmd type="call" cmd="stop">
                                      <p:cBhvr>
                                        <p:cTn id="207" dur="1" fill="hold"/>
                                        <p:tgtEl>
                                          <p:spTgt spid="74"/>
                                        </p:tgtEl>
                                      </p:cBhvr>
                                    </p:cmd>
                                  </p:childTnLst>
                                </p:cTn>
                              </p:par>
                            </p:childTnLst>
                          </p:cTn>
                        </p:par>
                      </p:childTnLst>
                    </p:cTn>
                  </p:par>
                  <p:par>
                    <p:cTn id="208" fill="hold">
                      <p:stCondLst>
                        <p:cond delay="indefinite"/>
                      </p:stCondLst>
                      <p:childTnLst>
                        <p:par>
                          <p:cTn id="209" fill="hold">
                            <p:stCondLst>
                              <p:cond delay="0"/>
                            </p:stCondLst>
                            <p:childTnLst>
                              <p:par>
                                <p:cTn id="210" presetID="8" presetClass="emph" presetSubtype="0" decel="100000" fill="hold" nodeType="clickEffect">
                                  <p:stCondLst>
                                    <p:cond delay="0"/>
                                  </p:stCondLst>
                                  <p:childTnLst>
                                    <p:animRot by="21600000">
                                      <p:cBhvr>
                                        <p:cTn id="211" dur="2000" fill="hold"/>
                                        <p:tgtEl>
                                          <p:spTgt spid="71"/>
                                        </p:tgtEl>
                                        <p:attrNameLst>
                                          <p:attrName>r</p:attrName>
                                        </p:attrNameLst>
                                      </p:cBhvr>
                                    </p:animRot>
                                  </p:childTnLst>
                                </p:cTn>
                              </p:par>
                              <p:par>
                                <p:cTn id="212" presetID="3" presetClass="mediacall" presetSubtype="0" fill="hold" nodeType="withEffect">
                                  <p:stCondLst>
                                    <p:cond delay="0"/>
                                  </p:stCondLst>
                                  <p:childTnLst>
                                    <p:cmd type="call" cmd="stop">
                                      <p:cBhvr>
                                        <p:cTn id="213" dur="1" fill="hold"/>
                                        <p:tgtEl>
                                          <p:spTgt spid="74"/>
                                        </p:tgtEl>
                                      </p:cBhvr>
                                    </p:cmd>
                                  </p:childTnLst>
                                </p:cTn>
                              </p:par>
                            </p:childTnLst>
                          </p:cTn>
                        </p:par>
                      </p:childTnLst>
                    </p:cTn>
                  </p:par>
                  <p:par>
                    <p:cTn id="214" fill="hold">
                      <p:stCondLst>
                        <p:cond delay="indefinite"/>
                      </p:stCondLst>
                      <p:childTnLst>
                        <p:par>
                          <p:cTn id="215" fill="hold">
                            <p:stCondLst>
                              <p:cond delay="0"/>
                            </p:stCondLst>
                            <p:childTnLst>
                              <p:par>
                                <p:cTn id="216" presetID="8" presetClass="emph" presetSubtype="0" decel="100000" fill="hold" nodeType="clickEffect">
                                  <p:stCondLst>
                                    <p:cond delay="0"/>
                                  </p:stCondLst>
                                  <p:childTnLst>
                                    <p:animRot by="21600000">
                                      <p:cBhvr>
                                        <p:cTn id="217" dur="2000" fill="hold"/>
                                        <p:tgtEl>
                                          <p:spTgt spid="71"/>
                                        </p:tgtEl>
                                        <p:attrNameLst>
                                          <p:attrName>r</p:attrName>
                                        </p:attrNameLst>
                                      </p:cBhvr>
                                    </p:animRot>
                                  </p:childTnLst>
                                </p:cTn>
                              </p:par>
                              <p:par>
                                <p:cTn id="218" presetID="3" presetClass="mediacall" presetSubtype="0" fill="hold" nodeType="withEffect">
                                  <p:stCondLst>
                                    <p:cond delay="0"/>
                                  </p:stCondLst>
                                  <p:childTnLst>
                                    <p:cmd type="call" cmd="stop">
                                      <p:cBhvr>
                                        <p:cTn id="219" dur="1" fill="hold"/>
                                        <p:tgtEl>
                                          <p:spTgt spid="74"/>
                                        </p:tgtEl>
                                      </p:cBhvr>
                                    </p:cmd>
                                  </p:childTnLst>
                                </p:cTn>
                              </p:par>
                            </p:childTnLst>
                          </p:cTn>
                        </p:par>
                      </p:childTnLst>
                    </p:cTn>
                  </p:par>
                  <p:par>
                    <p:cTn id="220" fill="hold">
                      <p:stCondLst>
                        <p:cond delay="indefinite"/>
                      </p:stCondLst>
                      <p:childTnLst>
                        <p:par>
                          <p:cTn id="221" fill="hold">
                            <p:stCondLst>
                              <p:cond delay="0"/>
                            </p:stCondLst>
                            <p:childTnLst>
                              <p:par>
                                <p:cTn id="222" presetID="8" presetClass="emph" presetSubtype="0" decel="100000" fill="hold" nodeType="clickEffect">
                                  <p:stCondLst>
                                    <p:cond delay="0"/>
                                  </p:stCondLst>
                                  <p:childTnLst>
                                    <p:animRot by="21600000">
                                      <p:cBhvr>
                                        <p:cTn id="223" dur="2000" fill="hold"/>
                                        <p:tgtEl>
                                          <p:spTgt spid="71"/>
                                        </p:tgtEl>
                                        <p:attrNameLst>
                                          <p:attrName>r</p:attrName>
                                        </p:attrNameLst>
                                      </p:cBhvr>
                                    </p:animRot>
                                  </p:childTnLst>
                                </p:cTn>
                              </p:par>
                              <p:par>
                                <p:cTn id="224" presetID="3" presetClass="mediacall" presetSubtype="0" fill="hold" nodeType="withEffect">
                                  <p:stCondLst>
                                    <p:cond delay="0"/>
                                  </p:stCondLst>
                                  <p:childTnLst>
                                    <p:cmd type="call" cmd="stop">
                                      <p:cBhvr>
                                        <p:cTn id="225" dur="1" fill="hold"/>
                                        <p:tgtEl>
                                          <p:spTgt spid="74"/>
                                        </p:tgtEl>
                                      </p:cBhvr>
                                    </p:cmd>
                                  </p:childTnLst>
                                </p:cTn>
                              </p:par>
                            </p:childTnLst>
                          </p:cTn>
                        </p:par>
                      </p:childTnLst>
                    </p:cTn>
                  </p:par>
                  <p:par>
                    <p:cTn id="226" fill="hold">
                      <p:stCondLst>
                        <p:cond delay="indefinite"/>
                      </p:stCondLst>
                      <p:childTnLst>
                        <p:par>
                          <p:cTn id="227" fill="hold">
                            <p:stCondLst>
                              <p:cond delay="0"/>
                            </p:stCondLst>
                            <p:childTnLst>
                              <p:par>
                                <p:cTn id="228" presetID="8" presetClass="emph" presetSubtype="0" decel="100000" fill="hold" nodeType="clickEffect">
                                  <p:stCondLst>
                                    <p:cond delay="0"/>
                                  </p:stCondLst>
                                  <p:childTnLst>
                                    <p:animRot by="21600000">
                                      <p:cBhvr>
                                        <p:cTn id="229" dur="2000" fill="hold"/>
                                        <p:tgtEl>
                                          <p:spTgt spid="71"/>
                                        </p:tgtEl>
                                        <p:attrNameLst>
                                          <p:attrName>r</p:attrName>
                                        </p:attrNameLst>
                                      </p:cBhvr>
                                    </p:animRot>
                                  </p:childTnLst>
                                </p:cTn>
                              </p:par>
                              <p:par>
                                <p:cTn id="230" presetID="3" presetClass="mediacall" presetSubtype="0" fill="hold" nodeType="withEffect">
                                  <p:stCondLst>
                                    <p:cond delay="0"/>
                                  </p:stCondLst>
                                  <p:childTnLst>
                                    <p:cmd type="call" cmd="stop">
                                      <p:cBhvr>
                                        <p:cTn id="231" dur="1" fill="hold"/>
                                        <p:tgtEl>
                                          <p:spTgt spid="74"/>
                                        </p:tgtEl>
                                      </p:cBhvr>
                                    </p:cmd>
                                  </p:childTnLst>
                                </p:cTn>
                              </p:par>
                            </p:childTnLst>
                          </p:cTn>
                        </p:par>
                      </p:childTnLst>
                    </p:cTn>
                  </p:par>
                  <p:par>
                    <p:cTn id="232" fill="hold">
                      <p:stCondLst>
                        <p:cond delay="indefinite"/>
                      </p:stCondLst>
                      <p:childTnLst>
                        <p:par>
                          <p:cTn id="233" fill="hold">
                            <p:stCondLst>
                              <p:cond delay="0"/>
                            </p:stCondLst>
                            <p:childTnLst>
                              <p:par>
                                <p:cTn id="234" presetID="8" presetClass="emph" presetSubtype="0" decel="100000" fill="hold" nodeType="clickEffect">
                                  <p:stCondLst>
                                    <p:cond delay="0"/>
                                  </p:stCondLst>
                                  <p:childTnLst>
                                    <p:animRot by="21600000">
                                      <p:cBhvr>
                                        <p:cTn id="235" dur="2000" fill="hold"/>
                                        <p:tgtEl>
                                          <p:spTgt spid="71"/>
                                        </p:tgtEl>
                                        <p:attrNameLst>
                                          <p:attrName>r</p:attrName>
                                        </p:attrNameLst>
                                      </p:cBhvr>
                                    </p:animRot>
                                  </p:childTnLst>
                                </p:cTn>
                              </p:par>
                              <p:par>
                                <p:cTn id="236" presetID="3" presetClass="mediacall" presetSubtype="0" fill="hold" nodeType="withEffect">
                                  <p:stCondLst>
                                    <p:cond delay="0"/>
                                  </p:stCondLst>
                                  <p:childTnLst>
                                    <p:cmd type="call" cmd="stop">
                                      <p:cBhvr>
                                        <p:cTn id="237" dur="1" fill="hold"/>
                                        <p:tgtEl>
                                          <p:spTgt spid="74"/>
                                        </p:tgtEl>
                                      </p:cBhvr>
                                    </p:cmd>
                                  </p:childTnLst>
                                </p:cTn>
                              </p:par>
                            </p:childTnLst>
                          </p:cTn>
                        </p:par>
                      </p:childTnLst>
                    </p:cTn>
                  </p:par>
                  <p:par>
                    <p:cTn id="238" fill="hold">
                      <p:stCondLst>
                        <p:cond delay="indefinite"/>
                      </p:stCondLst>
                      <p:childTnLst>
                        <p:par>
                          <p:cTn id="239" fill="hold">
                            <p:stCondLst>
                              <p:cond delay="0"/>
                            </p:stCondLst>
                            <p:childTnLst>
                              <p:par>
                                <p:cTn id="240" presetID="8" presetClass="emph" presetSubtype="0" decel="100000" fill="hold" nodeType="clickEffect">
                                  <p:stCondLst>
                                    <p:cond delay="0"/>
                                  </p:stCondLst>
                                  <p:childTnLst>
                                    <p:animRot by="21600000">
                                      <p:cBhvr>
                                        <p:cTn id="241" dur="2000" fill="hold"/>
                                        <p:tgtEl>
                                          <p:spTgt spid="71"/>
                                        </p:tgtEl>
                                        <p:attrNameLst>
                                          <p:attrName>r</p:attrName>
                                        </p:attrNameLst>
                                      </p:cBhvr>
                                    </p:animRot>
                                  </p:childTnLst>
                                </p:cTn>
                              </p:par>
                              <p:par>
                                <p:cTn id="242" presetID="3" presetClass="mediacall" presetSubtype="0" fill="hold" nodeType="withEffect">
                                  <p:stCondLst>
                                    <p:cond delay="0"/>
                                  </p:stCondLst>
                                  <p:childTnLst>
                                    <p:cmd type="call" cmd="stop">
                                      <p:cBhvr>
                                        <p:cTn id="243" dur="1" fill="hold"/>
                                        <p:tgtEl>
                                          <p:spTgt spid="74"/>
                                        </p:tgtEl>
                                      </p:cBhvr>
                                    </p:cmd>
                                  </p:childTnLst>
                                </p:cTn>
                              </p:par>
                            </p:childTnLst>
                          </p:cTn>
                        </p:par>
                      </p:childTnLst>
                    </p:cTn>
                  </p:par>
                  <p:par>
                    <p:cTn id="244" fill="hold">
                      <p:stCondLst>
                        <p:cond delay="indefinite"/>
                      </p:stCondLst>
                      <p:childTnLst>
                        <p:par>
                          <p:cTn id="245" fill="hold">
                            <p:stCondLst>
                              <p:cond delay="0"/>
                            </p:stCondLst>
                            <p:childTnLst>
                              <p:par>
                                <p:cTn id="246" presetID="8" presetClass="emph" presetSubtype="0" decel="100000" fill="hold" nodeType="clickEffect">
                                  <p:stCondLst>
                                    <p:cond delay="0"/>
                                  </p:stCondLst>
                                  <p:childTnLst>
                                    <p:animRot by="21600000">
                                      <p:cBhvr>
                                        <p:cTn id="247" dur="2000" fill="hold"/>
                                        <p:tgtEl>
                                          <p:spTgt spid="71"/>
                                        </p:tgtEl>
                                        <p:attrNameLst>
                                          <p:attrName>r</p:attrName>
                                        </p:attrNameLst>
                                      </p:cBhvr>
                                    </p:animRot>
                                  </p:childTnLst>
                                </p:cTn>
                              </p:par>
                              <p:par>
                                <p:cTn id="248" presetID="3" presetClass="mediacall" presetSubtype="0" fill="hold" nodeType="withEffect">
                                  <p:stCondLst>
                                    <p:cond delay="0"/>
                                  </p:stCondLst>
                                  <p:childTnLst>
                                    <p:cmd type="call" cmd="stop">
                                      <p:cBhvr>
                                        <p:cTn id="249" dur="1" fill="hold"/>
                                        <p:tgtEl>
                                          <p:spTgt spid="74"/>
                                        </p:tgtEl>
                                      </p:cBhvr>
                                    </p:cmd>
                                  </p:childTnLst>
                                </p:cTn>
                              </p:par>
                            </p:childTnLst>
                          </p:cTn>
                        </p:par>
                      </p:childTnLst>
                    </p:cTn>
                  </p:par>
                  <p:par>
                    <p:cTn id="250" fill="hold">
                      <p:stCondLst>
                        <p:cond delay="indefinite"/>
                      </p:stCondLst>
                      <p:childTnLst>
                        <p:par>
                          <p:cTn id="251" fill="hold">
                            <p:stCondLst>
                              <p:cond delay="0"/>
                            </p:stCondLst>
                            <p:childTnLst>
                              <p:par>
                                <p:cTn id="252" presetID="8" presetClass="emph" presetSubtype="0" decel="100000" fill="hold" nodeType="clickEffect">
                                  <p:stCondLst>
                                    <p:cond delay="0"/>
                                  </p:stCondLst>
                                  <p:childTnLst>
                                    <p:animRot by="21600000">
                                      <p:cBhvr>
                                        <p:cTn id="253" dur="2000" fill="hold"/>
                                        <p:tgtEl>
                                          <p:spTgt spid="71"/>
                                        </p:tgtEl>
                                        <p:attrNameLst>
                                          <p:attrName>r</p:attrName>
                                        </p:attrNameLst>
                                      </p:cBhvr>
                                    </p:animRot>
                                  </p:childTnLst>
                                </p:cTn>
                              </p:par>
                              <p:par>
                                <p:cTn id="254" presetID="3" presetClass="mediacall" presetSubtype="0" fill="hold" nodeType="withEffect">
                                  <p:stCondLst>
                                    <p:cond delay="0"/>
                                  </p:stCondLst>
                                  <p:childTnLst>
                                    <p:cmd type="call" cmd="stop">
                                      <p:cBhvr>
                                        <p:cTn id="255" dur="1" fill="hold"/>
                                        <p:tgtEl>
                                          <p:spTgt spid="74"/>
                                        </p:tgtEl>
                                      </p:cBhvr>
                                    </p:cmd>
                                  </p:childTnLst>
                                </p:cTn>
                              </p:par>
                            </p:childTnLst>
                          </p:cTn>
                        </p:par>
                      </p:childTnLst>
                    </p:cTn>
                  </p:par>
                  <p:par>
                    <p:cTn id="256" fill="hold">
                      <p:stCondLst>
                        <p:cond delay="indefinite"/>
                      </p:stCondLst>
                      <p:childTnLst>
                        <p:par>
                          <p:cTn id="257" fill="hold">
                            <p:stCondLst>
                              <p:cond delay="0"/>
                            </p:stCondLst>
                            <p:childTnLst>
                              <p:par>
                                <p:cTn id="258" presetID="8" presetClass="emph" presetSubtype="0" decel="100000" fill="hold" nodeType="clickEffect">
                                  <p:stCondLst>
                                    <p:cond delay="0"/>
                                  </p:stCondLst>
                                  <p:childTnLst>
                                    <p:animRot by="21600000">
                                      <p:cBhvr>
                                        <p:cTn id="259" dur="2000" fill="hold"/>
                                        <p:tgtEl>
                                          <p:spTgt spid="71"/>
                                        </p:tgtEl>
                                        <p:attrNameLst>
                                          <p:attrName>r</p:attrName>
                                        </p:attrNameLst>
                                      </p:cBhvr>
                                    </p:animRot>
                                  </p:childTnLst>
                                </p:cTn>
                              </p:par>
                              <p:par>
                                <p:cTn id="260" presetID="3" presetClass="mediacall" presetSubtype="0" fill="hold" nodeType="withEffect">
                                  <p:stCondLst>
                                    <p:cond delay="0"/>
                                  </p:stCondLst>
                                  <p:childTnLst>
                                    <p:cmd type="call" cmd="stop">
                                      <p:cBhvr>
                                        <p:cTn id="261" dur="1" fill="hold"/>
                                        <p:tgtEl>
                                          <p:spTgt spid="74"/>
                                        </p:tgtEl>
                                      </p:cBhvr>
                                    </p:cmd>
                                  </p:childTnLst>
                                </p:cTn>
                              </p:par>
                            </p:childTnLst>
                          </p:cTn>
                        </p:par>
                      </p:childTnLst>
                    </p:cTn>
                  </p:par>
                  <p:par>
                    <p:cTn id="262" fill="hold">
                      <p:stCondLst>
                        <p:cond delay="indefinite"/>
                      </p:stCondLst>
                      <p:childTnLst>
                        <p:par>
                          <p:cTn id="263" fill="hold">
                            <p:stCondLst>
                              <p:cond delay="0"/>
                            </p:stCondLst>
                            <p:childTnLst>
                              <p:par>
                                <p:cTn id="264" presetID="8" presetClass="emph" presetSubtype="0" decel="100000" fill="hold" nodeType="clickEffect">
                                  <p:stCondLst>
                                    <p:cond delay="0"/>
                                  </p:stCondLst>
                                  <p:childTnLst>
                                    <p:animRot by="21600000">
                                      <p:cBhvr>
                                        <p:cTn id="265" dur="2000" fill="hold"/>
                                        <p:tgtEl>
                                          <p:spTgt spid="71"/>
                                        </p:tgtEl>
                                        <p:attrNameLst>
                                          <p:attrName>r</p:attrName>
                                        </p:attrNameLst>
                                      </p:cBhvr>
                                    </p:animRot>
                                  </p:childTnLst>
                                </p:cTn>
                              </p:par>
                              <p:par>
                                <p:cTn id="266" presetID="3" presetClass="mediacall" presetSubtype="0" fill="hold" nodeType="withEffect">
                                  <p:stCondLst>
                                    <p:cond delay="0"/>
                                  </p:stCondLst>
                                  <p:childTnLst>
                                    <p:cmd type="call" cmd="stop">
                                      <p:cBhvr>
                                        <p:cTn id="267" dur="1" fill="hold"/>
                                        <p:tgtEl>
                                          <p:spTgt spid="74"/>
                                        </p:tgtEl>
                                      </p:cBhvr>
                                    </p:cmd>
                                  </p:childTnLst>
                                </p:cTn>
                              </p:par>
                            </p:childTnLst>
                          </p:cTn>
                        </p:par>
                      </p:childTnLst>
                    </p:cTn>
                  </p:par>
                  <p:par>
                    <p:cTn id="268" fill="hold">
                      <p:stCondLst>
                        <p:cond delay="indefinite"/>
                      </p:stCondLst>
                      <p:childTnLst>
                        <p:par>
                          <p:cTn id="269" fill="hold">
                            <p:stCondLst>
                              <p:cond delay="0"/>
                            </p:stCondLst>
                            <p:childTnLst>
                              <p:par>
                                <p:cTn id="270" presetID="8" presetClass="emph" presetSubtype="0" decel="100000" fill="hold" nodeType="clickEffect">
                                  <p:stCondLst>
                                    <p:cond delay="0"/>
                                  </p:stCondLst>
                                  <p:childTnLst>
                                    <p:animRot by="21600000">
                                      <p:cBhvr>
                                        <p:cTn id="271" dur="2000" fill="hold"/>
                                        <p:tgtEl>
                                          <p:spTgt spid="71"/>
                                        </p:tgtEl>
                                        <p:attrNameLst>
                                          <p:attrName>r</p:attrName>
                                        </p:attrNameLst>
                                      </p:cBhvr>
                                    </p:animRot>
                                  </p:childTnLst>
                                </p:cTn>
                              </p:par>
                              <p:par>
                                <p:cTn id="272" presetID="3" presetClass="mediacall" presetSubtype="0" fill="hold" nodeType="withEffect">
                                  <p:stCondLst>
                                    <p:cond delay="0"/>
                                  </p:stCondLst>
                                  <p:childTnLst>
                                    <p:cmd type="call" cmd="stop">
                                      <p:cBhvr>
                                        <p:cTn id="273" dur="1" fill="hold"/>
                                        <p:tgtEl>
                                          <p:spTgt spid="74"/>
                                        </p:tgtEl>
                                      </p:cBhvr>
                                    </p:cmd>
                                  </p:childTnLst>
                                </p:cTn>
                              </p:par>
                            </p:childTnLst>
                          </p:cTn>
                        </p:par>
                      </p:childTnLst>
                    </p:cTn>
                  </p:par>
                  <p:par>
                    <p:cTn id="274" fill="hold">
                      <p:stCondLst>
                        <p:cond delay="indefinite"/>
                      </p:stCondLst>
                      <p:childTnLst>
                        <p:par>
                          <p:cTn id="275" fill="hold">
                            <p:stCondLst>
                              <p:cond delay="0"/>
                            </p:stCondLst>
                            <p:childTnLst>
                              <p:par>
                                <p:cTn id="276" presetID="8" presetClass="emph" presetSubtype="0" decel="100000" fill="hold" nodeType="clickEffect">
                                  <p:stCondLst>
                                    <p:cond delay="0"/>
                                  </p:stCondLst>
                                  <p:childTnLst>
                                    <p:animRot by="21600000">
                                      <p:cBhvr>
                                        <p:cTn id="277" dur="2000" fill="hold"/>
                                        <p:tgtEl>
                                          <p:spTgt spid="71"/>
                                        </p:tgtEl>
                                        <p:attrNameLst>
                                          <p:attrName>r</p:attrName>
                                        </p:attrNameLst>
                                      </p:cBhvr>
                                    </p:animRot>
                                  </p:childTnLst>
                                </p:cTn>
                              </p:par>
                              <p:par>
                                <p:cTn id="278" presetID="3" presetClass="mediacall" presetSubtype="0" fill="hold" nodeType="withEffect">
                                  <p:stCondLst>
                                    <p:cond delay="0"/>
                                  </p:stCondLst>
                                  <p:childTnLst>
                                    <p:cmd type="call" cmd="stop">
                                      <p:cBhvr>
                                        <p:cTn id="279" dur="1" fill="hold"/>
                                        <p:tgtEl>
                                          <p:spTgt spid="74"/>
                                        </p:tgtEl>
                                      </p:cBhvr>
                                    </p:cmd>
                                  </p:childTnLst>
                                </p:cTn>
                              </p:par>
                            </p:childTnLst>
                          </p:cTn>
                        </p:par>
                      </p:childTnLst>
                    </p:cTn>
                  </p:par>
                  <p:par>
                    <p:cTn id="280" fill="hold">
                      <p:stCondLst>
                        <p:cond delay="indefinite"/>
                      </p:stCondLst>
                      <p:childTnLst>
                        <p:par>
                          <p:cTn id="281" fill="hold">
                            <p:stCondLst>
                              <p:cond delay="0"/>
                            </p:stCondLst>
                            <p:childTnLst>
                              <p:par>
                                <p:cTn id="282" presetID="8" presetClass="emph" presetSubtype="0" decel="100000" fill="hold" nodeType="clickEffect">
                                  <p:stCondLst>
                                    <p:cond delay="0"/>
                                  </p:stCondLst>
                                  <p:childTnLst>
                                    <p:animRot by="21600000">
                                      <p:cBhvr>
                                        <p:cTn id="283" dur="2000" fill="hold"/>
                                        <p:tgtEl>
                                          <p:spTgt spid="71"/>
                                        </p:tgtEl>
                                        <p:attrNameLst>
                                          <p:attrName>r</p:attrName>
                                        </p:attrNameLst>
                                      </p:cBhvr>
                                    </p:animRot>
                                  </p:childTnLst>
                                </p:cTn>
                              </p:par>
                              <p:par>
                                <p:cTn id="284" presetID="3" presetClass="mediacall" presetSubtype="0" fill="hold" nodeType="withEffect">
                                  <p:stCondLst>
                                    <p:cond delay="0"/>
                                  </p:stCondLst>
                                  <p:childTnLst>
                                    <p:cmd type="call" cmd="stop">
                                      <p:cBhvr>
                                        <p:cTn id="285" dur="1" fill="hold"/>
                                        <p:tgtEl>
                                          <p:spTgt spid="74"/>
                                        </p:tgtEl>
                                      </p:cBhvr>
                                    </p:cmd>
                                  </p:childTnLst>
                                </p:cTn>
                              </p:par>
                            </p:childTnLst>
                          </p:cTn>
                        </p:par>
                      </p:childTnLst>
                    </p:cTn>
                  </p:par>
                  <p:par>
                    <p:cTn id="286" fill="hold">
                      <p:stCondLst>
                        <p:cond delay="indefinite"/>
                      </p:stCondLst>
                      <p:childTnLst>
                        <p:par>
                          <p:cTn id="287" fill="hold">
                            <p:stCondLst>
                              <p:cond delay="0"/>
                            </p:stCondLst>
                            <p:childTnLst>
                              <p:par>
                                <p:cTn id="288" presetID="8" presetClass="emph" presetSubtype="0" decel="100000" fill="hold" nodeType="clickEffect">
                                  <p:stCondLst>
                                    <p:cond delay="0"/>
                                  </p:stCondLst>
                                  <p:childTnLst>
                                    <p:animRot by="21600000">
                                      <p:cBhvr>
                                        <p:cTn id="289" dur="2000" fill="hold"/>
                                        <p:tgtEl>
                                          <p:spTgt spid="71"/>
                                        </p:tgtEl>
                                        <p:attrNameLst>
                                          <p:attrName>r</p:attrName>
                                        </p:attrNameLst>
                                      </p:cBhvr>
                                    </p:animRot>
                                  </p:childTnLst>
                                </p:cTn>
                              </p:par>
                              <p:par>
                                <p:cTn id="290" presetID="3" presetClass="mediacall" presetSubtype="0" fill="hold" nodeType="withEffect">
                                  <p:stCondLst>
                                    <p:cond delay="0"/>
                                  </p:stCondLst>
                                  <p:childTnLst>
                                    <p:cmd type="call" cmd="stop">
                                      <p:cBhvr>
                                        <p:cTn id="291" dur="1" fill="hold"/>
                                        <p:tgtEl>
                                          <p:spTgt spid="74"/>
                                        </p:tgtEl>
                                      </p:cBhvr>
                                    </p:cmd>
                                  </p:childTnLst>
                                </p:cTn>
                              </p:par>
                            </p:childTnLst>
                          </p:cTn>
                        </p:par>
                      </p:childTnLst>
                    </p:cTn>
                  </p:par>
                  <p:par>
                    <p:cTn id="292" fill="hold">
                      <p:stCondLst>
                        <p:cond delay="indefinite"/>
                      </p:stCondLst>
                      <p:childTnLst>
                        <p:par>
                          <p:cTn id="293" fill="hold">
                            <p:stCondLst>
                              <p:cond delay="0"/>
                            </p:stCondLst>
                            <p:childTnLst>
                              <p:par>
                                <p:cTn id="294" presetID="8" presetClass="emph" presetSubtype="0" decel="100000" fill="hold" nodeType="clickEffect">
                                  <p:stCondLst>
                                    <p:cond delay="0"/>
                                  </p:stCondLst>
                                  <p:childTnLst>
                                    <p:animRot by="21600000">
                                      <p:cBhvr>
                                        <p:cTn id="295" dur="2000" fill="hold"/>
                                        <p:tgtEl>
                                          <p:spTgt spid="71"/>
                                        </p:tgtEl>
                                        <p:attrNameLst>
                                          <p:attrName>r</p:attrName>
                                        </p:attrNameLst>
                                      </p:cBhvr>
                                    </p:animRot>
                                  </p:childTnLst>
                                </p:cTn>
                              </p:par>
                              <p:par>
                                <p:cTn id="296" presetID="3" presetClass="mediacall" presetSubtype="0" fill="hold" nodeType="withEffect">
                                  <p:stCondLst>
                                    <p:cond delay="0"/>
                                  </p:stCondLst>
                                  <p:childTnLst>
                                    <p:cmd type="call" cmd="stop">
                                      <p:cBhvr>
                                        <p:cTn id="297" dur="1" fill="hold"/>
                                        <p:tgtEl>
                                          <p:spTgt spid="74"/>
                                        </p:tgtEl>
                                      </p:cBhvr>
                                    </p:cmd>
                                  </p:childTnLst>
                                </p:cTn>
                              </p:par>
                            </p:childTnLst>
                          </p:cTn>
                        </p:par>
                      </p:childTnLst>
                    </p:cTn>
                  </p:par>
                  <p:par>
                    <p:cTn id="298" fill="hold">
                      <p:stCondLst>
                        <p:cond delay="indefinite"/>
                      </p:stCondLst>
                      <p:childTnLst>
                        <p:par>
                          <p:cTn id="299" fill="hold">
                            <p:stCondLst>
                              <p:cond delay="0"/>
                            </p:stCondLst>
                            <p:childTnLst>
                              <p:par>
                                <p:cTn id="300" presetID="8" presetClass="emph" presetSubtype="0" decel="100000" fill="hold" nodeType="clickEffect">
                                  <p:stCondLst>
                                    <p:cond delay="0"/>
                                  </p:stCondLst>
                                  <p:childTnLst>
                                    <p:animRot by="21600000">
                                      <p:cBhvr>
                                        <p:cTn id="301" dur="2000" fill="hold"/>
                                        <p:tgtEl>
                                          <p:spTgt spid="71"/>
                                        </p:tgtEl>
                                        <p:attrNameLst>
                                          <p:attrName>r</p:attrName>
                                        </p:attrNameLst>
                                      </p:cBhvr>
                                    </p:animRot>
                                  </p:childTnLst>
                                </p:cTn>
                              </p:par>
                              <p:par>
                                <p:cTn id="302" presetID="3" presetClass="mediacall" presetSubtype="0" fill="hold" nodeType="withEffect">
                                  <p:stCondLst>
                                    <p:cond delay="0"/>
                                  </p:stCondLst>
                                  <p:childTnLst>
                                    <p:cmd type="call" cmd="stop">
                                      <p:cBhvr>
                                        <p:cTn id="303" dur="1" fill="hold"/>
                                        <p:tgtEl>
                                          <p:spTgt spid="74"/>
                                        </p:tgtEl>
                                      </p:cBhvr>
                                    </p:cmd>
                                  </p:childTnLst>
                                </p:cTn>
                              </p:par>
                            </p:childTnLst>
                          </p:cTn>
                        </p:par>
                      </p:childTnLst>
                    </p:cTn>
                  </p:par>
                  <p:par>
                    <p:cTn id="304" fill="hold">
                      <p:stCondLst>
                        <p:cond delay="indefinite"/>
                      </p:stCondLst>
                      <p:childTnLst>
                        <p:par>
                          <p:cTn id="305" fill="hold">
                            <p:stCondLst>
                              <p:cond delay="0"/>
                            </p:stCondLst>
                            <p:childTnLst>
                              <p:par>
                                <p:cTn id="306" presetID="8" presetClass="emph" presetSubtype="0" decel="100000" fill="hold" nodeType="clickEffect">
                                  <p:stCondLst>
                                    <p:cond delay="0"/>
                                  </p:stCondLst>
                                  <p:childTnLst>
                                    <p:animRot by="21600000">
                                      <p:cBhvr>
                                        <p:cTn id="307" dur="2000" fill="hold"/>
                                        <p:tgtEl>
                                          <p:spTgt spid="71"/>
                                        </p:tgtEl>
                                        <p:attrNameLst>
                                          <p:attrName>r</p:attrName>
                                        </p:attrNameLst>
                                      </p:cBhvr>
                                    </p:animRot>
                                  </p:childTnLst>
                                </p:cTn>
                              </p:par>
                              <p:par>
                                <p:cTn id="308" presetID="3" presetClass="mediacall" presetSubtype="0" fill="hold" nodeType="withEffect">
                                  <p:stCondLst>
                                    <p:cond delay="0"/>
                                  </p:stCondLst>
                                  <p:childTnLst>
                                    <p:cmd type="call" cmd="stop">
                                      <p:cBhvr>
                                        <p:cTn id="309" dur="1" fill="hold"/>
                                        <p:tgtEl>
                                          <p:spTgt spid="74"/>
                                        </p:tgtEl>
                                      </p:cBhvr>
                                    </p:cmd>
                                  </p:childTnLst>
                                </p:cTn>
                              </p:par>
                            </p:childTnLst>
                          </p:cTn>
                        </p:par>
                      </p:childTnLst>
                    </p:cTn>
                  </p:par>
                  <p:par>
                    <p:cTn id="310" fill="hold">
                      <p:stCondLst>
                        <p:cond delay="indefinite"/>
                      </p:stCondLst>
                      <p:childTnLst>
                        <p:par>
                          <p:cTn id="311" fill="hold">
                            <p:stCondLst>
                              <p:cond delay="0"/>
                            </p:stCondLst>
                            <p:childTnLst>
                              <p:par>
                                <p:cTn id="312" presetID="8" presetClass="emph" presetSubtype="0" decel="100000" fill="hold" nodeType="clickEffect">
                                  <p:stCondLst>
                                    <p:cond delay="0"/>
                                  </p:stCondLst>
                                  <p:childTnLst>
                                    <p:animRot by="21600000">
                                      <p:cBhvr>
                                        <p:cTn id="313" dur="2000" fill="hold"/>
                                        <p:tgtEl>
                                          <p:spTgt spid="71"/>
                                        </p:tgtEl>
                                        <p:attrNameLst>
                                          <p:attrName>r</p:attrName>
                                        </p:attrNameLst>
                                      </p:cBhvr>
                                    </p:animRot>
                                  </p:childTnLst>
                                </p:cTn>
                              </p:par>
                              <p:par>
                                <p:cTn id="314" presetID="3" presetClass="mediacall" presetSubtype="0" fill="hold" nodeType="withEffect">
                                  <p:stCondLst>
                                    <p:cond delay="0"/>
                                  </p:stCondLst>
                                  <p:childTnLst>
                                    <p:cmd type="call" cmd="stop">
                                      <p:cBhvr>
                                        <p:cTn id="315" dur="1" fill="hold"/>
                                        <p:tgtEl>
                                          <p:spTgt spid="74"/>
                                        </p:tgtEl>
                                      </p:cBhvr>
                                    </p:cmd>
                                  </p:childTnLst>
                                </p:cTn>
                              </p:par>
                            </p:childTnLst>
                          </p:cTn>
                        </p:par>
                      </p:childTnLst>
                    </p:cTn>
                  </p:par>
                  <p:par>
                    <p:cTn id="316" fill="hold">
                      <p:stCondLst>
                        <p:cond delay="indefinite"/>
                      </p:stCondLst>
                      <p:childTnLst>
                        <p:par>
                          <p:cTn id="317" fill="hold">
                            <p:stCondLst>
                              <p:cond delay="0"/>
                            </p:stCondLst>
                            <p:childTnLst>
                              <p:par>
                                <p:cTn id="318" presetID="8" presetClass="emph" presetSubtype="0" decel="100000" fill="hold" nodeType="clickEffect">
                                  <p:stCondLst>
                                    <p:cond delay="0"/>
                                  </p:stCondLst>
                                  <p:childTnLst>
                                    <p:animRot by="21600000">
                                      <p:cBhvr>
                                        <p:cTn id="319" dur="2000" fill="hold"/>
                                        <p:tgtEl>
                                          <p:spTgt spid="71"/>
                                        </p:tgtEl>
                                        <p:attrNameLst>
                                          <p:attrName>r</p:attrName>
                                        </p:attrNameLst>
                                      </p:cBhvr>
                                    </p:animRot>
                                  </p:childTnLst>
                                </p:cTn>
                              </p:par>
                              <p:par>
                                <p:cTn id="320" presetID="3" presetClass="mediacall" presetSubtype="0" fill="hold" nodeType="withEffect">
                                  <p:stCondLst>
                                    <p:cond delay="0"/>
                                  </p:stCondLst>
                                  <p:childTnLst>
                                    <p:cmd type="call" cmd="stop">
                                      <p:cBhvr>
                                        <p:cTn id="321" dur="1" fill="hold"/>
                                        <p:tgtEl>
                                          <p:spTgt spid="74"/>
                                        </p:tgtEl>
                                      </p:cBhvr>
                                    </p:cmd>
                                  </p:childTnLst>
                                </p:cTn>
                              </p:par>
                            </p:childTnLst>
                          </p:cTn>
                        </p:par>
                      </p:childTnLst>
                    </p:cTn>
                  </p:par>
                  <p:par>
                    <p:cTn id="322" fill="hold">
                      <p:stCondLst>
                        <p:cond delay="indefinite"/>
                      </p:stCondLst>
                      <p:childTnLst>
                        <p:par>
                          <p:cTn id="323" fill="hold">
                            <p:stCondLst>
                              <p:cond delay="0"/>
                            </p:stCondLst>
                            <p:childTnLst>
                              <p:par>
                                <p:cTn id="324" presetID="8" presetClass="emph" presetSubtype="0" decel="100000" fill="hold" nodeType="clickEffect">
                                  <p:stCondLst>
                                    <p:cond delay="0"/>
                                  </p:stCondLst>
                                  <p:childTnLst>
                                    <p:animRot by="21600000">
                                      <p:cBhvr>
                                        <p:cTn id="325" dur="2000" fill="hold"/>
                                        <p:tgtEl>
                                          <p:spTgt spid="71"/>
                                        </p:tgtEl>
                                        <p:attrNameLst>
                                          <p:attrName>r</p:attrName>
                                        </p:attrNameLst>
                                      </p:cBhvr>
                                    </p:animRot>
                                  </p:childTnLst>
                                </p:cTn>
                              </p:par>
                              <p:par>
                                <p:cTn id="326" presetID="3" presetClass="mediacall" presetSubtype="0" fill="hold" nodeType="withEffect">
                                  <p:stCondLst>
                                    <p:cond delay="0"/>
                                  </p:stCondLst>
                                  <p:childTnLst>
                                    <p:cmd type="call" cmd="stop">
                                      <p:cBhvr>
                                        <p:cTn id="327" dur="1" fill="hold"/>
                                        <p:tgtEl>
                                          <p:spTgt spid="74"/>
                                        </p:tgtEl>
                                      </p:cBhvr>
                                    </p:cmd>
                                  </p:childTnLst>
                                </p:cTn>
                              </p:par>
                            </p:childTnLst>
                          </p:cTn>
                        </p:par>
                      </p:childTnLst>
                    </p:cTn>
                  </p:par>
                  <p:par>
                    <p:cTn id="328" fill="hold">
                      <p:stCondLst>
                        <p:cond delay="indefinite"/>
                      </p:stCondLst>
                      <p:childTnLst>
                        <p:par>
                          <p:cTn id="329" fill="hold">
                            <p:stCondLst>
                              <p:cond delay="0"/>
                            </p:stCondLst>
                            <p:childTnLst>
                              <p:par>
                                <p:cTn id="330" presetID="8" presetClass="emph" presetSubtype="0" decel="100000" fill="hold" nodeType="clickEffect">
                                  <p:stCondLst>
                                    <p:cond delay="0"/>
                                  </p:stCondLst>
                                  <p:childTnLst>
                                    <p:animRot by="21600000">
                                      <p:cBhvr>
                                        <p:cTn id="331" dur="2000" fill="hold"/>
                                        <p:tgtEl>
                                          <p:spTgt spid="71"/>
                                        </p:tgtEl>
                                        <p:attrNameLst>
                                          <p:attrName>r</p:attrName>
                                        </p:attrNameLst>
                                      </p:cBhvr>
                                    </p:animRot>
                                  </p:childTnLst>
                                </p:cTn>
                              </p:par>
                              <p:par>
                                <p:cTn id="332" presetID="3" presetClass="mediacall" presetSubtype="0" fill="hold" nodeType="withEffect">
                                  <p:stCondLst>
                                    <p:cond delay="0"/>
                                  </p:stCondLst>
                                  <p:childTnLst>
                                    <p:cmd type="call" cmd="stop">
                                      <p:cBhvr>
                                        <p:cTn id="333" dur="1" fill="hold"/>
                                        <p:tgtEl>
                                          <p:spTgt spid="74"/>
                                        </p:tgtEl>
                                      </p:cBhvr>
                                    </p:cmd>
                                  </p:childTnLst>
                                </p:cTn>
                              </p:par>
                            </p:childTnLst>
                          </p:cTn>
                        </p:par>
                      </p:childTnLst>
                    </p:cTn>
                  </p:par>
                  <p:par>
                    <p:cTn id="334" fill="hold">
                      <p:stCondLst>
                        <p:cond delay="indefinite"/>
                      </p:stCondLst>
                      <p:childTnLst>
                        <p:par>
                          <p:cTn id="335" fill="hold">
                            <p:stCondLst>
                              <p:cond delay="0"/>
                            </p:stCondLst>
                            <p:childTnLst>
                              <p:par>
                                <p:cTn id="336" presetID="8" presetClass="emph" presetSubtype="0" decel="100000" fill="hold" nodeType="clickEffect">
                                  <p:stCondLst>
                                    <p:cond delay="0"/>
                                  </p:stCondLst>
                                  <p:childTnLst>
                                    <p:animRot by="21600000">
                                      <p:cBhvr>
                                        <p:cTn id="337" dur="2000" fill="hold"/>
                                        <p:tgtEl>
                                          <p:spTgt spid="71"/>
                                        </p:tgtEl>
                                        <p:attrNameLst>
                                          <p:attrName>r</p:attrName>
                                        </p:attrNameLst>
                                      </p:cBhvr>
                                    </p:animRot>
                                  </p:childTnLst>
                                </p:cTn>
                              </p:par>
                              <p:par>
                                <p:cTn id="338" presetID="3" presetClass="mediacall" presetSubtype="0" fill="hold" nodeType="withEffect">
                                  <p:stCondLst>
                                    <p:cond delay="0"/>
                                  </p:stCondLst>
                                  <p:childTnLst>
                                    <p:cmd type="call" cmd="stop">
                                      <p:cBhvr>
                                        <p:cTn id="339" dur="1" fill="hold"/>
                                        <p:tgtEl>
                                          <p:spTgt spid="74"/>
                                        </p:tgtEl>
                                      </p:cBhvr>
                                    </p:cmd>
                                  </p:childTnLst>
                                </p:cTn>
                              </p:par>
                            </p:childTnLst>
                          </p:cTn>
                        </p:par>
                      </p:childTnLst>
                    </p:cTn>
                  </p:par>
                  <p:par>
                    <p:cTn id="340" fill="hold">
                      <p:stCondLst>
                        <p:cond delay="indefinite"/>
                      </p:stCondLst>
                      <p:childTnLst>
                        <p:par>
                          <p:cTn id="341" fill="hold">
                            <p:stCondLst>
                              <p:cond delay="0"/>
                            </p:stCondLst>
                            <p:childTnLst>
                              <p:par>
                                <p:cTn id="342" presetID="8" presetClass="emph" presetSubtype="0" decel="100000" fill="hold" nodeType="clickEffect">
                                  <p:stCondLst>
                                    <p:cond delay="0"/>
                                  </p:stCondLst>
                                  <p:childTnLst>
                                    <p:animRot by="21600000">
                                      <p:cBhvr>
                                        <p:cTn id="343" dur="2000" fill="hold"/>
                                        <p:tgtEl>
                                          <p:spTgt spid="71"/>
                                        </p:tgtEl>
                                        <p:attrNameLst>
                                          <p:attrName>r</p:attrName>
                                        </p:attrNameLst>
                                      </p:cBhvr>
                                    </p:animRot>
                                  </p:childTnLst>
                                </p:cTn>
                              </p:par>
                              <p:par>
                                <p:cTn id="344" presetID="3" presetClass="mediacall" presetSubtype="0" fill="hold" nodeType="withEffect">
                                  <p:stCondLst>
                                    <p:cond delay="0"/>
                                  </p:stCondLst>
                                  <p:childTnLst>
                                    <p:cmd type="call" cmd="stop">
                                      <p:cBhvr>
                                        <p:cTn id="345" dur="1" fill="hold"/>
                                        <p:tgtEl>
                                          <p:spTgt spid="74"/>
                                        </p:tgtEl>
                                      </p:cBhvr>
                                    </p:cmd>
                                  </p:childTnLst>
                                </p:cTn>
                              </p:par>
                            </p:childTnLst>
                          </p:cTn>
                        </p:par>
                      </p:childTnLst>
                    </p:cTn>
                  </p:par>
                  <p:par>
                    <p:cTn id="346" fill="hold">
                      <p:stCondLst>
                        <p:cond delay="indefinite"/>
                      </p:stCondLst>
                      <p:childTnLst>
                        <p:par>
                          <p:cTn id="347" fill="hold">
                            <p:stCondLst>
                              <p:cond delay="0"/>
                            </p:stCondLst>
                            <p:childTnLst>
                              <p:par>
                                <p:cTn id="348" presetID="8" presetClass="emph" presetSubtype="0" decel="100000" fill="hold" nodeType="clickEffect">
                                  <p:stCondLst>
                                    <p:cond delay="0"/>
                                  </p:stCondLst>
                                  <p:childTnLst>
                                    <p:animRot by="21600000">
                                      <p:cBhvr>
                                        <p:cTn id="349" dur="2000" fill="hold"/>
                                        <p:tgtEl>
                                          <p:spTgt spid="71"/>
                                        </p:tgtEl>
                                        <p:attrNameLst>
                                          <p:attrName>r</p:attrName>
                                        </p:attrNameLst>
                                      </p:cBhvr>
                                    </p:animRot>
                                  </p:childTnLst>
                                </p:cTn>
                              </p:par>
                              <p:par>
                                <p:cTn id="350" presetID="3" presetClass="mediacall" presetSubtype="0" fill="hold" nodeType="withEffect">
                                  <p:stCondLst>
                                    <p:cond delay="0"/>
                                  </p:stCondLst>
                                  <p:childTnLst>
                                    <p:cmd type="call" cmd="stop">
                                      <p:cBhvr>
                                        <p:cTn id="351" dur="1" fill="hold"/>
                                        <p:tgtEl>
                                          <p:spTgt spid="74"/>
                                        </p:tgtEl>
                                      </p:cBhvr>
                                    </p:cmd>
                                  </p:childTnLst>
                                </p:cTn>
                              </p:par>
                            </p:childTnLst>
                          </p:cTn>
                        </p:par>
                      </p:childTnLst>
                    </p:cTn>
                  </p:par>
                  <p:par>
                    <p:cTn id="352" fill="hold">
                      <p:stCondLst>
                        <p:cond delay="indefinite"/>
                      </p:stCondLst>
                      <p:childTnLst>
                        <p:par>
                          <p:cTn id="353" fill="hold">
                            <p:stCondLst>
                              <p:cond delay="0"/>
                            </p:stCondLst>
                            <p:childTnLst>
                              <p:par>
                                <p:cTn id="354" presetID="8" presetClass="emph" presetSubtype="0" decel="100000" fill="hold" nodeType="clickEffect">
                                  <p:stCondLst>
                                    <p:cond delay="0"/>
                                  </p:stCondLst>
                                  <p:childTnLst>
                                    <p:animRot by="21600000">
                                      <p:cBhvr>
                                        <p:cTn id="355" dur="2000" fill="hold"/>
                                        <p:tgtEl>
                                          <p:spTgt spid="71"/>
                                        </p:tgtEl>
                                        <p:attrNameLst>
                                          <p:attrName>r</p:attrName>
                                        </p:attrNameLst>
                                      </p:cBhvr>
                                    </p:animRot>
                                  </p:childTnLst>
                                </p:cTn>
                              </p:par>
                              <p:par>
                                <p:cTn id="356" presetID="3" presetClass="mediacall" presetSubtype="0" fill="hold" nodeType="withEffect">
                                  <p:stCondLst>
                                    <p:cond delay="0"/>
                                  </p:stCondLst>
                                  <p:childTnLst>
                                    <p:cmd type="call" cmd="stop">
                                      <p:cBhvr>
                                        <p:cTn id="357" dur="1" fill="hold"/>
                                        <p:tgtEl>
                                          <p:spTgt spid="74"/>
                                        </p:tgtEl>
                                      </p:cBhvr>
                                    </p:cmd>
                                  </p:childTnLst>
                                </p:cTn>
                              </p:par>
                            </p:childTnLst>
                          </p:cTn>
                        </p:par>
                      </p:childTnLst>
                    </p:cTn>
                  </p:par>
                  <p:par>
                    <p:cTn id="358" fill="hold">
                      <p:stCondLst>
                        <p:cond delay="indefinite"/>
                      </p:stCondLst>
                      <p:childTnLst>
                        <p:par>
                          <p:cTn id="359" fill="hold">
                            <p:stCondLst>
                              <p:cond delay="0"/>
                            </p:stCondLst>
                            <p:childTnLst>
                              <p:par>
                                <p:cTn id="360" presetID="8" presetClass="emph" presetSubtype="0" decel="100000" fill="hold" nodeType="clickEffect">
                                  <p:stCondLst>
                                    <p:cond delay="0"/>
                                  </p:stCondLst>
                                  <p:childTnLst>
                                    <p:animRot by="21600000">
                                      <p:cBhvr>
                                        <p:cTn id="361" dur="2000" fill="hold"/>
                                        <p:tgtEl>
                                          <p:spTgt spid="71"/>
                                        </p:tgtEl>
                                        <p:attrNameLst>
                                          <p:attrName>r</p:attrName>
                                        </p:attrNameLst>
                                      </p:cBhvr>
                                    </p:animRot>
                                  </p:childTnLst>
                                </p:cTn>
                              </p:par>
                              <p:par>
                                <p:cTn id="362" presetID="3" presetClass="mediacall" presetSubtype="0" fill="hold" nodeType="withEffect">
                                  <p:stCondLst>
                                    <p:cond delay="0"/>
                                  </p:stCondLst>
                                  <p:childTnLst>
                                    <p:cmd type="call" cmd="stop">
                                      <p:cBhvr>
                                        <p:cTn id="363" dur="1" fill="hold"/>
                                        <p:tgtEl>
                                          <p:spTgt spid="74"/>
                                        </p:tgtEl>
                                      </p:cBhvr>
                                    </p:cmd>
                                  </p:childTnLst>
                                </p:cTn>
                              </p:par>
                            </p:childTnLst>
                          </p:cTn>
                        </p:par>
                      </p:childTnLst>
                    </p:cTn>
                  </p:par>
                  <p:par>
                    <p:cTn id="364" fill="hold">
                      <p:stCondLst>
                        <p:cond delay="indefinite"/>
                      </p:stCondLst>
                      <p:childTnLst>
                        <p:par>
                          <p:cTn id="365" fill="hold">
                            <p:stCondLst>
                              <p:cond delay="0"/>
                            </p:stCondLst>
                            <p:childTnLst>
                              <p:par>
                                <p:cTn id="366" presetID="8" presetClass="emph" presetSubtype="0" decel="100000" fill="hold" nodeType="clickEffect">
                                  <p:stCondLst>
                                    <p:cond delay="0"/>
                                  </p:stCondLst>
                                  <p:childTnLst>
                                    <p:animRot by="21600000">
                                      <p:cBhvr>
                                        <p:cTn id="367" dur="2000" fill="hold"/>
                                        <p:tgtEl>
                                          <p:spTgt spid="71"/>
                                        </p:tgtEl>
                                        <p:attrNameLst>
                                          <p:attrName>r</p:attrName>
                                        </p:attrNameLst>
                                      </p:cBhvr>
                                    </p:animRot>
                                  </p:childTnLst>
                                </p:cTn>
                              </p:par>
                              <p:par>
                                <p:cTn id="368" presetID="3" presetClass="mediacall" presetSubtype="0" fill="hold" nodeType="withEffect">
                                  <p:stCondLst>
                                    <p:cond delay="0"/>
                                  </p:stCondLst>
                                  <p:childTnLst>
                                    <p:cmd type="call" cmd="stop">
                                      <p:cBhvr>
                                        <p:cTn id="369" dur="1" fill="hold"/>
                                        <p:tgtEl>
                                          <p:spTgt spid="74"/>
                                        </p:tgtEl>
                                      </p:cBhvr>
                                    </p:cmd>
                                  </p:childTnLst>
                                </p:cTn>
                              </p:par>
                            </p:childTnLst>
                          </p:cTn>
                        </p:par>
                      </p:childTnLst>
                    </p:cTn>
                  </p:par>
                  <p:par>
                    <p:cTn id="370" fill="hold">
                      <p:stCondLst>
                        <p:cond delay="indefinite"/>
                      </p:stCondLst>
                      <p:childTnLst>
                        <p:par>
                          <p:cTn id="371" fill="hold">
                            <p:stCondLst>
                              <p:cond delay="0"/>
                            </p:stCondLst>
                            <p:childTnLst>
                              <p:par>
                                <p:cTn id="372" presetID="8" presetClass="emph" presetSubtype="0" decel="100000" fill="hold" nodeType="clickEffect">
                                  <p:stCondLst>
                                    <p:cond delay="0"/>
                                  </p:stCondLst>
                                  <p:childTnLst>
                                    <p:animRot by="21600000">
                                      <p:cBhvr>
                                        <p:cTn id="373" dur="2000" fill="hold"/>
                                        <p:tgtEl>
                                          <p:spTgt spid="71"/>
                                        </p:tgtEl>
                                        <p:attrNameLst>
                                          <p:attrName>r</p:attrName>
                                        </p:attrNameLst>
                                      </p:cBhvr>
                                    </p:animRot>
                                  </p:childTnLst>
                                </p:cTn>
                              </p:par>
                              <p:par>
                                <p:cTn id="374" presetID="3" presetClass="mediacall" presetSubtype="0" fill="hold" nodeType="withEffect">
                                  <p:stCondLst>
                                    <p:cond delay="0"/>
                                  </p:stCondLst>
                                  <p:childTnLst>
                                    <p:cmd type="call" cmd="stop">
                                      <p:cBhvr>
                                        <p:cTn id="375" dur="1" fill="hold"/>
                                        <p:tgtEl>
                                          <p:spTgt spid="74"/>
                                        </p:tgtEl>
                                      </p:cBhvr>
                                    </p:cmd>
                                  </p:childTnLst>
                                </p:cTn>
                              </p:par>
                            </p:childTnLst>
                          </p:cTn>
                        </p:par>
                      </p:childTnLst>
                    </p:cTn>
                  </p:par>
                  <p:par>
                    <p:cTn id="376" fill="hold">
                      <p:stCondLst>
                        <p:cond delay="indefinite"/>
                      </p:stCondLst>
                      <p:childTnLst>
                        <p:par>
                          <p:cTn id="377" fill="hold">
                            <p:stCondLst>
                              <p:cond delay="0"/>
                            </p:stCondLst>
                            <p:childTnLst>
                              <p:par>
                                <p:cTn id="378" presetID="8" presetClass="emph" presetSubtype="0" decel="100000" fill="hold" nodeType="clickEffect">
                                  <p:stCondLst>
                                    <p:cond delay="0"/>
                                  </p:stCondLst>
                                  <p:childTnLst>
                                    <p:animRot by="21600000">
                                      <p:cBhvr>
                                        <p:cTn id="379" dur="2000" fill="hold"/>
                                        <p:tgtEl>
                                          <p:spTgt spid="71"/>
                                        </p:tgtEl>
                                        <p:attrNameLst>
                                          <p:attrName>r</p:attrName>
                                        </p:attrNameLst>
                                      </p:cBhvr>
                                    </p:animRot>
                                  </p:childTnLst>
                                </p:cTn>
                              </p:par>
                              <p:par>
                                <p:cTn id="380" presetID="3" presetClass="mediacall" presetSubtype="0" fill="hold" nodeType="withEffect">
                                  <p:stCondLst>
                                    <p:cond delay="0"/>
                                  </p:stCondLst>
                                  <p:childTnLst>
                                    <p:cmd type="call" cmd="stop">
                                      <p:cBhvr>
                                        <p:cTn id="381"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2" fill="hold" display="0">
                  <p:stCondLst>
                    <p:cond delay="indefinite"/>
                  </p:stCondLst>
                  <p:endCondLst>
                    <p:cond evt="onStopAudio" delay="0">
                      <p:tgtEl>
                        <p:sldTgt/>
                      </p:tgtEl>
                    </p:cond>
                  </p:endCondLst>
                </p:cTn>
                <p:tgtEl>
                  <p:spTgt spid="74"/>
                </p:tgtEl>
              </p:cMediaNode>
            </p:audio>
            <p:seq concurrent="1" nextAc="seek">
              <p:cTn id="383" restart="whenNotActive" fill="hold" evtFilter="cancelBubble" nodeType="interactiveSeq">
                <p:stCondLst>
                  <p:cond evt="onClick" delay="0">
                    <p:tgtEl>
                      <p:spTgt spid="76"/>
                    </p:tgtEl>
                  </p:cond>
                </p:stCondLst>
                <p:endSync evt="end" delay="0">
                  <p:rtn val="all"/>
                </p:endSync>
                <p:childTnLst>
                  <p:par>
                    <p:cTn id="384" fill="hold">
                      <p:stCondLst>
                        <p:cond delay="0"/>
                      </p:stCondLst>
                      <p:childTnLst>
                        <p:par>
                          <p:cTn id="385" fill="hold">
                            <p:stCondLst>
                              <p:cond delay="0"/>
                            </p:stCondLst>
                            <p:childTnLst>
                              <p:par>
                                <p:cTn id="386" presetID="8" presetClass="emph" presetSubtype="0" repeatCount="indefinite" fill="hold" nodeType="clickEffect">
                                  <p:stCondLst>
                                    <p:cond delay="0"/>
                                  </p:stCondLst>
                                  <p:endCondLst>
                                    <p:cond evt="onNext" delay="0">
                                      <p:tgtEl>
                                        <p:sldTgt/>
                                      </p:tgtEl>
                                    </p:cond>
                                  </p:endCondLst>
                                  <p:childTnLst>
                                    <p:animRot by="21600000">
                                      <p:cBhvr>
                                        <p:cTn id="387" dur="500" fill="hold"/>
                                        <p:tgtEl>
                                          <p:spTgt spid="71"/>
                                        </p:tgtEl>
                                        <p:attrNameLst>
                                          <p:attrName>r</p:attrName>
                                        </p:attrNameLst>
                                      </p:cBhvr>
                                    </p:animRot>
                                  </p:childTnLst>
                                </p:cTn>
                              </p:par>
                              <p:par>
                                <p:cTn id="388" presetID="32" presetClass="emph" presetSubtype="0" repeatCount="indefinite" fill="hold" nodeType="withEffect">
                                  <p:stCondLst>
                                    <p:cond delay="0"/>
                                  </p:stCondLst>
                                  <p:endCondLst>
                                    <p:cond evt="onNext" delay="0">
                                      <p:tgtEl>
                                        <p:sldTgt/>
                                      </p:tgtEl>
                                    </p:cond>
                                  </p:endCondLst>
                                  <p:childTnLst>
                                    <p:animRot by="120000">
                                      <p:cBhvr>
                                        <p:cTn id="389" dur="50" fill="hold">
                                          <p:stCondLst>
                                            <p:cond delay="0"/>
                                          </p:stCondLst>
                                        </p:cTn>
                                        <p:tgtEl>
                                          <p:spTgt spid="81"/>
                                        </p:tgtEl>
                                        <p:attrNameLst>
                                          <p:attrName>r</p:attrName>
                                        </p:attrNameLst>
                                      </p:cBhvr>
                                    </p:animRot>
                                    <p:animRot by="-240000">
                                      <p:cBhvr>
                                        <p:cTn id="390" dur="100" fill="hold">
                                          <p:stCondLst>
                                            <p:cond delay="100"/>
                                          </p:stCondLst>
                                        </p:cTn>
                                        <p:tgtEl>
                                          <p:spTgt spid="81"/>
                                        </p:tgtEl>
                                        <p:attrNameLst>
                                          <p:attrName>r</p:attrName>
                                        </p:attrNameLst>
                                      </p:cBhvr>
                                    </p:animRot>
                                    <p:animRot by="240000">
                                      <p:cBhvr>
                                        <p:cTn id="391" dur="100" fill="hold">
                                          <p:stCondLst>
                                            <p:cond delay="200"/>
                                          </p:stCondLst>
                                        </p:cTn>
                                        <p:tgtEl>
                                          <p:spTgt spid="81"/>
                                        </p:tgtEl>
                                        <p:attrNameLst>
                                          <p:attrName>r</p:attrName>
                                        </p:attrNameLst>
                                      </p:cBhvr>
                                    </p:animRot>
                                    <p:animRot by="-240000">
                                      <p:cBhvr>
                                        <p:cTn id="392" dur="100" fill="hold">
                                          <p:stCondLst>
                                            <p:cond delay="300"/>
                                          </p:stCondLst>
                                        </p:cTn>
                                        <p:tgtEl>
                                          <p:spTgt spid="81"/>
                                        </p:tgtEl>
                                        <p:attrNameLst>
                                          <p:attrName>r</p:attrName>
                                        </p:attrNameLst>
                                      </p:cBhvr>
                                    </p:animRot>
                                    <p:animRot by="120000">
                                      <p:cBhvr>
                                        <p:cTn id="393" dur="100" fill="hold">
                                          <p:stCondLst>
                                            <p:cond delay="400"/>
                                          </p:stCondLst>
                                        </p:cTn>
                                        <p:tgtEl>
                                          <p:spTgt spid="81"/>
                                        </p:tgtEl>
                                        <p:attrNameLst>
                                          <p:attrName>r</p:attrName>
                                        </p:attrNameLst>
                                      </p:cBhvr>
                                    </p:animRot>
                                  </p:childTnLst>
                                </p:cTn>
                              </p:par>
                              <p:par>
                                <p:cTn id="394" presetID="1" presetClass="mediacall" presetSubtype="0" fill="hold" nodeType="withEffect">
                                  <p:stCondLst>
                                    <p:cond delay="0"/>
                                  </p:stCondLst>
                                  <p:childTnLst>
                                    <p:cmd type="call" cmd="playFrom(0.0)">
                                      <p:cBhvr>
                                        <p:cTn id="395" dur="30406" fill="hold"/>
                                        <p:tgtEl>
                                          <p:spTgt spid="74"/>
                                        </p:tgtEl>
                                      </p:cBhvr>
                                    </p:cmd>
                                  </p:childTnLst>
                                </p:cTn>
                              </p:par>
                            </p:childTnLst>
                          </p:cTn>
                        </p:par>
                      </p:childTnLst>
                    </p:cTn>
                  </p:par>
                </p:childTnLst>
              </p:cTn>
              <p:nextCondLst>
                <p:cond evt="onClick" delay="0">
                  <p:tgtEl>
                    <p:spTgt spid="76"/>
                  </p:tgtEl>
                </p:cond>
              </p:nextCondLst>
            </p:seq>
            <p:audio>
              <p:cMediaNode vol="80000">
                <p:cTn id="396"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HỞI ĐỘNG MB CẤT CÁ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35781" y="717923"/>
            <a:ext cx="9528184" cy="5714126"/>
          </a:xfrm>
          <a:prstGeom prst="rect">
            <a:avLst/>
          </a:prstGeom>
        </p:spPr>
      </p:pic>
      <p:sp>
        <p:nvSpPr>
          <p:cNvPr id="40" name="Rectangle 39"/>
          <p:cNvSpPr/>
          <p:nvPr/>
        </p:nvSpPr>
        <p:spPr>
          <a:xfrm>
            <a:off x="1448982" y="712396"/>
            <a:ext cx="4786143" cy="292586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1</a:t>
            </a:r>
          </a:p>
        </p:txBody>
      </p:sp>
      <p:sp>
        <p:nvSpPr>
          <p:cNvPr id="32" name="Rectangle 31"/>
          <p:cNvSpPr/>
          <p:nvPr/>
        </p:nvSpPr>
        <p:spPr>
          <a:xfrm>
            <a:off x="2767042" y="23317"/>
            <a:ext cx="6517554"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solidFill>
                  <a:srgbClr val="FF0000"/>
                </a:solidFill>
                <a:effectLst>
                  <a:outerShdw blurRad="80000" dist="40000" dir="5040000" algn="tl">
                    <a:srgbClr val="000000">
                      <a:alpha val="30000"/>
                    </a:srgbClr>
                  </a:outerShdw>
                </a:effectLst>
              </a:rPr>
              <a:t>Video sau mô tả điều gì?</a:t>
            </a: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9734" y="225864"/>
            <a:ext cx="660400" cy="584200"/>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43" name="Picture 4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3965" y="5707228"/>
            <a:ext cx="1346200" cy="1206500"/>
          </a:xfrm>
          <a:prstGeom prst="rect">
            <a:avLst/>
          </a:prstGeom>
        </p:spPr>
      </p:pic>
      <p:pic>
        <p:nvPicPr>
          <p:cNvPr id="4" name="VUIDEHOC.WAV">
            <a:hlinkClick r:id="" action="ppaction://media"/>
          </p:cNvPr>
          <p:cNvPicPr>
            <a:picLocks noChangeAspect="1"/>
          </p:cNvPicPr>
          <p:nvPr>
            <a:audioFile r:link="rId3"/>
            <p:extLst>
              <p:ext uri="{DAA4B4D4-6D71-4841-9C94-3DE7FCFB9230}">
                <p14:media xmlns:p14="http://schemas.microsoft.com/office/powerpoint/2010/main" r:embed="rId4">
                  <p14:trim end="5450.1804"/>
                </p14:media>
              </p:ext>
            </p:extLst>
          </p:nvPr>
        </p:nvPicPr>
        <p:blipFill>
          <a:blip r:embed="rId10"/>
          <a:stretch>
            <a:fillRect/>
          </a:stretch>
        </p:blipFill>
        <p:spPr>
          <a:xfrm>
            <a:off x="5706501" y="7289800"/>
            <a:ext cx="812800" cy="812800"/>
          </a:xfrm>
          <a:prstGeom prst="rect">
            <a:avLst/>
          </a:prstGeom>
        </p:spPr>
      </p:pic>
      <p:sp>
        <p:nvSpPr>
          <p:cNvPr id="7" name="Rectangle 6">
            <a:hlinkClick r:id="rId11" action="ppaction://hlinksldjump"/>
          </p:cNvPr>
          <p:cNvSpPr/>
          <p:nvPr/>
        </p:nvSpPr>
        <p:spPr>
          <a:xfrm>
            <a:off x="1436913" y="729908"/>
            <a:ext cx="4763944" cy="293292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1</a:t>
            </a:r>
          </a:p>
        </p:txBody>
      </p:sp>
      <p:sp>
        <p:nvSpPr>
          <p:cNvPr id="41" name="Rectangle 40"/>
          <p:cNvSpPr/>
          <p:nvPr/>
        </p:nvSpPr>
        <p:spPr>
          <a:xfrm>
            <a:off x="6254530" y="712396"/>
            <a:ext cx="4773317" cy="294882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2</a:t>
            </a:r>
          </a:p>
        </p:txBody>
      </p:sp>
      <p:sp>
        <p:nvSpPr>
          <p:cNvPr id="42" name="Rectangle 41">
            <a:hlinkClick r:id="rId12" action="ppaction://hlinksldjump"/>
          </p:cNvPr>
          <p:cNvSpPr/>
          <p:nvPr/>
        </p:nvSpPr>
        <p:spPr>
          <a:xfrm>
            <a:off x="6183724" y="729088"/>
            <a:ext cx="4817317" cy="295325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2</a:t>
            </a:r>
          </a:p>
        </p:txBody>
      </p:sp>
      <p:sp>
        <p:nvSpPr>
          <p:cNvPr id="44" name="Rectangle 43"/>
          <p:cNvSpPr/>
          <p:nvPr/>
        </p:nvSpPr>
        <p:spPr>
          <a:xfrm>
            <a:off x="1426853" y="3682344"/>
            <a:ext cx="4773020" cy="272250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3</a:t>
            </a:r>
          </a:p>
        </p:txBody>
      </p:sp>
      <p:sp>
        <p:nvSpPr>
          <p:cNvPr id="46" name="Rectangle 45"/>
          <p:cNvSpPr/>
          <p:nvPr/>
        </p:nvSpPr>
        <p:spPr>
          <a:xfrm>
            <a:off x="6237934" y="3638261"/>
            <a:ext cx="4751476" cy="271922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4</a:t>
            </a:r>
          </a:p>
        </p:txBody>
      </p:sp>
      <p:sp>
        <p:nvSpPr>
          <p:cNvPr id="61" name="Rectangle 60">
            <a:hlinkClick r:id="rId13" action="ppaction://hlinksldjump"/>
          </p:cNvPr>
          <p:cNvSpPr/>
          <p:nvPr/>
        </p:nvSpPr>
        <p:spPr>
          <a:xfrm>
            <a:off x="1423593" y="3673210"/>
            <a:ext cx="4801725" cy="275883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3</a:t>
            </a:r>
          </a:p>
        </p:txBody>
      </p:sp>
      <p:sp>
        <p:nvSpPr>
          <p:cNvPr id="63" name="Rectangle 62">
            <a:hlinkClick r:id="rId14" action="ppaction://hlinksldjump"/>
          </p:cNvPr>
          <p:cNvSpPr/>
          <p:nvPr/>
        </p:nvSpPr>
        <p:spPr>
          <a:xfrm>
            <a:off x="6208801" y="3638261"/>
            <a:ext cx="4834818" cy="277965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4</a:t>
            </a:r>
          </a:p>
        </p:txBody>
      </p:sp>
      <p:sp>
        <p:nvSpPr>
          <p:cNvPr id="6" name="5-Point Star 5"/>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Arrow: Right 4">
            <a:hlinkClick r:id="rId15" action="ppaction://hlinksldjump"/>
            <a:extLst>
              <a:ext uri="{FF2B5EF4-FFF2-40B4-BE49-F238E27FC236}">
                <a16:creationId xmlns:a16="http://schemas.microsoft.com/office/drawing/2014/main" id="{90BE4B8A-764B-48F8-8827-4244B070F322}"/>
              </a:ext>
            </a:extLst>
          </p:cNvPr>
          <p:cNvSpPr/>
          <p:nvPr/>
        </p:nvSpPr>
        <p:spPr>
          <a:xfrm>
            <a:off x="224395" y="5758360"/>
            <a:ext cx="1346200" cy="1022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15" action="ppaction://hlinksldjump"/>
              </a:rPr>
              <a:t>NEXT</a:t>
            </a:r>
            <a:endParaRPr lang="en-US" dirty="0"/>
          </a:p>
        </p:txBody>
      </p:sp>
    </p:spTree>
    <p:extLst>
      <p:ext uri="{BB962C8B-B14F-4D97-AF65-F5344CB8AC3E}">
        <p14:creationId xmlns:p14="http://schemas.microsoft.com/office/powerpoint/2010/main" val="36332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6"/>
                                        </p:tgtEl>
                                      </p:cBhvr>
                                    </p:animEffect>
                                    <p:set>
                                      <p:cBhvr>
                                        <p:cTn id="4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9" restart="whenNotActive" fill="hold" evtFilter="cancelBubble" nodeType="interactiveSeq">
                <p:stCondLst>
                  <p:cond evt="onClick" delay="0">
                    <p:tgtEl>
                      <p:spTgt spid="6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1"/>
                                        </p:tgtEl>
                                      </p:cBhvr>
                                    </p:animEffect>
                                    <p:set>
                                      <p:cBhvr>
                                        <p:cTn id="54"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5" restart="whenNotActive" fill="hold" evtFilter="cancelBubble" nodeType="interactiveSeq">
                <p:stCondLst>
                  <p:cond evt="onClick" delay="0">
                    <p:tgtEl>
                      <p:spTgt spid="6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63"/>
                                        </p:tgtEl>
                                      </p:cBhvr>
                                    </p:animEffect>
                                    <p:set>
                                      <p:cBhvr>
                                        <p:cTn id="6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61"/>
                                        </p:tgtEl>
                                      </p:cBhvr>
                                    </p:animEffect>
                                    <p:set>
                                      <p:cBhvr>
                                        <p:cTn id="87" dur="1" fill="hold">
                                          <p:stCondLst>
                                            <p:cond delay="499"/>
                                          </p:stCondLst>
                                        </p:cTn>
                                        <p:tgtEl>
                                          <p:spTgt spid="61"/>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63"/>
                                        </p:tgtEl>
                                      </p:cBhvr>
                                    </p:animEffect>
                                    <p:set>
                                      <p:cBhvr>
                                        <p:cTn id="9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12"/>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12"/>
                                        </p:tgtEl>
                                      </p:cBhvr>
                                    </p:cmd>
                                  </p:childTnLst>
                                </p:cTn>
                              </p:par>
                            </p:childTnLst>
                          </p:cTn>
                        </p:par>
                      </p:childTnLst>
                    </p:cTn>
                  </p:par>
                </p:childTnLst>
              </p:cTn>
              <p:nextCondLst>
                <p:cond evt="onClick" delay="0">
                  <p:tgtEl>
                    <p:spTgt spid="12"/>
                  </p:tgtEl>
                </p:cond>
              </p:nextCondLst>
            </p:seq>
            <p:video>
              <p:cMediaNode vol="80000">
                <p:cTn id="96" fill="hold" display="0">
                  <p:stCondLst>
                    <p:cond delay="indefinite"/>
                  </p:stCondLst>
                </p:cTn>
                <p:tgtEl>
                  <p:spTgt spid="12"/>
                </p:tgtEl>
              </p:cMediaNode>
            </p:video>
          </p:childTnLst>
        </p:cTn>
      </p:par>
    </p:tnLst>
    <p:bldLst>
      <p:bldP spid="40" grpId="0" animBg="1"/>
      <p:bldP spid="32" grpId="0"/>
      <p:bldP spid="7" grpId="0" animBg="1"/>
      <p:bldP spid="41" grpId="0" animBg="1"/>
      <p:bldP spid="42" grpId="0" animBg="1"/>
      <p:bldP spid="44" grpId="0" animBg="1"/>
      <p:bldP spid="46" grpId="0" animBg="1"/>
      <p:bldP spid="61" grpId="0" animBg="1"/>
      <p:bldP spid="6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244" y="279400"/>
            <a:ext cx="11811512" cy="13070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67" dirty="0" err="1">
                <a:solidFill>
                  <a:srgbClr val="FF0000"/>
                </a:solidFill>
                <a:latin typeface="Times New Roman" panose="02020603050405020304" pitchFamily="18" charset="0"/>
                <a:cs typeface="Times New Roman" panose="02020603050405020304" pitchFamily="18" charset="0"/>
              </a:rPr>
              <a:t>Câu</a:t>
            </a:r>
            <a:r>
              <a:rPr lang="en-US" sz="4267" dirty="0">
                <a:solidFill>
                  <a:srgbClr val="FF0000"/>
                </a:solidFill>
                <a:latin typeface="Times New Roman" panose="02020603050405020304" pitchFamily="18" charset="0"/>
                <a:cs typeface="Times New Roman" panose="02020603050405020304" pitchFamily="18" charset="0"/>
              </a:rPr>
              <a:t> 1.</a:t>
            </a:r>
            <a:r>
              <a:rPr lang="en-US" sz="4267" dirty="0">
                <a:solidFill>
                  <a:srgbClr val="002060"/>
                </a:solidFill>
                <a:latin typeface="Times New Roman" panose="02020603050405020304" pitchFamily="18" charset="0"/>
                <a:cs typeface="Times New Roman" panose="02020603050405020304" pitchFamily="18" charset="0"/>
              </a:rPr>
              <a:t> </a:t>
            </a:r>
            <a:r>
              <a:rPr lang="en-US" sz="4000" dirty="0">
                <a:solidFill>
                  <a:srgbClr val="002060"/>
                </a:solidFill>
                <a:latin typeface="Times New Roman" panose="02020603050405020304" pitchFamily="18" charset="0"/>
                <a:cs typeface="Times New Roman" panose="02020603050405020304" pitchFamily="18" charset="0"/>
              </a:rPr>
              <a:t>Cho tam </a:t>
            </a:r>
            <a:r>
              <a:rPr lang="en-US" sz="4000" dirty="0" err="1">
                <a:solidFill>
                  <a:srgbClr val="002060"/>
                </a:solidFill>
                <a:latin typeface="Times New Roman" panose="02020603050405020304" pitchFamily="18" charset="0"/>
                <a:cs typeface="Times New Roman" panose="02020603050405020304" pitchFamily="18" charset="0"/>
              </a:rPr>
              <a:t>giác</a:t>
            </a:r>
            <a:r>
              <a:rPr lang="en-US" sz="4000" dirty="0">
                <a:solidFill>
                  <a:srgbClr val="002060"/>
                </a:solidFill>
                <a:latin typeface="Times New Roman" panose="02020603050405020304" pitchFamily="18" charset="0"/>
                <a:cs typeface="Times New Roman" panose="02020603050405020304" pitchFamily="18" charset="0"/>
              </a:rPr>
              <a:t> DEF </a:t>
            </a:r>
            <a:r>
              <a:rPr lang="en-US" sz="4000" dirty="0" err="1">
                <a:solidFill>
                  <a:srgbClr val="002060"/>
                </a:solidFill>
                <a:latin typeface="Times New Roman" panose="02020603050405020304" pitchFamily="18" charset="0"/>
                <a:cs typeface="Times New Roman" panose="02020603050405020304" pitchFamily="18" charset="0"/>
              </a:rPr>
              <a:t>vuông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tại</a:t>
            </a:r>
            <a:r>
              <a:rPr lang="en-US" sz="4000" dirty="0">
                <a:solidFill>
                  <a:srgbClr val="002060"/>
                </a:solidFill>
                <a:latin typeface="Times New Roman" panose="02020603050405020304" pitchFamily="18" charset="0"/>
                <a:cs typeface="Times New Roman" panose="02020603050405020304" pitchFamily="18" charset="0"/>
              </a:rPr>
              <a:t> D </a:t>
            </a:r>
            <a:r>
              <a:rPr lang="en-US" sz="4000" dirty="0" err="1">
                <a:solidFill>
                  <a:srgbClr val="002060"/>
                </a:solidFill>
                <a:latin typeface="Times New Roman" panose="02020603050405020304" pitchFamily="18" charset="0"/>
                <a:cs typeface="Times New Roman" panose="02020603050405020304" pitchFamily="18" charset="0"/>
              </a:rPr>
              <a:t>như</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hình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vẽ</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Xác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định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đối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huyền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kề</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góc</a:t>
            </a:r>
            <a:r>
              <a:rPr lang="en-US" sz="4000" dirty="0">
                <a:solidFill>
                  <a:srgbClr val="002060"/>
                </a:solidFill>
                <a:latin typeface="Times New Roman" panose="02020603050405020304" pitchFamily="18" charset="0"/>
                <a:cs typeface="Times New Roman" panose="02020603050405020304" pitchFamily="18" charset="0"/>
              </a:rPr>
              <a:t> E?</a:t>
            </a:r>
          </a:p>
        </p:txBody>
      </p:sp>
      <p:sp>
        <p:nvSpPr>
          <p:cNvPr id="5" name="Rectangle 4"/>
          <p:cNvSpPr/>
          <p:nvPr/>
        </p:nvSpPr>
        <p:spPr>
          <a:xfrm>
            <a:off x="1352017" y="3789288"/>
            <a:ext cx="8467843" cy="270113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Pentagon 5">
            <a:hlinkClick r:id="rId4"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rgbClr val="FFFF00"/>
                </a:solidFill>
              </a:rPr>
              <a:t>Quay </a:t>
            </a:r>
            <a:r>
              <a:rPr lang="en-US" sz="3733" dirty="0" err="1">
                <a:solidFill>
                  <a:srgbClr val="FFFF00"/>
                </a:solidFill>
              </a:rPr>
              <a:t>về</a:t>
            </a:r>
            <a:endParaRPr lang="en-US" sz="3733" dirty="0">
              <a:solidFill>
                <a:srgbClr val="FFFF00"/>
              </a:solidFill>
            </a:endParaRPr>
          </a:p>
        </p:txBody>
      </p:sp>
      <p:sp>
        <p:nvSpPr>
          <p:cNvPr id="3" name="Oval 2"/>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p:cNvSpPr/>
          <p:nvPr/>
        </p:nvSpPr>
        <p:spPr>
          <a:xfrm>
            <a:off x="943430" y="4603566"/>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457" y="6985000"/>
            <a:ext cx="812800" cy="812800"/>
          </a:xfrm>
          <a:prstGeom prst="rect">
            <a:avLst/>
          </a:prstGeom>
        </p:spPr>
      </p:pic>
      <p:sp>
        <p:nvSpPr>
          <p:cNvPr id="15" name="TextBox 14"/>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p:sp>
        <p:nvSpPr>
          <p:cNvPr id="16" name="Rectangle 15">
            <a:extLst>
              <a:ext uri="{FF2B5EF4-FFF2-40B4-BE49-F238E27FC236}">
                <a16:creationId xmlns:a16="http://schemas.microsoft.com/office/drawing/2014/main" id="{EC3A5D14-5F11-4B30-B310-E2BAB98BF277}"/>
              </a:ext>
            </a:extLst>
          </p:cNvPr>
          <p:cNvSpPr/>
          <p:nvPr/>
        </p:nvSpPr>
        <p:spPr>
          <a:xfrm rot="2424651">
            <a:off x="6088765" y="3062324"/>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EABDDD60-084C-4513-97E4-6E6F2B361FC2}"/>
              </a:ext>
            </a:extLst>
          </p:cNvPr>
          <p:cNvSpPr/>
          <p:nvPr/>
        </p:nvSpPr>
        <p:spPr>
          <a:xfrm>
            <a:off x="4143302" y="3343822"/>
            <a:ext cx="1082517"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a16="http://schemas.microsoft.com/office/drawing/2014/main" id="{DEC265FC-DF31-42E3-90AC-BF9BDB4427CC}"/>
              </a:ext>
            </a:extLst>
          </p:cNvPr>
          <p:cNvSpPr/>
          <p:nvPr/>
        </p:nvSpPr>
        <p:spPr>
          <a:xfrm>
            <a:off x="6030732" y="5232817"/>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19327931-A64B-482C-99F2-3D51EC41B8DE}"/>
              </a:ext>
            </a:extLst>
          </p:cNvPr>
          <p:cNvPicPr>
            <a:picLocks noChangeAspect="1"/>
          </p:cNvPicPr>
          <p:nvPr/>
        </p:nvPicPr>
        <p:blipFill>
          <a:blip r:embed="rId6"/>
          <a:stretch>
            <a:fillRect/>
          </a:stretch>
        </p:blipFill>
        <p:spPr>
          <a:xfrm>
            <a:off x="4143302" y="1677838"/>
            <a:ext cx="4963058" cy="4077759"/>
          </a:xfrm>
          <a:prstGeom prst="rect">
            <a:avLst/>
          </a:prstGeom>
        </p:spPr>
      </p:pic>
    </p:spTree>
    <p:extLst>
      <p:ext uri="{BB962C8B-B14F-4D97-AF65-F5344CB8AC3E}">
        <p14:creationId xmlns:p14="http://schemas.microsoft.com/office/powerpoint/2010/main" val="36628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054" y="141373"/>
            <a:ext cx="11277600" cy="18260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4267" dirty="0">
              <a:solidFill>
                <a:srgbClr val="002060"/>
              </a:solidFill>
              <a:latin typeface="Times New Roman" panose="02020603050405020304" pitchFamily="18" charset="0"/>
              <a:cs typeface="Times New Roman" panose="02020603050405020304" pitchFamily="18" charset="0"/>
            </a:endParaRPr>
          </a:p>
        </p:txBody>
      </p:sp>
      <p:sp>
        <p:nvSpPr>
          <p:cNvPr id="6" name="Pentagon 5">
            <a:hlinkClick r:id="rId4"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sp>
        <p:nvSpPr>
          <p:cNvPr id="7" name="Oval 6"/>
          <p:cNvSpPr/>
          <p:nvPr/>
        </p:nvSpPr>
        <p:spPr>
          <a:xfrm>
            <a:off x="243355" y="4826000"/>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304944" y="4880079"/>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6971" y="7074967"/>
            <a:ext cx="812800" cy="812800"/>
          </a:xfrm>
          <a:prstGeom prst="rect">
            <a:avLst/>
          </a:prstGeom>
        </p:spPr>
      </p:pic>
      <p:sp>
        <p:nvSpPr>
          <p:cNvPr id="10" name="TextBox 9"/>
          <p:cNvSpPr txBox="1"/>
          <p:nvPr/>
        </p:nvSpPr>
        <p:spPr>
          <a:xfrm>
            <a:off x="449114" y="5577947"/>
            <a:ext cx="1598515" cy="584775"/>
          </a:xfrm>
          <a:prstGeom prst="rect">
            <a:avLst/>
          </a:prstGeom>
          <a:noFill/>
        </p:spPr>
        <p:txBody>
          <a:bodyPr wrap="none" rtlCol="0">
            <a:spAutoFit/>
          </a:bodyPr>
          <a:lstStyle/>
          <a:p>
            <a:r>
              <a:rPr lang="en-US" sz="3200" b="1" dirty="0">
                <a:solidFill>
                  <a:schemeClr val="bg1"/>
                </a:solidFill>
              </a:rPr>
              <a:t>HẾT GIỜ</a:t>
            </a:r>
          </a:p>
        </p:txBody>
      </p:sp>
      <p:sp>
        <p:nvSpPr>
          <p:cNvPr id="12" name="Rectangle 11">
            <a:extLst>
              <a:ext uri="{FF2B5EF4-FFF2-40B4-BE49-F238E27FC236}">
                <a16:creationId xmlns:a16="http://schemas.microsoft.com/office/drawing/2014/main" id="{E1E78008-6BCF-4168-B221-EAB5F126DBE5}"/>
              </a:ext>
            </a:extLst>
          </p:cNvPr>
          <p:cNvSpPr/>
          <p:nvPr/>
        </p:nvSpPr>
        <p:spPr>
          <a:xfrm>
            <a:off x="282054" y="177587"/>
            <a:ext cx="11503545" cy="1451359"/>
          </a:xfrm>
          <a:prstGeom prst="rect">
            <a:avLst/>
          </a:prstGeom>
        </p:spPr>
        <p:txBody>
          <a:bodyPr wrap="square">
            <a:spAutoFit/>
          </a:bodyPr>
          <a:lstStyle/>
          <a:p>
            <a:pPr algn="just">
              <a:lnSpc>
                <a:spcPct val="115000"/>
              </a:lnSpc>
              <a:spcAft>
                <a:spcPts val="1000"/>
              </a:spcAft>
            </a:pPr>
            <a:r>
              <a:rPr lang="en-US" sz="4000" dirty="0" err="1">
                <a:solidFill>
                  <a:srgbClr val="FF0000"/>
                </a:solidFill>
                <a:latin typeface="Times New Roman" panose="02020603050405020304" pitchFamily="18" charset="0"/>
                <a:ea typeface="Calibri" panose="020F0502020204030204" pitchFamily="34" charset="0"/>
              </a:rPr>
              <a:t>Câu</a:t>
            </a:r>
            <a:r>
              <a:rPr lang="en-US" sz="4000" dirty="0">
                <a:solidFill>
                  <a:srgbClr val="FF0000"/>
                </a:solidFill>
                <a:latin typeface="Times New Roman" panose="02020603050405020304" pitchFamily="18" charset="0"/>
                <a:ea typeface="Calibri" panose="020F0502020204030204" pitchFamily="34" charset="0"/>
              </a:rPr>
              <a:t> 2</a:t>
            </a:r>
            <a:r>
              <a:rPr lang="en-US" sz="4000" dirty="0">
                <a:solidFill>
                  <a:srgbClr val="002060"/>
                </a:solidFill>
                <a:latin typeface="Times New Roman" panose="02020603050405020304" pitchFamily="18" charset="0"/>
                <a:ea typeface="Calibri" panose="020F0502020204030204" pitchFamily="34" charset="0"/>
              </a:rPr>
              <a:t>. Cho tam </a:t>
            </a:r>
            <a:r>
              <a:rPr lang="en-US" sz="4000" dirty="0" err="1">
                <a:solidFill>
                  <a:srgbClr val="002060"/>
                </a:solidFill>
                <a:latin typeface="Times New Roman" panose="02020603050405020304" pitchFamily="18" charset="0"/>
                <a:ea typeface="Calibri" panose="020F0502020204030204" pitchFamily="34" charset="0"/>
              </a:rPr>
              <a:t>giác</a:t>
            </a:r>
            <a:r>
              <a:rPr lang="en-US" sz="4000" dirty="0">
                <a:solidFill>
                  <a:srgbClr val="002060"/>
                </a:solidFill>
                <a:latin typeface="Times New Roman" panose="02020603050405020304" pitchFamily="18" charset="0"/>
                <a:ea typeface="Calibri" panose="020F0502020204030204" pitchFamily="34" charset="0"/>
              </a:rPr>
              <a:t> DEF </a:t>
            </a:r>
            <a:r>
              <a:rPr lang="en-US" sz="4000" dirty="0" err="1">
                <a:solidFill>
                  <a:srgbClr val="002060"/>
                </a:solidFill>
                <a:latin typeface="Times New Roman" panose="02020603050405020304" pitchFamily="18" charset="0"/>
                <a:ea typeface="Calibri" panose="020F0502020204030204" pitchFamily="34" charset="0"/>
              </a:rPr>
              <a:t>vuông</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tại</a:t>
            </a:r>
            <a:r>
              <a:rPr lang="en-US" sz="4000" dirty="0">
                <a:solidFill>
                  <a:srgbClr val="002060"/>
                </a:solidFill>
                <a:latin typeface="Times New Roman" panose="02020603050405020304" pitchFamily="18" charset="0"/>
                <a:ea typeface="Calibri" panose="020F0502020204030204" pitchFamily="34" charset="0"/>
              </a:rPr>
              <a:t> D </a:t>
            </a:r>
            <a:r>
              <a:rPr lang="en-US" sz="4000" dirty="0" err="1">
                <a:solidFill>
                  <a:srgbClr val="002060"/>
                </a:solidFill>
                <a:latin typeface="Times New Roman" panose="02020603050405020304" pitchFamily="18" charset="0"/>
                <a:ea typeface="Calibri" panose="020F0502020204030204" pitchFamily="34" charset="0"/>
              </a:rPr>
              <a:t>nh</a:t>
            </a:r>
            <a:r>
              <a:rPr lang="vi-VN" sz="4000" dirty="0">
                <a:solidFill>
                  <a:srgbClr val="002060"/>
                </a:solidFill>
                <a:latin typeface="Times New Roman" panose="02020603050405020304" pitchFamily="18" charset="0"/>
                <a:ea typeface="Calibri" panose="020F0502020204030204" pitchFamily="34" charset="0"/>
              </a:rPr>
              <a:t>ư</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hình</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vẽ</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Viết</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công</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thức</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tính</a:t>
            </a:r>
            <a:r>
              <a:rPr lang="en-US" sz="4000" dirty="0">
                <a:solidFill>
                  <a:srgbClr val="002060"/>
                </a:solidFill>
                <a:latin typeface="Times New Roman" panose="02020603050405020304" pitchFamily="18" charset="0"/>
                <a:ea typeface="Calibri" panose="020F0502020204030204" pitchFamily="34" charset="0"/>
              </a:rPr>
              <a:t> sin E ? </a:t>
            </a:r>
            <a:endParaRPr lang="en-US" sz="3600" dirty="0">
              <a:solidFill>
                <a:srgbClr val="00206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368489" y="4505968"/>
                <a:ext cx="6081276" cy="18878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groupChr>
                        <m:groupChrPr>
                          <m:chr m:val="⇒"/>
                          <m:vertJc m:val="bot"/>
                          <m:ctrlPr>
                            <a:rPr lang="en-US" sz="4800" b="0" i="1" smtClean="0">
                              <a:solidFill>
                                <a:schemeClr val="tx1"/>
                              </a:solidFill>
                              <a:latin typeface="Cambria Math" panose="02040503050406030204" pitchFamily="18" charset="0"/>
                            </a:rPr>
                          </m:ctrlPr>
                        </m:groupChrPr>
                        <m:e/>
                      </m:groupChr>
                      <m:d>
                        <m:dPr>
                          <m:begChr m:val="{"/>
                          <m:endChr m:val=""/>
                          <m:ctrlPr>
                            <a:rPr lang="en-US" sz="4800" b="0" i="1" smtClean="0">
                              <a:solidFill>
                                <a:schemeClr val="tx1"/>
                              </a:solidFill>
                              <a:latin typeface="Cambria Math" panose="02040503050406030204" pitchFamily="18" charset="0"/>
                            </a:rPr>
                          </m:ctrlPr>
                        </m:dPr>
                        <m:e>
                          <m:eqArr>
                            <m:eqArrPr>
                              <m:ctrlPr>
                                <a:rPr lang="en-US" sz="4800" i="1" dirty="0">
                                  <a:solidFill>
                                    <a:schemeClr val="tx1"/>
                                  </a:solidFill>
                                  <a:latin typeface="Cambria Math" panose="02040503050406030204" pitchFamily="18" charset="0"/>
                                </a:rPr>
                              </m:ctrlPr>
                            </m:eqArrPr>
                            <m:e>
                              <m:r>
                                <a:rPr lang="en-US" sz="4800" i="1" dirty="0">
                                  <a:solidFill>
                                    <a:schemeClr val="tx1"/>
                                  </a:solidFill>
                                  <a:latin typeface="Cambria Math" panose="02040503050406030204" pitchFamily="18" charset="0"/>
                                </a:rPr>
                                <m:t>𝐷𝐹</m:t>
                              </m:r>
                              <m:r>
                                <a:rPr lang="en-US" sz="4800" i="1">
                                  <a:solidFill>
                                    <a:schemeClr val="tx1"/>
                                  </a:solidFill>
                                  <a:latin typeface="Cambria Math" panose="02040503050406030204" pitchFamily="18" charset="0"/>
                                </a:rPr>
                                <m:t>=</m:t>
                              </m:r>
                              <m:r>
                                <a:rPr lang="en-US" sz="4800" i="1">
                                  <a:solidFill>
                                    <a:schemeClr val="tx1"/>
                                  </a:solidFill>
                                  <a:latin typeface="Cambria Math" panose="02040503050406030204" pitchFamily="18" charset="0"/>
                                </a:rPr>
                                <m:t>𝐸𝐹𝑠𝑖𝑛𝐸</m:t>
                              </m:r>
                            </m:e>
                            <m:e/>
                            <m:e>
                              <m:r>
                                <a:rPr lang="en-US" sz="4800" b="0" i="1" smtClean="0">
                                  <a:solidFill>
                                    <a:schemeClr val="tx1"/>
                                  </a:solidFill>
                                  <a:latin typeface="Cambria Math" panose="02040503050406030204" pitchFamily="18" charset="0"/>
                                </a:rPr>
                                <m:t>𝐸𝐹</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𝐷𝐹</m:t>
                                  </m:r>
                                </m:num>
                                <m:den>
                                  <m:r>
                                    <a:rPr lang="en-US" sz="4800" b="0" i="1" smtClean="0">
                                      <a:solidFill>
                                        <a:schemeClr val="tx1"/>
                                      </a:solidFill>
                                      <a:latin typeface="Cambria Math" panose="02040503050406030204" pitchFamily="18" charset="0"/>
                                    </a:rPr>
                                    <m:t>𝑠𝑖𝑛𝐸</m:t>
                                  </m:r>
                                </m:den>
                              </m:f>
                            </m:e>
                          </m:eqArr>
                        </m:e>
                      </m:d>
                    </m:oMath>
                  </m:oMathPara>
                </a14:m>
                <a:endParaRPr lang="en-US" sz="4800" b="0" dirty="0">
                  <a:solidFill>
                    <a:schemeClr val="tx1"/>
                  </a:solidFill>
                </a:endParaRPr>
              </a:p>
              <a:p>
                <a:r>
                  <a:rPr lang="en-US" sz="4800" dirty="0">
                    <a:solidFill>
                      <a:schemeClr val="tx1"/>
                    </a:solidFill>
                  </a:rPr>
                  <a:t>           </a:t>
                </a:r>
              </a:p>
            </p:txBody>
          </p:sp>
        </mc:Choice>
        <mc:Fallback xmlns="">
          <p:sp>
            <p:nvSpPr>
              <p:cNvPr id="5" name="Rectangle 4"/>
              <p:cNvSpPr>
                <a:spLocks noRot="1" noChangeAspect="1" noMove="1" noResize="1" noEditPoints="1" noAdjustHandles="1" noChangeArrowheads="1" noChangeShapeType="1" noTextEdit="1"/>
              </p:cNvSpPr>
              <p:nvPr/>
            </p:nvSpPr>
            <p:spPr>
              <a:xfrm>
                <a:off x="2368489" y="4505968"/>
                <a:ext cx="6081276" cy="1887896"/>
              </a:xfrm>
              <a:prstGeom prst="rect">
                <a:avLst/>
              </a:prstGeom>
              <a:blipFill>
                <a:blip r:embed="rId6"/>
                <a:stretch>
                  <a:fillRect t="-40968" b="-70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DA975FE-65CB-4E10-8668-DBC4124E797C}"/>
                  </a:ext>
                </a:extLst>
              </p:cNvPr>
              <p:cNvSpPr/>
              <p:nvPr/>
            </p:nvSpPr>
            <p:spPr>
              <a:xfrm>
                <a:off x="3800086" y="1678941"/>
                <a:ext cx="3500008" cy="1616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4800" b="0" i="1" smtClean="0">
                        <a:solidFill>
                          <a:schemeClr val="tx1"/>
                        </a:solidFill>
                        <a:latin typeface="Cambria Math" panose="02040503050406030204" pitchFamily="18" charset="0"/>
                      </a:rPr>
                      <m:t>𝑠𝑖𝑛𝐸</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𝐷𝐹</m:t>
                        </m:r>
                      </m:num>
                      <m:den>
                        <m:r>
                          <a:rPr lang="en-US" sz="4800" b="0" i="1" smtClean="0">
                            <a:solidFill>
                              <a:schemeClr val="tx1"/>
                            </a:solidFill>
                            <a:latin typeface="Cambria Math" panose="02040503050406030204" pitchFamily="18" charset="0"/>
                          </a:rPr>
                          <m:t>𝐸𝐹</m:t>
                        </m:r>
                      </m:den>
                    </m:f>
                  </m:oMath>
                </a14:m>
                <a:r>
                  <a:rPr lang="en-US" sz="4800" dirty="0">
                    <a:solidFill>
                      <a:schemeClr val="tx1"/>
                    </a:solidFill>
                  </a:rPr>
                  <a:t> </a:t>
                </a:r>
              </a:p>
            </p:txBody>
          </p:sp>
        </mc:Choice>
        <mc:Fallback xmlns="">
          <p:sp>
            <p:nvSpPr>
              <p:cNvPr id="13" name="Rectangle 12">
                <a:extLst>
                  <a:ext uri="{FF2B5EF4-FFF2-40B4-BE49-F238E27FC236}">
                    <a16:creationId xmlns:a16="http://schemas.microsoft.com/office/drawing/2014/main" id="{BDA975FE-65CB-4E10-8668-DBC4124E797C}"/>
                  </a:ext>
                </a:extLst>
              </p:cNvPr>
              <p:cNvSpPr>
                <a:spLocks noRot="1" noChangeAspect="1" noMove="1" noResize="1" noEditPoints="1" noAdjustHandles="1" noChangeArrowheads="1" noChangeShapeType="1" noTextEdit="1"/>
              </p:cNvSpPr>
              <p:nvPr/>
            </p:nvSpPr>
            <p:spPr>
              <a:xfrm>
                <a:off x="3800086" y="1678941"/>
                <a:ext cx="3500008" cy="1616790"/>
              </a:xfrm>
              <a:prstGeom prst="rect">
                <a:avLst/>
              </a:prstGeom>
              <a:blipFill>
                <a:blip r:embed="rId7"/>
                <a:stretch>
                  <a:fillRect/>
                </a:stretch>
              </a:blipFill>
              <a:ln>
                <a:noFill/>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AB7EABA-0341-40F3-956C-654DC62C85E4}"/>
              </a:ext>
            </a:extLst>
          </p:cNvPr>
          <p:cNvPicPr>
            <a:picLocks noChangeAspect="1"/>
          </p:cNvPicPr>
          <p:nvPr/>
        </p:nvPicPr>
        <p:blipFill>
          <a:blip r:embed="rId8"/>
          <a:stretch>
            <a:fillRect/>
          </a:stretch>
        </p:blipFill>
        <p:spPr>
          <a:xfrm>
            <a:off x="8209001" y="1131440"/>
            <a:ext cx="3856693" cy="4077759"/>
          </a:xfrm>
          <a:prstGeom prst="rect">
            <a:avLst/>
          </a:prstGeom>
        </p:spPr>
      </p:pic>
      <p:sp>
        <p:nvSpPr>
          <p:cNvPr id="15" name="Rectangle 14">
            <a:extLst>
              <a:ext uri="{FF2B5EF4-FFF2-40B4-BE49-F238E27FC236}">
                <a16:creationId xmlns:a16="http://schemas.microsoft.com/office/drawing/2014/main" id="{501C637A-744F-4298-A037-132B2C96C1C2}"/>
              </a:ext>
            </a:extLst>
          </p:cNvPr>
          <p:cNvSpPr/>
          <p:nvPr/>
        </p:nvSpPr>
        <p:spPr>
          <a:xfrm rot="3001014">
            <a:off x="9732716" y="2870765"/>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3297490C-23BF-47C4-9157-FD41D0065BBF}"/>
              </a:ext>
            </a:extLst>
          </p:cNvPr>
          <p:cNvSpPr/>
          <p:nvPr/>
        </p:nvSpPr>
        <p:spPr>
          <a:xfrm>
            <a:off x="9565413" y="4826000"/>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728BC0F0-B40F-4E9F-B02A-3CF8C58FF2EC}"/>
              </a:ext>
            </a:extLst>
          </p:cNvPr>
          <p:cNvSpPr/>
          <p:nvPr/>
        </p:nvSpPr>
        <p:spPr>
          <a:xfrm>
            <a:off x="8079475" y="3094543"/>
            <a:ext cx="910642"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5000"/>
                                        <p:tgtEl>
                                          <p:spTgt spid="8"/>
                                        </p:tgtEl>
                                      </p:cBhvr>
                                    </p:animEffect>
                                  </p:childTnLst>
                                </p:cTn>
                              </p:par>
                            </p:childTnLst>
                          </p:cTn>
                        </p:par>
                        <p:par>
                          <p:cTn id="43" fill="hold">
                            <p:stCondLst>
                              <p:cond delay="5000"/>
                            </p:stCondLst>
                            <p:childTnLst>
                              <p:par>
                                <p:cTn id="44" presetID="1" presetClass="mediacall" presetSubtype="0" fill="hold" nodeType="afterEffect">
                                  <p:stCondLst>
                                    <p:cond delay="0"/>
                                  </p:stCondLst>
                                  <p:childTnLst>
                                    <p:cmd type="call" cmd="playFrom(0.0)">
                                      <p:cBhvr>
                                        <p:cTn id="45" dur="1965" fill="hold"/>
                                        <p:tgtEl>
                                          <p:spTgt spid="9"/>
                                        </p:tgtEl>
                                      </p:cBhvr>
                                    </p:cmd>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6965"/>
                            </p:stCondLst>
                            <p:childTnLst>
                              <p:par>
                                <p:cTn id="52" presetID="42"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anim calcmode="lin" valueType="num">
                                      <p:cBhvr>
                                        <p:cTn id="55" dur="500" fill="hold"/>
                                        <p:tgtEl>
                                          <p:spTgt spid="6"/>
                                        </p:tgtEl>
                                        <p:attrNameLst>
                                          <p:attrName>ppt_x</p:attrName>
                                        </p:attrNameLst>
                                      </p:cBhvr>
                                      <p:tavLst>
                                        <p:tav tm="0">
                                          <p:val>
                                            <p:strVal val="#ppt_x"/>
                                          </p:val>
                                        </p:tav>
                                        <p:tav tm="100000">
                                          <p:val>
                                            <p:strVal val="#ppt_x"/>
                                          </p:val>
                                        </p:tav>
                                      </p:tavLst>
                                    </p:anim>
                                    <p:anim calcmode="lin" valueType="num">
                                      <p:cBhvr>
                                        <p:cTn id="5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4" grpId="0" animBg="1"/>
      <p:bldP spid="6" grpId="0" animBg="1"/>
      <p:bldP spid="8" grpId="0" animBg="1"/>
      <p:bldP spid="10" grpId="0"/>
      <p:bldP spid="12" grpId="0"/>
      <p:bldP spid="5" grpId="0" animBg="1"/>
      <p:bldP spid="13"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279400"/>
            <a:ext cx="11506200" cy="150964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267" dirty="0" err="1">
                <a:solidFill>
                  <a:srgbClr val="FF0000"/>
                </a:solidFill>
                <a:latin typeface="Times New Roman" panose="02020603050405020304" pitchFamily="18" charset="0"/>
                <a:cs typeface="Times New Roman" panose="02020603050405020304" pitchFamily="18" charset="0"/>
              </a:rPr>
              <a:t>Câu</a:t>
            </a:r>
            <a:r>
              <a:rPr lang="en-US" sz="4267" dirty="0">
                <a:solidFill>
                  <a:srgbClr val="FF0000"/>
                </a:solidFill>
                <a:latin typeface="Times New Roman" panose="02020603050405020304" pitchFamily="18" charset="0"/>
                <a:cs typeface="Times New Roman" panose="02020603050405020304" pitchFamily="18" charset="0"/>
              </a:rPr>
              <a:t> 3.</a:t>
            </a:r>
            <a:r>
              <a:rPr lang="en-US" sz="4267" dirty="0">
                <a:solidFill>
                  <a:srgbClr val="002060"/>
                </a:solidFill>
                <a:latin typeface="Times New Roman" panose="02020603050405020304" pitchFamily="18" charset="0"/>
                <a:cs typeface="Times New Roman" panose="02020603050405020304" pitchFamily="18" charset="0"/>
              </a:rPr>
              <a:t> Cho tam </a:t>
            </a:r>
            <a:r>
              <a:rPr lang="en-US" sz="4267" dirty="0" err="1">
                <a:solidFill>
                  <a:srgbClr val="002060"/>
                </a:solidFill>
                <a:latin typeface="Times New Roman" panose="02020603050405020304" pitchFamily="18" charset="0"/>
                <a:cs typeface="Times New Roman" panose="02020603050405020304" pitchFamily="18" charset="0"/>
              </a:rPr>
              <a:t>giác</a:t>
            </a:r>
            <a:r>
              <a:rPr lang="en-US" sz="4267" dirty="0">
                <a:solidFill>
                  <a:srgbClr val="002060"/>
                </a:solidFill>
                <a:latin typeface="Times New Roman" panose="02020603050405020304" pitchFamily="18" charset="0"/>
                <a:cs typeface="Times New Roman" panose="02020603050405020304" pitchFamily="18" charset="0"/>
              </a:rPr>
              <a:t> DEF </a:t>
            </a:r>
            <a:r>
              <a:rPr lang="en-US" sz="4267" dirty="0" err="1">
                <a:solidFill>
                  <a:srgbClr val="002060"/>
                </a:solidFill>
                <a:latin typeface="Times New Roman" panose="02020603050405020304" pitchFamily="18" charset="0"/>
                <a:cs typeface="Times New Roman" panose="02020603050405020304" pitchFamily="18" charset="0"/>
              </a:rPr>
              <a:t>vuông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tại</a:t>
            </a:r>
            <a:r>
              <a:rPr lang="en-US" sz="4267" dirty="0">
                <a:solidFill>
                  <a:srgbClr val="002060"/>
                </a:solidFill>
                <a:latin typeface="Times New Roman" panose="02020603050405020304" pitchFamily="18" charset="0"/>
                <a:cs typeface="Times New Roman" panose="02020603050405020304" pitchFamily="18" charset="0"/>
              </a:rPr>
              <a:t> D </a:t>
            </a:r>
            <a:r>
              <a:rPr lang="en-US" sz="4267" dirty="0" err="1">
                <a:solidFill>
                  <a:srgbClr val="002060"/>
                </a:solidFill>
                <a:latin typeface="Times New Roman" panose="02020603050405020304" pitchFamily="18" charset="0"/>
                <a:cs typeface="Times New Roman" panose="02020603050405020304" pitchFamily="18" charset="0"/>
              </a:rPr>
              <a:t>như</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hình</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vẽ</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Viết</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công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thức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tính</a:t>
            </a:r>
            <a:r>
              <a:rPr lang="en-US" sz="4267" dirty="0">
                <a:solidFill>
                  <a:srgbClr val="002060"/>
                </a:solidFill>
                <a:latin typeface="Times New Roman" panose="02020603050405020304" pitchFamily="18" charset="0"/>
                <a:cs typeface="Times New Roman" panose="02020603050405020304" pitchFamily="18" charset="0"/>
              </a:rPr>
              <a:t> cos E?</a:t>
            </a:r>
          </a:p>
        </p:txBody>
      </p:sp>
      <mc:AlternateContent xmlns:mc="http://schemas.openxmlformats.org/markup-compatibility/2006" xmlns:a14="http://schemas.microsoft.com/office/drawing/2010/main">
        <mc:Choice Requires="a14">
          <p:sp>
            <p:nvSpPr>
              <p:cNvPr id="5" name="Rectangle 4"/>
              <p:cNvSpPr/>
              <p:nvPr/>
            </p:nvSpPr>
            <p:spPr>
              <a:xfrm>
                <a:off x="3253369" y="1694621"/>
                <a:ext cx="4293844" cy="2032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14:m>
                  <m:oMathPara xmlns:m="http://schemas.openxmlformats.org/officeDocument/2006/math">
                    <m:oMathParaPr>
                      <m:jc m:val="centerGroup"/>
                    </m:oMathParaPr>
                    <m:oMath xmlns:m="http://schemas.openxmlformats.org/officeDocument/2006/math">
                      <m:r>
                        <a:rPr lang="en-US" sz="4267" i="1">
                          <a:solidFill>
                            <a:schemeClr val="tx1"/>
                          </a:solidFill>
                          <a:latin typeface="Cambria Math" panose="02040503050406030204" pitchFamily="18" charset="0"/>
                          <a:cs typeface="Times New Roman" panose="02020603050405020304" pitchFamily="18" charset="0"/>
                        </a:rPr>
                        <m:t>𝑐𝑜𝑠𝐸</m:t>
                      </m:r>
                      <m:r>
                        <a:rPr lang="en-US" sz="4267" i="1">
                          <a:solidFill>
                            <a:schemeClr val="tx1"/>
                          </a:solidFill>
                          <a:latin typeface="Cambria Math" panose="02040503050406030204" pitchFamily="18" charset="0"/>
                          <a:cs typeface="Times New Roman" panose="02020603050405020304" pitchFamily="18" charset="0"/>
                        </a:rPr>
                        <m:t>=</m:t>
                      </m:r>
                      <m:f>
                        <m:fPr>
                          <m:ctrlPr>
                            <a:rPr lang="en-US" sz="4267" i="1">
                              <a:solidFill>
                                <a:schemeClr val="tx1"/>
                              </a:solidFill>
                              <a:latin typeface="Cambria Math" panose="02040503050406030204" pitchFamily="18" charset="0"/>
                              <a:cs typeface="Times New Roman" panose="02020603050405020304" pitchFamily="18" charset="0"/>
                            </a:rPr>
                          </m:ctrlPr>
                        </m:fPr>
                        <m:num>
                          <m:r>
                            <a:rPr lang="en-US" sz="4267" i="1">
                              <a:solidFill>
                                <a:schemeClr val="tx1"/>
                              </a:solidFill>
                              <a:latin typeface="Cambria Math" panose="02040503050406030204" pitchFamily="18" charset="0"/>
                              <a:cs typeface="Times New Roman" panose="02020603050405020304" pitchFamily="18" charset="0"/>
                            </a:rPr>
                            <m:t>𝐷𝐸</m:t>
                          </m:r>
                        </m:num>
                        <m:den>
                          <m:r>
                            <a:rPr lang="en-US" sz="4267" i="1">
                              <a:solidFill>
                                <a:schemeClr val="tx1"/>
                              </a:solidFill>
                              <a:latin typeface="Cambria Math" panose="02040503050406030204" pitchFamily="18" charset="0"/>
                              <a:cs typeface="Times New Roman" panose="02020603050405020304" pitchFamily="18" charset="0"/>
                            </a:rPr>
                            <m:t>𝐸𝐹</m:t>
                          </m:r>
                        </m:den>
                      </m:f>
                    </m:oMath>
                  </m:oMathPara>
                </a14:m>
                <a:endParaRPr lang="en-US" sz="426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53369" y="1694621"/>
                <a:ext cx="4293844" cy="2032000"/>
              </a:xfrm>
              <a:prstGeom prst="rect">
                <a:avLst/>
              </a:prstGeom>
              <a:blipFill>
                <a:blip r:embed="rId4"/>
                <a:stretch>
                  <a:fillRect/>
                </a:stretch>
              </a:blipFill>
              <a:ln>
                <a:noFill/>
              </a:ln>
            </p:spPr>
            <p:txBody>
              <a:bodyPr/>
              <a:lstStyle/>
              <a:p>
                <a:r>
                  <a:rPr lang="en-US">
                    <a:noFill/>
                  </a:rPr>
                  <a:t> </a:t>
                </a:r>
              </a:p>
            </p:txBody>
          </p:sp>
        </mc:Fallback>
      </mc:AlternateContent>
      <p:sp>
        <p:nvSpPr>
          <p:cNvPr id="6" name="Pentagon 5">
            <a:hlinkClick r:id="rId5"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dirty="0">
                <a:solidFill>
                  <a:srgbClr val="FFFF00"/>
                </a:solidFill>
                <a:latin typeface="Calibri"/>
              </a:rPr>
              <a:t>Quay </a:t>
            </a:r>
            <a:r>
              <a:rPr lang="en-US" sz="3733" dirty="0" err="1">
                <a:solidFill>
                  <a:srgbClr val="FFFF00"/>
                </a:solidFill>
                <a:latin typeface="Calibri"/>
              </a:rPr>
              <a:t>về</a:t>
            </a:r>
            <a:endParaRPr lang="en-US" sz="3733" dirty="0">
              <a:solidFill>
                <a:srgbClr val="FFFF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152C76E-8CC8-454B-B8A4-B80731EE740B}"/>
                  </a:ext>
                </a:extLst>
              </p:cNvPr>
              <p:cNvSpPr/>
              <p:nvPr/>
            </p:nvSpPr>
            <p:spPr>
              <a:xfrm>
                <a:off x="2830287" y="4482218"/>
                <a:ext cx="5901424" cy="18878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groupChr>
                        <m:groupChrPr>
                          <m:chr m:val="⇒"/>
                          <m:vertJc m:val="bot"/>
                          <m:ctrlPr>
                            <a:rPr lang="en-US" sz="4800" b="0" i="1" smtClean="0">
                              <a:solidFill>
                                <a:schemeClr val="tx1"/>
                              </a:solidFill>
                              <a:latin typeface="Cambria Math" panose="02040503050406030204" pitchFamily="18" charset="0"/>
                            </a:rPr>
                          </m:ctrlPr>
                        </m:groupChrPr>
                        <m:e/>
                      </m:groupChr>
                      <m:d>
                        <m:dPr>
                          <m:begChr m:val="{"/>
                          <m:endChr m:val=""/>
                          <m:ctrlPr>
                            <a:rPr lang="en-US" sz="4800" b="0" i="1" smtClean="0">
                              <a:solidFill>
                                <a:schemeClr val="tx1"/>
                              </a:solidFill>
                              <a:latin typeface="Cambria Math" panose="02040503050406030204" pitchFamily="18" charset="0"/>
                            </a:rPr>
                          </m:ctrlPr>
                        </m:dPr>
                        <m:e>
                          <m:eqArr>
                            <m:eqArrPr>
                              <m:ctrlPr>
                                <a:rPr lang="en-US" sz="4800" i="1" dirty="0">
                                  <a:solidFill>
                                    <a:schemeClr val="tx1"/>
                                  </a:solidFill>
                                  <a:latin typeface="Cambria Math" panose="02040503050406030204" pitchFamily="18" charset="0"/>
                                </a:rPr>
                              </m:ctrlPr>
                            </m:eqArrPr>
                            <m:e>
                              <m:r>
                                <a:rPr lang="en-US" sz="4800" i="1" dirty="0">
                                  <a:solidFill>
                                    <a:schemeClr val="tx1"/>
                                  </a:solidFill>
                                  <a:latin typeface="Cambria Math" panose="02040503050406030204" pitchFamily="18" charset="0"/>
                                </a:rPr>
                                <m:t>𝐷</m:t>
                              </m:r>
                              <m:r>
                                <a:rPr lang="en-US" sz="4800" b="0" i="1" dirty="0" smtClean="0">
                                  <a:solidFill>
                                    <a:schemeClr val="tx1"/>
                                  </a:solidFill>
                                  <a:latin typeface="Cambria Math" panose="02040503050406030204" pitchFamily="18" charset="0"/>
                                </a:rPr>
                                <m:t>𝐸</m:t>
                              </m:r>
                              <m:r>
                                <a:rPr lang="en-US" sz="4800" i="1">
                                  <a:solidFill>
                                    <a:schemeClr val="tx1"/>
                                  </a:solidFill>
                                  <a:latin typeface="Cambria Math" panose="02040503050406030204" pitchFamily="18" charset="0"/>
                                </a:rPr>
                                <m:t>=</m:t>
                              </m:r>
                              <m:r>
                                <a:rPr lang="en-US" sz="4800" i="1">
                                  <a:solidFill>
                                    <a:schemeClr val="tx1"/>
                                  </a:solidFill>
                                  <a:latin typeface="Cambria Math" panose="02040503050406030204" pitchFamily="18" charset="0"/>
                                </a:rPr>
                                <m:t>𝐸𝐹𝑐𝑜𝑠𝐸</m:t>
                              </m:r>
                            </m:e>
                            <m:e/>
                            <m:e>
                              <m:r>
                                <a:rPr lang="en-US" sz="4800" b="0" i="1" smtClean="0">
                                  <a:solidFill>
                                    <a:schemeClr val="tx1"/>
                                  </a:solidFill>
                                  <a:latin typeface="Cambria Math" panose="02040503050406030204" pitchFamily="18" charset="0"/>
                                </a:rPr>
                                <m:t>𝐸𝐹</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𝐷𝐸</m:t>
                                  </m:r>
                                </m:num>
                                <m:den>
                                  <m:r>
                                    <a:rPr lang="en-US" sz="4800" b="0" i="1" smtClean="0">
                                      <a:solidFill>
                                        <a:schemeClr val="tx1"/>
                                      </a:solidFill>
                                      <a:latin typeface="Cambria Math" panose="02040503050406030204" pitchFamily="18" charset="0"/>
                                    </a:rPr>
                                    <m:t>𝑐𝑜𝑠𝐸</m:t>
                                  </m:r>
                                </m:den>
                              </m:f>
                            </m:e>
                          </m:eqArr>
                        </m:e>
                      </m:d>
                    </m:oMath>
                  </m:oMathPara>
                </a14:m>
                <a:endParaRPr lang="en-US" sz="4800" b="0" dirty="0">
                  <a:solidFill>
                    <a:schemeClr val="tx1"/>
                  </a:solidFill>
                </a:endParaRPr>
              </a:p>
              <a:p>
                <a:r>
                  <a:rPr lang="en-US" sz="4800" dirty="0">
                    <a:solidFill>
                      <a:schemeClr val="tx1"/>
                    </a:solidFill>
                  </a:rPr>
                  <a:t>           </a:t>
                </a:r>
              </a:p>
            </p:txBody>
          </p:sp>
        </mc:Choice>
        <mc:Fallback xmlns="">
          <p:sp>
            <p:nvSpPr>
              <p:cNvPr id="12" name="Rectangle 11">
                <a:extLst>
                  <a:ext uri="{FF2B5EF4-FFF2-40B4-BE49-F238E27FC236}">
                    <a16:creationId xmlns:a16="http://schemas.microsoft.com/office/drawing/2014/main" id="{B152C76E-8CC8-454B-B8A4-B80731EE740B}"/>
                  </a:ext>
                </a:extLst>
              </p:cNvPr>
              <p:cNvSpPr>
                <a:spLocks noRot="1" noChangeAspect="1" noMove="1" noResize="1" noEditPoints="1" noAdjustHandles="1" noChangeArrowheads="1" noChangeShapeType="1" noTextEdit="1"/>
              </p:cNvSpPr>
              <p:nvPr/>
            </p:nvSpPr>
            <p:spPr>
              <a:xfrm>
                <a:off x="2830287" y="4482218"/>
                <a:ext cx="5901424" cy="1887896"/>
              </a:xfrm>
              <a:prstGeom prst="rect">
                <a:avLst/>
              </a:prstGeom>
              <a:blipFill>
                <a:blip r:embed="rId7"/>
                <a:stretch>
                  <a:fillRect t="-40645" b="-7097"/>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319C8D0-B25B-4626-89C1-77F46C5A1608}"/>
              </a:ext>
            </a:extLst>
          </p:cNvPr>
          <p:cNvPicPr>
            <a:picLocks noChangeAspect="1"/>
          </p:cNvPicPr>
          <p:nvPr/>
        </p:nvPicPr>
        <p:blipFill>
          <a:blip r:embed="rId8"/>
          <a:stretch>
            <a:fillRect/>
          </a:stretch>
        </p:blipFill>
        <p:spPr>
          <a:xfrm>
            <a:off x="8461475" y="1055663"/>
            <a:ext cx="3856693" cy="4077759"/>
          </a:xfrm>
          <a:prstGeom prst="rect">
            <a:avLst/>
          </a:prstGeom>
        </p:spPr>
      </p:pic>
      <p:sp>
        <p:nvSpPr>
          <p:cNvPr id="14" name="Rectangle 13">
            <a:extLst>
              <a:ext uri="{FF2B5EF4-FFF2-40B4-BE49-F238E27FC236}">
                <a16:creationId xmlns:a16="http://schemas.microsoft.com/office/drawing/2014/main" id="{0A369E2F-4DC3-4952-B704-15E9CA92D8E4}"/>
              </a:ext>
            </a:extLst>
          </p:cNvPr>
          <p:cNvSpPr/>
          <p:nvPr/>
        </p:nvSpPr>
        <p:spPr>
          <a:xfrm rot="3001014">
            <a:off x="9979104" y="2698753"/>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E02BD6D0-775E-4F0A-A381-42D4771322EE}"/>
              </a:ext>
            </a:extLst>
          </p:cNvPr>
          <p:cNvSpPr/>
          <p:nvPr/>
        </p:nvSpPr>
        <p:spPr>
          <a:xfrm>
            <a:off x="8343916" y="2964028"/>
            <a:ext cx="910642"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57129AC7-1E6D-49E0-A81F-0FADDE8B0269}"/>
              </a:ext>
            </a:extLst>
          </p:cNvPr>
          <p:cNvSpPr/>
          <p:nvPr/>
        </p:nvSpPr>
        <p:spPr>
          <a:xfrm>
            <a:off x="9878727" y="4676221"/>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600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5000"/>
                                        <p:tgtEl>
                                          <p:spTgt spid="8"/>
                                        </p:tgtEl>
                                      </p:cBhvr>
                                    </p:animEffect>
                                  </p:childTnLst>
                                </p:cTn>
                              </p:par>
                            </p:childTnLst>
                          </p:cTn>
                        </p:par>
                        <p:par>
                          <p:cTn id="33" fill="hold">
                            <p:stCondLst>
                              <p:cond delay="5000"/>
                            </p:stCondLst>
                            <p:childTnLst>
                              <p:par>
                                <p:cTn id="34" presetID="1" presetClass="mediacall" presetSubtype="0" fill="hold" nodeType="afterEffect">
                                  <p:stCondLst>
                                    <p:cond delay="0"/>
                                  </p:stCondLst>
                                  <p:childTnLst>
                                    <p:cmd type="call" cmd="playFrom(0.0)">
                                      <p:cBhvr>
                                        <p:cTn id="35" dur="1965" fill="hold"/>
                                        <p:tgtEl>
                                          <p:spTgt spid="9"/>
                                        </p:tgtEl>
                                      </p:cBhvr>
                                    </p:cmd>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anim calcmode="lin" valueType="num">
                                      <p:cBhvr>
                                        <p:cTn id="52" dur="500" fill="hold"/>
                                        <p:tgtEl>
                                          <p:spTgt spid="6"/>
                                        </p:tgtEl>
                                        <p:attrNameLst>
                                          <p:attrName>ppt_x</p:attrName>
                                        </p:attrNameLst>
                                      </p:cBhvr>
                                      <p:tavLst>
                                        <p:tav tm="0">
                                          <p:val>
                                            <p:strVal val="#ppt_x"/>
                                          </p:val>
                                        </p:tav>
                                        <p:tav tm="100000">
                                          <p:val>
                                            <p:strVal val="#ppt_x"/>
                                          </p:val>
                                        </p:tav>
                                      </p:tavLst>
                                    </p:anim>
                                    <p:anim calcmode="lin" valueType="num">
                                      <p:cBhvr>
                                        <p:cTn id="5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P spid="12"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163871"/>
            <a:ext cx="11506200" cy="13738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4. </a:t>
            </a:r>
            <a:r>
              <a:rPr lang="en-US" sz="3600" dirty="0">
                <a:solidFill>
                  <a:srgbClr val="002060"/>
                </a:solidFill>
                <a:latin typeface="Times New Roman" panose="02020603050405020304" pitchFamily="18" charset="0"/>
                <a:cs typeface="Times New Roman" panose="02020603050405020304" pitchFamily="18" charset="0"/>
              </a:rPr>
              <a:t>Cho tam </a:t>
            </a:r>
            <a:r>
              <a:rPr lang="en-US" sz="3600" dirty="0" err="1">
                <a:solidFill>
                  <a:srgbClr val="002060"/>
                </a:solidFill>
                <a:latin typeface="Times New Roman" panose="02020603050405020304" pitchFamily="18" charset="0"/>
                <a:cs typeface="Times New Roman" panose="02020603050405020304" pitchFamily="18" charset="0"/>
              </a:rPr>
              <a:t>giác</a:t>
            </a:r>
            <a:r>
              <a:rPr lang="en-US" sz="3600" dirty="0">
                <a:solidFill>
                  <a:srgbClr val="002060"/>
                </a:solidFill>
                <a:latin typeface="Times New Roman" panose="02020603050405020304" pitchFamily="18" charset="0"/>
                <a:cs typeface="Times New Roman" panose="02020603050405020304" pitchFamily="18" charset="0"/>
              </a:rPr>
              <a:t> DEF </a:t>
            </a:r>
            <a:r>
              <a:rPr lang="en-US" sz="3600" dirty="0" err="1">
                <a:solidFill>
                  <a:srgbClr val="002060"/>
                </a:solidFill>
                <a:latin typeface="Times New Roman" panose="02020603050405020304" pitchFamily="18" charset="0"/>
                <a:cs typeface="Times New Roman" panose="02020603050405020304" pitchFamily="18" charset="0"/>
              </a:rPr>
              <a:t>vuông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tại</a:t>
            </a:r>
            <a:r>
              <a:rPr lang="en-US" sz="3600" dirty="0">
                <a:solidFill>
                  <a:srgbClr val="002060"/>
                </a:solidFill>
                <a:latin typeface="Times New Roman" panose="02020603050405020304" pitchFamily="18" charset="0"/>
                <a:cs typeface="Times New Roman" panose="02020603050405020304" pitchFamily="18" charset="0"/>
              </a:rPr>
              <a:t> D </a:t>
            </a:r>
            <a:r>
              <a:rPr lang="en-US" sz="3600" dirty="0" err="1">
                <a:solidFill>
                  <a:srgbClr val="002060"/>
                </a:solidFill>
                <a:latin typeface="Times New Roman" panose="02020603050405020304" pitchFamily="18" charset="0"/>
                <a:cs typeface="Times New Roman" panose="02020603050405020304" pitchFamily="18" charset="0"/>
              </a:rPr>
              <a:t>như</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vẽ</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Viết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thức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tính</a:t>
            </a:r>
            <a:r>
              <a:rPr lang="en-US" sz="3600" dirty="0">
                <a:solidFill>
                  <a:srgbClr val="002060"/>
                </a:solidFill>
                <a:latin typeface="Times New Roman" panose="02020603050405020304" pitchFamily="18" charset="0"/>
                <a:cs typeface="Times New Roman" panose="02020603050405020304" pitchFamily="18" charset="0"/>
              </a:rPr>
              <a:t> tan E?</a:t>
            </a:r>
          </a:p>
        </p:txBody>
      </p:sp>
      <mc:AlternateContent xmlns:mc="http://schemas.openxmlformats.org/markup-compatibility/2006" xmlns:a14="http://schemas.microsoft.com/office/drawing/2010/main">
        <mc:Choice Requires="a14">
          <p:sp>
            <p:nvSpPr>
              <p:cNvPr id="5" name="Rectangle 4"/>
              <p:cNvSpPr/>
              <p:nvPr/>
            </p:nvSpPr>
            <p:spPr>
              <a:xfrm>
                <a:off x="3104255" y="1482969"/>
                <a:ext cx="4995081" cy="14142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cs typeface="Times New Roman" panose="02020603050405020304" pitchFamily="18" charset="0"/>
                        </a:rPr>
                        <m:t>𝑡𝑎𝑛𝐸</m:t>
                      </m:r>
                      <m:r>
                        <a:rPr lang="en-US" sz="4000" b="0" i="1" smtClean="0">
                          <a:solidFill>
                            <a:schemeClr val="tx1"/>
                          </a:solidFill>
                          <a:latin typeface="Cambria Math" panose="02040503050406030204" pitchFamily="18" charset="0"/>
                          <a:cs typeface="Times New Roman" panose="02020603050405020304" pitchFamily="18" charset="0"/>
                        </a:rPr>
                        <m:t>=</m:t>
                      </m:r>
                      <m:f>
                        <m:fPr>
                          <m:ctrlPr>
                            <a:rPr lang="en-US" sz="4000" i="1">
                              <a:solidFill>
                                <a:schemeClr val="tx1"/>
                              </a:solidFill>
                              <a:latin typeface="Cambria Math" panose="02040503050406030204" pitchFamily="18" charset="0"/>
                              <a:cs typeface="Times New Roman" panose="02020603050405020304" pitchFamily="18" charset="0"/>
                            </a:rPr>
                          </m:ctrlPr>
                        </m:fPr>
                        <m:num>
                          <m:r>
                            <a:rPr lang="en-US" sz="4000" b="0" i="1" smtClean="0">
                              <a:solidFill>
                                <a:schemeClr val="tx1"/>
                              </a:solidFill>
                              <a:latin typeface="Cambria Math" panose="02040503050406030204" pitchFamily="18" charset="0"/>
                              <a:cs typeface="Times New Roman" panose="02020603050405020304" pitchFamily="18" charset="0"/>
                            </a:rPr>
                            <m:t>𝐷𝐹</m:t>
                          </m:r>
                        </m:num>
                        <m:den>
                          <m:r>
                            <a:rPr lang="en-US" sz="4000" b="0" i="1" smtClean="0">
                              <a:solidFill>
                                <a:schemeClr val="tx1"/>
                              </a:solidFill>
                              <a:latin typeface="Cambria Math" panose="02040503050406030204" pitchFamily="18" charset="0"/>
                              <a:cs typeface="Times New Roman" panose="02020603050405020304" pitchFamily="18" charset="0"/>
                            </a:rPr>
                            <m:t>𝐷𝐸</m:t>
                          </m:r>
                        </m:den>
                      </m:f>
                      <m:r>
                        <a:rPr lang="en-US" sz="4000" b="0" i="1" smtClean="0">
                          <a:solidFill>
                            <a:schemeClr val="tx1"/>
                          </a:solidFill>
                          <a:latin typeface="Cambria Math" panose="02040503050406030204" pitchFamily="18" charset="0"/>
                          <a:cs typeface="Times New Roman" panose="02020603050405020304" pitchFamily="18" charset="0"/>
                        </a:rPr>
                        <m:t>    </m:t>
                      </m:r>
                    </m:oMath>
                  </m:oMathPara>
                </a14:m>
                <a:endParaRPr lang="en-US" sz="4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04255" y="1482969"/>
                <a:ext cx="4995081" cy="1414202"/>
              </a:xfrm>
              <a:prstGeom prst="rect">
                <a:avLst/>
              </a:prstGeom>
              <a:blipFill>
                <a:blip r:embed="rId4"/>
                <a:stretch>
                  <a:fillRect/>
                </a:stretch>
              </a:blipFill>
              <a:ln>
                <a:noFill/>
              </a:ln>
            </p:spPr>
            <p:txBody>
              <a:bodyPr/>
              <a:lstStyle/>
              <a:p>
                <a:r>
                  <a:rPr lang="en-US">
                    <a:noFill/>
                  </a:rPr>
                  <a:t> </a:t>
                </a:r>
              </a:p>
            </p:txBody>
          </p:sp>
        </mc:Fallback>
      </mc:AlternateContent>
      <p:sp>
        <p:nvSpPr>
          <p:cNvPr id="6" name="Pentagon 5">
            <a:hlinkClick r:id="rId5"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12" name="Picture 11">
            <a:extLst>
              <a:ext uri="{FF2B5EF4-FFF2-40B4-BE49-F238E27FC236}">
                <a16:creationId xmlns:a16="http://schemas.microsoft.com/office/drawing/2014/main" id="{A630A740-4049-4C24-9CF1-7DDC3E1F8658}"/>
              </a:ext>
            </a:extLst>
          </p:cNvPr>
          <p:cNvPicPr>
            <a:picLocks noChangeAspect="1"/>
          </p:cNvPicPr>
          <p:nvPr/>
        </p:nvPicPr>
        <p:blipFill>
          <a:blip r:embed="rId7"/>
          <a:stretch>
            <a:fillRect/>
          </a:stretch>
        </p:blipFill>
        <p:spPr>
          <a:xfrm>
            <a:off x="8461475" y="1055663"/>
            <a:ext cx="3856693" cy="4077759"/>
          </a:xfrm>
          <a:prstGeom prst="rect">
            <a:avLst/>
          </a:prstGeom>
        </p:spPr>
      </p:pic>
      <p:sp>
        <p:nvSpPr>
          <p:cNvPr id="13" name="Rectangle 12">
            <a:extLst>
              <a:ext uri="{FF2B5EF4-FFF2-40B4-BE49-F238E27FC236}">
                <a16:creationId xmlns:a16="http://schemas.microsoft.com/office/drawing/2014/main" id="{EEE956CF-FB5A-4017-A3D4-EB765E7918BD}"/>
              </a:ext>
            </a:extLst>
          </p:cNvPr>
          <p:cNvSpPr/>
          <p:nvPr/>
        </p:nvSpPr>
        <p:spPr>
          <a:xfrm rot="3001014">
            <a:off x="9979104" y="2698753"/>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941E77B6-F0A1-4A4C-94DE-B24CB3620406}"/>
              </a:ext>
            </a:extLst>
          </p:cNvPr>
          <p:cNvSpPr/>
          <p:nvPr/>
        </p:nvSpPr>
        <p:spPr>
          <a:xfrm>
            <a:off x="8343916" y="2964028"/>
            <a:ext cx="910642"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5499F14D-180E-41FA-BB1C-7980836A95F9}"/>
              </a:ext>
            </a:extLst>
          </p:cNvPr>
          <p:cNvSpPr/>
          <p:nvPr/>
        </p:nvSpPr>
        <p:spPr>
          <a:xfrm>
            <a:off x="9878727" y="4676221"/>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25A851B-3E8F-4D39-95D0-0E9B448EF182}"/>
                  </a:ext>
                </a:extLst>
              </p:cNvPr>
              <p:cNvSpPr/>
              <p:nvPr/>
            </p:nvSpPr>
            <p:spPr>
              <a:xfrm>
                <a:off x="2830287" y="4482218"/>
                <a:ext cx="5901424" cy="18878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groupChr>
                        <m:groupChrPr>
                          <m:chr m:val="⇒"/>
                          <m:vertJc m:val="bot"/>
                          <m:ctrlPr>
                            <a:rPr lang="en-US" sz="4800" b="0" i="1" smtClean="0">
                              <a:solidFill>
                                <a:schemeClr val="tx1"/>
                              </a:solidFill>
                              <a:latin typeface="Cambria Math" panose="02040503050406030204" pitchFamily="18" charset="0"/>
                            </a:rPr>
                          </m:ctrlPr>
                        </m:groupChrPr>
                        <m:e/>
                      </m:groupChr>
                      <m:d>
                        <m:dPr>
                          <m:begChr m:val="{"/>
                          <m:endChr m:val=""/>
                          <m:ctrlPr>
                            <a:rPr lang="en-US" sz="4800" b="0" i="1" smtClean="0">
                              <a:solidFill>
                                <a:schemeClr val="tx1"/>
                              </a:solidFill>
                              <a:latin typeface="Cambria Math" panose="02040503050406030204" pitchFamily="18" charset="0"/>
                            </a:rPr>
                          </m:ctrlPr>
                        </m:dPr>
                        <m:e>
                          <m:eqArr>
                            <m:eqArrPr>
                              <m:ctrlPr>
                                <a:rPr lang="en-US" sz="4800" i="1" dirty="0">
                                  <a:solidFill>
                                    <a:schemeClr val="tx1"/>
                                  </a:solidFill>
                                  <a:latin typeface="Cambria Math" panose="02040503050406030204" pitchFamily="18" charset="0"/>
                                </a:rPr>
                              </m:ctrlPr>
                            </m:eqArrPr>
                            <m:e>
                              <m:r>
                                <a:rPr lang="en-US" sz="4800" i="1" dirty="0">
                                  <a:solidFill>
                                    <a:schemeClr val="tx1"/>
                                  </a:solidFill>
                                  <a:latin typeface="Cambria Math" panose="02040503050406030204" pitchFamily="18" charset="0"/>
                                </a:rPr>
                                <m:t>𝐷</m:t>
                              </m:r>
                              <m:r>
                                <a:rPr lang="en-US" sz="4800" b="0" i="1" dirty="0" smtClean="0">
                                  <a:solidFill>
                                    <a:schemeClr val="tx1"/>
                                  </a:solidFill>
                                  <a:latin typeface="Cambria Math" panose="02040503050406030204" pitchFamily="18" charset="0"/>
                                </a:rPr>
                                <m:t>𝐹</m:t>
                              </m:r>
                              <m:r>
                                <a:rPr lang="en-US" sz="4800" i="1">
                                  <a:solidFill>
                                    <a:schemeClr val="tx1"/>
                                  </a:solidFill>
                                  <a:latin typeface="Cambria Math" panose="02040503050406030204" pitchFamily="18" charset="0"/>
                                </a:rPr>
                                <m:t>=</m:t>
                              </m:r>
                              <m:r>
                                <a:rPr lang="en-US" sz="4800" b="0" i="1" smtClean="0">
                                  <a:solidFill>
                                    <a:schemeClr val="tx1"/>
                                  </a:solidFill>
                                  <a:latin typeface="Cambria Math" panose="02040503050406030204" pitchFamily="18" charset="0"/>
                                </a:rPr>
                                <m:t>𝐷𝐸𝑡𝑎𝑛</m:t>
                              </m:r>
                              <m:r>
                                <a:rPr lang="en-US" sz="4800" i="1">
                                  <a:solidFill>
                                    <a:schemeClr val="tx1"/>
                                  </a:solidFill>
                                  <a:latin typeface="Cambria Math" panose="02040503050406030204" pitchFamily="18" charset="0"/>
                                </a:rPr>
                                <m:t>𝐸</m:t>
                              </m:r>
                            </m:e>
                            <m:e/>
                            <m:e>
                              <m:r>
                                <a:rPr lang="en-US" sz="4800" b="0" i="1" smtClean="0">
                                  <a:solidFill>
                                    <a:schemeClr val="tx1"/>
                                  </a:solidFill>
                                  <a:latin typeface="Cambria Math" panose="02040503050406030204" pitchFamily="18" charset="0"/>
                                </a:rPr>
                                <m:t>𝐷𝐸</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𝐷𝐹</m:t>
                                  </m:r>
                                </m:num>
                                <m:den>
                                  <m:r>
                                    <a:rPr lang="en-US" sz="4800" b="0" i="1" smtClean="0">
                                      <a:solidFill>
                                        <a:schemeClr val="tx1"/>
                                      </a:solidFill>
                                      <a:latin typeface="Cambria Math" panose="02040503050406030204" pitchFamily="18" charset="0"/>
                                    </a:rPr>
                                    <m:t>𝑡𝑎𝑛𝐸</m:t>
                                  </m:r>
                                </m:den>
                              </m:f>
                            </m:e>
                          </m:eqArr>
                        </m:e>
                      </m:d>
                    </m:oMath>
                  </m:oMathPara>
                </a14:m>
                <a:endParaRPr lang="en-US" sz="4800" b="0" dirty="0">
                  <a:solidFill>
                    <a:schemeClr val="tx1"/>
                  </a:solidFill>
                </a:endParaRPr>
              </a:p>
              <a:p>
                <a:r>
                  <a:rPr lang="en-US" sz="4800" dirty="0">
                    <a:solidFill>
                      <a:schemeClr val="tx1"/>
                    </a:solidFill>
                  </a:rPr>
                  <a:t>           </a:t>
                </a:r>
              </a:p>
            </p:txBody>
          </p:sp>
        </mc:Choice>
        <mc:Fallback xmlns="">
          <p:sp>
            <p:nvSpPr>
              <p:cNvPr id="16" name="Rectangle 15">
                <a:extLst>
                  <a:ext uri="{FF2B5EF4-FFF2-40B4-BE49-F238E27FC236}">
                    <a16:creationId xmlns:a16="http://schemas.microsoft.com/office/drawing/2014/main" id="{425A851B-3E8F-4D39-95D0-0E9B448EF182}"/>
                  </a:ext>
                </a:extLst>
              </p:cNvPr>
              <p:cNvSpPr>
                <a:spLocks noRot="1" noChangeAspect="1" noMove="1" noResize="1" noEditPoints="1" noAdjustHandles="1" noChangeArrowheads="1" noChangeShapeType="1" noTextEdit="1"/>
              </p:cNvSpPr>
              <p:nvPr/>
            </p:nvSpPr>
            <p:spPr>
              <a:xfrm>
                <a:off x="2830287" y="4482218"/>
                <a:ext cx="5901424" cy="1887896"/>
              </a:xfrm>
              <a:prstGeom prst="rect">
                <a:avLst/>
              </a:prstGeom>
              <a:blipFill>
                <a:blip r:embed="rId8"/>
                <a:stretch>
                  <a:fillRect t="-40645" b="-709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2060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5000"/>
                                        <p:tgtEl>
                                          <p:spTgt spid="8"/>
                                        </p:tgtEl>
                                      </p:cBhvr>
                                    </p:animEffect>
                                  </p:childTnLst>
                                </p:cTn>
                              </p:par>
                            </p:childTnLst>
                          </p:cTn>
                        </p:par>
                        <p:par>
                          <p:cTn id="36" fill="hold">
                            <p:stCondLst>
                              <p:cond delay="5000"/>
                            </p:stCondLst>
                            <p:childTnLst>
                              <p:par>
                                <p:cTn id="37" presetID="1" presetClass="mediacall" presetSubtype="0" fill="hold" nodeType="afterEffect">
                                  <p:stCondLst>
                                    <p:cond delay="0"/>
                                  </p:stCondLst>
                                  <p:childTnLst>
                                    <p:cmd type="call" cmd="playFrom(0.0)">
                                      <p:cBhvr>
                                        <p:cTn id="38" dur="1965" fill="hold"/>
                                        <p:tgtEl>
                                          <p:spTgt spid="9"/>
                                        </p:tgtEl>
                                      </p:cBhvr>
                                    </p:cmd>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anim calcmode="lin" valueType="num">
                                      <p:cBhvr>
                                        <p:cTn id="55" dur="500" fill="hold"/>
                                        <p:tgtEl>
                                          <p:spTgt spid="6"/>
                                        </p:tgtEl>
                                        <p:attrNameLst>
                                          <p:attrName>ppt_x</p:attrName>
                                        </p:attrNameLst>
                                      </p:cBhvr>
                                      <p:tavLst>
                                        <p:tav tm="0">
                                          <p:val>
                                            <p:strVal val="#ppt_x"/>
                                          </p:val>
                                        </p:tav>
                                        <p:tav tm="100000">
                                          <p:val>
                                            <p:strVal val="#ppt_x"/>
                                          </p:val>
                                        </p:tav>
                                      </p:tavLst>
                                    </p:anim>
                                    <p:anim calcmode="lin" valueType="num">
                                      <p:cBhvr>
                                        <p:cTn id="5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6" descr="avion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75438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99" name="Rectangle 63"/>
          <p:cNvSpPr>
            <a:spLocks noChangeArrowheads="1"/>
          </p:cNvSpPr>
          <p:nvPr/>
        </p:nvSpPr>
        <p:spPr bwMode="auto">
          <a:xfrm>
            <a:off x="2209800" y="1177926"/>
            <a:ext cx="7543800" cy="2022475"/>
          </a:xfrm>
          <a:prstGeom prst="rect">
            <a:avLst/>
          </a:prstGeom>
          <a:gradFill rotWithShape="1">
            <a:gsLst>
              <a:gs pos="0">
                <a:schemeClr val="bg1"/>
              </a:gs>
              <a:gs pos="50000">
                <a:srgbClr val="CCFFFF"/>
              </a:gs>
              <a:gs pos="100000">
                <a:schemeClr val="bg1"/>
              </a:gs>
            </a:gsLst>
            <a:lin ang="5400000" scaled="1"/>
          </a:gradFill>
          <a:ln w="9525">
            <a:noFill/>
            <a:miter lim="800000"/>
            <a:headEnd/>
            <a:tailEnd/>
          </a:ln>
          <a:effectLst/>
        </p:spPr>
        <p:txBody>
          <a:bodyPr wrap="none" anchor="ctr"/>
          <a:lstStyle/>
          <a:p>
            <a:pPr>
              <a:defRPr/>
            </a:pPr>
            <a:endParaRPr lang="en-US" sz="3200">
              <a:latin typeface="Times New Roman" panose="02020603050405020304" pitchFamily="18" charset="0"/>
              <a:cs typeface="Times New Roman" panose="02020603050405020304" pitchFamily="18" charset="0"/>
            </a:endParaRPr>
          </a:p>
        </p:txBody>
      </p:sp>
      <p:sp>
        <p:nvSpPr>
          <p:cNvPr id="11268" name="Text Box 2"/>
          <p:cNvSpPr txBox="1">
            <a:spLocks noChangeArrowheads="1"/>
          </p:cNvSpPr>
          <p:nvPr/>
        </p:nvSpPr>
        <p:spPr bwMode="auto">
          <a:xfrm>
            <a:off x="8915400" y="3955957"/>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a:latin typeface="Times New Roman" panose="02020603050405020304" pitchFamily="18" charset="0"/>
              <a:cs typeface="Times New Roman" panose="02020603050405020304" pitchFamily="18" charset="0"/>
            </a:endParaRPr>
          </a:p>
        </p:txBody>
      </p:sp>
      <p:sp>
        <p:nvSpPr>
          <p:cNvPr id="91150" name="Text Box 14"/>
          <p:cNvSpPr txBox="1">
            <a:spLocks noChangeArrowheads="1"/>
          </p:cNvSpPr>
          <p:nvPr/>
        </p:nvSpPr>
        <p:spPr bwMode="auto">
          <a:xfrm>
            <a:off x="22098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A</a:t>
            </a:r>
          </a:p>
        </p:txBody>
      </p:sp>
      <p:sp>
        <p:nvSpPr>
          <p:cNvPr id="91148" name="Line 12"/>
          <p:cNvSpPr>
            <a:spLocks noChangeShapeType="1"/>
          </p:cNvSpPr>
          <p:nvPr/>
        </p:nvSpPr>
        <p:spPr bwMode="auto">
          <a:xfrm>
            <a:off x="7867650" y="1676400"/>
            <a:ext cx="0" cy="1981200"/>
          </a:xfrm>
          <a:prstGeom prst="line">
            <a:avLst/>
          </a:prstGeom>
          <a:noFill/>
          <a:ln w="57150">
            <a:solidFill>
              <a:srgbClr val="FF33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3200"/>
          </a:p>
        </p:txBody>
      </p:sp>
      <p:sp>
        <p:nvSpPr>
          <p:cNvPr id="91151" name="Text Box 15"/>
          <p:cNvSpPr txBox="1">
            <a:spLocks noChangeArrowheads="1"/>
          </p:cNvSpPr>
          <p:nvPr/>
        </p:nvSpPr>
        <p:spPr bwMode="auto">
          <a:xfrm>
            <a:off x="7886700" y="14859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0000CC"/>
                </a:solidFill>
                <a:latin typeface="Times New Roman" panose="02020603050405020304" pitchFamily="18" charset="0"/>
                <a:cs typeface="Times New Roman" panose="02020603050405020304" pitchFamily="18" charset="0"/>
              </a:rPr>
              <a:t>B</a:t>
            </a:r>
          </a:p>
        </p:txBody>
      </p:sp>
      <p:sp>
        <p:nvSpPr>
          <p:cNvPr id="91157" name="Text Box 21"/>
          <p:cNvSpPr txBox="1">
            <a:spLocks noChangeArrowheads="1"/>
          </p:cNvSpPr>
          <p:nvPr/>
        </p:nvSpPr>
        <p:spPr bwMode="auto">
          <a:xfrm>
            <a:off x="76962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H</a:t>
            </a:r>
          </a:p>
        </p:txBody>
      </p:sp>
      <p:grpSp>
        <p:nvGrpSpPr>
          <p:cNvPr id="2" name="Group 17"/>
          <p:cNvGrpSpPr>
            <a:grpSpLocks/>
          </p:cNvGrpSpPr>
          <p:nvPr/>
        </p:nvGrpSpPr>
        <p:grpSpPr bwMode="auto">
          <a:xfrm>
            <a:off x="2514600" y="1733550"/>
            <a:ext cx="5334000" cy="1905000"/>
            <a:chOff x="528" y="768"/>
            <a:chExt cx="3360" cy="1200"/>
          </a:xfrm>
        </p:grpSpPr>
        <p:sp>
          <p:nvSpPr>
            <p:cNvPr id="11289" name="AutoShape 18"/>
            <p:cNvSpPr>
              <a:spLocks noChangeArrowheads="1"/>
            </p:cNvSpPr>
            <p:nvPr/>
          </p:nvSpPr>
          <p:spPr bwMode="auto">
            <a:xfrm flipH="1">
              <a:off x="528" y="768"/>
              <a:ext cx="3360" cy="1200"/>
            </a:xfrm>
            <a:prstGeom prst="rtTriangle">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11290" name="Line 19"/>
            <p:cNvSpPr>
              <a:spLocks noChangeShapeType="1"/>
            </p:cNvSpPr>
            <p:nvPr/>
          </p:nvSpPr>
          <p:spPr bwMode="auto">
            <a:xfrm flipH="1">
              <a:off x="3744" y="182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sp>
          <p:nvSpPr>
            <p:cNvPr id="11291" name="Line 20"/>
            <p:cNvSpPr>
              <a:spLocks noChangeShapeType="1"/>
            </p:cNvSpPr>
            <p:nvPr/>
          </p:nvSpPr>
          <p:spPr bwMode="auto">
            <a:xfrm>
              <a:off x="3744" y="182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grpSp>
      <p:sp>
        <p:nvSpPr>
          <p:cNvPr id="11275" name="Line 30"/>
          <p:cNvSpPr>
            <a:spLocks noChangeShapeType="1"/>
          </p:cNvSpPr>
          <p:nvPr/>
        </p:nvSpPr>
        <p:spPr bwMode="auto">
          <a:xfrm flipV="1">
            <a:off x="2667000" y="1711325"/>
            <a:ext cx="5257800" cy="1828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200"/>
          </a:p>
        </p:txBody>
      </p:sp>
      <p:grpSp>
        <p:nvGrpSpPr>
          <p:cNvPr id="3" name="Group 34"/>
          <p:cNvGrpSpPr>
            <a:grpSpLocks/>
          </p:cNvGrpSpPr>
          <p:nvPr/>
        </p:nvGrpSpPr>
        <p:grpSpPr bwMode="auto">
          <a:xfrm>
            <a:off x="2514601" y="3267078"/>
            <a:ext cx="1158875" cy="554038"/>
            <a:chOff x="588" y="1738"/>
            <a:chExt cx="730" cy="349"/>
          </a:xfrm>
        </p:grpSpPr>
        <p:graphicFrame>
          <p:nvGraphicFramePr>
            <p:cNvPr id="11287" name="Object 35"/>
            <p:cNvGraphicFramePr>
              <a:graphicFrameLocks noChangeAspect="1"/>
            </p:cNvGraphicFramePr>
            <p:nvPr/>
          </p:nvGraphicFramePr>
          <p:xfrm>
            <a:off x="1014" y="1738"/>
            <a:ext cx="304" cy="259"/>
          </p:xfrm>
          <a:graphic>
            <a:graphicData uri="http://schemas.openxmlformats.org/presentationml/2006/ole">
              <mc:AlternateContent xmlns:mc="http://schemas.openxmlformats.org/markup-compatibility/2006">
                <mc:Choice xmlns:v="urn:schemas-microsoft-com:vml" Requires="v">
                  <p:oleObj name="Equation" r:id="rId4" imgW="253800" imgH="215640" progId="Equation.DSMT4">
                    <p:embed/>
                  </p:oleObj>
                </mc:Choice>
                <mc:Fallback>
                  <p:oleObj name="Equation" r:id="rId4" imgW="253800" imgH="215640" progId="Equation.DSMT4">
                    <p:embed/>
                    <p:pic>
                      <p:nvPicPr>
                        <p:cNvPr id="11287" name="Object 35"/>
                        <p:cNvPicPr>
                          <a:picLocks noChangeAspect="1" noChangeArrowheads="1"/>
                        </p:cNvPicPr>
                        <p:nvPr/>
                      </p:nvPicPr>
                      <p:blipFill>
                        <a:blip r:embed="rId5"/>
                        <a:srcRect/>
                        <a:stretch>
                          <a:fillRect/>
                        </a:stretch>
                      </p:blipFill>
                      <p:spPr bwMode="auto">
                        <a:xfrm>
                          <a:off x="1014" y="1738"/>
                          <a:ext cx="304" cy="259"/>
                        </a:xfrm>
                        <a:prstGeom prst="rect">
                          <a:avLst/>
                        </a:prstGeom>
                        <a:noFill/>
                        <a:ln>
                          <a:noFill/>
                        </a:ln>
                        <a:effectLst/>
                      </p:spPr>
                    </p:pic>
                  </p:oleObj>
                </mc:Fallback>
              </mc:AlternateContent>
            </a:graphicData>
          </a:graphic>
        </p:graphicFrame>
        <p:sp>
          <p:nvSpPr>
            <p:cNvPr id="11288" name="Arc 36"/>
            <p:cNvSpPr>
              <a:spLocks/>
            </p:cNvSpPr>
            <p:nvPr/>
          </p:nvSpPr>
          <p:spPr bwMode="auto">
            <a:xfrm rot="2158733">
              <a:off x="588" y="1762"/>
              <a:ext cx="325" cy="325"/>
            </a:xfrm>
            <a:custGeom>
              <a:avLst/>
              <a:gdLst>
                <a:gd name="T0" fmla="*/ 0 w 17692"/>
                <a:gd name="T1" fmla="*/ 0 h 17518"/>
                <a:gd name="T2" fmla="*/ 0 w 17692"/>
                <a:gd name="T3" fmla="*/ 0 h 17518"/>
                <a:gd name="T4" fmla="*/ 0 w 17692"/>
                <a:gd name="T5" fmla="*/ 0 h 17518"/>
                <a:gd name="T6" fmla="*/ 0 60000 65536"/>
                <a:gd name="T7" fmla="*/ 0 60000 65536"/>
                <a:gd name="T8" fmla="*/ 0 60000 65536"/>
                <a:gd name="T9" fmla="*/ 0 w 17692"/>
                <a:gd name="T10" fmla="*/ 0 h 17518"/>
                <a:gd name="T11" fmla="*/ 17692 w 17692"/>
                <a:gd name="T12" fmla="*/ 17518 h 17518"/>
              </a:gdLst>
              <a:ahLst/>
              <a:cxnLst>
                <a:cxn ang="T6">
                  <a:pos x="T0" y="T1"/>
                </a:cxn>
                <a:cxn ang="T7">
                  <a:pos x="T2" y="T3"/>
                </a:cxn>
                <a:cxn ang="T8">
                  <a:pos x="T4" y="T5"/>
                </a:cxn>
              </a:cxnLst>
              <a:rect l="T9" t="T10" r="T11" b="T12"/>
              <a:pathLst>
                <a:path w="17692" h="17518" fill="none" extrusionOk="0">
                  <a:moveTo>
                    <a:pt x="12636" y="-1"/>
                  </a:moveTo>
                  <a:cubicBezTo>
                    <a:pt x="14596" y="1413"/>
                    <a:pt x="16305" y="3146"/>
                    <a:pt x="17691" y="5126"/>
                  </a:cubicBezTo>
                </a:path>
                <a:path w="17692" h="17518" stroke="0" extrusionOk="0">
                  <a:moveTo>
                    <a:pt x="12636" y="-1"/>
                  </a:moveTo>
                  <a:cubicBezTo>
                    <a:pt x="14596" y="1413"/>
                    <a:pt x="16305" y="3146"/>
                    <a:pt x="17691" y="5126"/>
                  </a:cubicBezTo>
                  <a:lnTo>
                    <a:pt x="0" y="17518"/>
                  </a:lnTo>
                  <a:lnTo>
                    <a:pt x="12636" y="-1"/>
                  </a:lnTo>
                  <a:close/>
                </a:path>
              </a:pathLst>
            </a:custGeom>
            <a:solidFill>
              <a:srgbClr val="FF6600"/>
            </a:solidFill>
            <a:ln w="57150">
              <a:solidFill>
                <a:schemeClr val="bg1"/>
              </a:solidFill>
              <a:round/>
              <a:headEnd/>
              <a:tailEnd/>
            </a:ln>
          </p:spPr>
          <p:txBody>
            <a:bodyPr wrap="none" anchor="ctr"/>
            <a:lstStyle/>
            <a:p>
              <a:endParaRPr lang="en-US" sz="3200"/>
            </a:p>
          </p:txBody>
        </p:sp>
      </p:grpSp>
      <p:grpSp>
        <p:nvGrpSpPr>
          <p:cNvPr id="4" name="Group 65"/>
          <p:cNvGrpSpPr>
            <a:grpSpLocks/>
          </p:cNvGrpSpPr>
          <p:nvPr/>
        </p:nvGrpSpPr>
        <p:grpSpPr bwMode="auto">
          <a:xfrm>
            <a:off x="1936751" y="2247900"/>
            <a:ext cx="3568700" cy="1627188"/>
            <a:chOff x="248" y="1368"/>
            <a:chExt cx="2248" cy="1025"/>
          </a:xfrm>
        </p:grpSpPr>
        <p:pic>
          <p:nvPicPr>
            <p:cNvPr id="11285" name="Picture 57" descr="avion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434036" flipH="1">
              <a:off x="451" y="1763"/>
              <a:ext cx="569"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AutoShape 60"/>
            <p:cNvSpPr>
              <a:spLocks noChangeArrowheads="1"/>
            </p:cNvSpPr>
            <p:nvPr/>
          </p:nvSpPr>
          <p:spPr bwMode="auto">
            <a:xfrm rot="20558388">
              <a:off x="248" y="1368"/>
              <a:ext cx="2248" cy="477"/>
            </a:xfrm>
            <a:prstGeom prst="cloudCallout">
              <a:avLst>
                <a:gd name="adj1" fmla="val 880755"/>
                <a:gd name="adj2" fmla="val -1293815"/>
              </a:avLst>
            </a:prstGeom>
            <a:gradFill rotWithShape="1">
              <a:gsLst>
                <a:gs pos="0">
                  <a:srgbClr val="CCFFFF"/>
                </a:gs>
                <a:gs pos="100000">
                  <a:schemeClr val="bg1"/>
                </a:gs>
              </a:gsLst>
              <a:path path="rect">
                <a:fillToRect t="100000" r="100000"/>
              </a:path>
            </a:gradFill>
            <a:ln w="9525">
              <a:solidFill>
                <a:schemeClr val="bg1"/>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dirty="0">
                  <a:latin typeface="Times New Roman" panose="02020603050405020304" pitchFamily="18" charset="0"/>
                  <a:cs typeface="Times New Roman" panose="02020603050405020304" pitchFamily="18" charset="0"/>
                </a:rPr>
                <a:t>V=500km/h</a:t>
              </a:r>
            </a:p>
          </p:txBody>
        </p:sp>
      </p:grpSp>
      <p:sp>
        <p:nvSpPr>
          <p:cNvPr id="91202" name="Text Box 66"/>
          <p:cNvSpPr txBox="1">
            <a:spLocks noChangeArrowheads="1"/>
          </p:cNvSpPr>
          <p:nvPr/>
        </p:nvSpPr>
        <p:spPr bwMode="auto">
          <a:xfrm>
            <a:off x="4289612" y="1219201"/>
            <a:ext cx="2644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b="1" dirty="0">
                <a:latin typeface="Times New Roman" panose="02020603050405020304" pitchFamily="18" charset="0"/>
                <a:cs typeface="Times New Roman" panose="02020603050405020304" pitchFamily="18" charset="0"/>
              </a:rPr>
              <a:t>t = 1,2phút</a:t>
            </a:r>
          </a:p>
        </p:txBody>
      </p:sp>
      <p:pic>
        <p:nvPicPr>
          <p:cNvPr id="91205" name="Picture 69"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29551" y="2324100"/>
            <a:ext cx="55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6"/>
          <p:cNvSpPr txBox="1">
            <a:spLocks noChangeArrowheads="1"/>
          </p:cNvSpPr>
          <p:nvPr/>
        </p:nvSpPr>
        <p:spPr bwMode="auto">
          <a:xfrm>
            <a:off x="444642" y="4165507"/>
            <a:ext cx="1133498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u="sng" dirty="0">
                <a:solidFill>
                  <a:srgbClr val="FF0000"/>
                </a:solidFill>
                <a:latin typeface="Times New Roman" panose="02020603050405020304" pitchFamily="18" charset="0"/>
                <a:cs typeface="Times New Roman" panose="02020603050405020304" pitchFamily="18" charset="0"/>
              </a:rPr>
              <a:t>Bài toán mở đầu</a:t>
            </a:r>
            <a:r>
              <a:rPr lang="vi-VN" altLang="en-US" sz="3600" b="1" u="sng" dirty="0">
                <a:solidFill>
                  <a:srgbClr val="FF0000"/>
                </a:solidFill>
                <a:latin typeface="Times New Roman" panose="02020603050405020304" pitchFamily="18" charset="0"/>
                <a:cs typeface="Times New Roman" panose="02020603050405020304" pitchFamily="18" charset="0"/>
              </a:rPr>
              <a:t>:</a:t>
            </a:r>
            <a:r>
              <a:rPr lang="vi-VN" altLang="en-US" sz="3600" b="1" dirty="0">
                <a:solidFill>
                  <a:srgbClr val="FF0000"/>
                </a:solidFill>
                <a:latin typeface="Times New Roman" panose="02020603050405020304" pitchFamily="18" charset="0"/>
                <a:cs typeface="Times New Roman" panose="02020603050405020304" pitchFamily="18" charset="0"/>
              </a:rPr>
              <a:t> </a:t>
            </a:r>
            <a:r>
              <a:rPr lang="vi-VN" altLang="en-US" sz="3600" b="1" dirty="0">
                <a:solidFill>
                  <a:srgbClr val="000000"/>
                </a:solidFill>
                <a:latin typeface="Times New Roman" panose="02020603050405020304" pitchFamily="18" charset="0"/>
                <a:cs typeface="Times New Roman" panose="02020603050405020304" pitchFamily="18" charset="0"/>
              </a:rPr>
              <a:t>Một chiếc máy bay bay lên với vận tốc 500km/h. Đường bay lên tạo với phương nằm ngang một góc 30</a:t>
            </a:r>
            <a:r>
              <a:rPr lang="vi-VN" altLang="en-US" sz="3600" b="1" baseline="30000" dirty="0">
                <a:solidFill>
                  <a:srgbClr val="000000"/>
                </a:solidFill>
                <a:latin typeface="Times New Roman" panose="02020603050405020304" pitchFamily="18" charset="0"/>
                <a:cs typeface="Times New Roman" panose="02020603050405020304" pitchFamily="18" charset="0"/>
              </a:rPr>
              <a:t>0</a:t>
            </a:r>
            <a:r>
              <a:rPr lang="vi-VN" altLang="en-US" sz="3600" b="1" dirty="0">
                <a:solidFill>
                  <a:srgbClr val="000000"/>
                </a:solidFill>
                <a:latin typeface="Times New Roman" panose="02020603050405020304" pitchFamily="18" charset="0"/>
                <a:cs typeface="Times New Roman" panose="02020603050405020304" pitchFamily="18" charset="0"/>
              </a:rPr>
              <a:t>. Hỏi sau 1,2 phút máy bay bay cao được bao nhiêu kilomét theo phương thẳng đứng ?</a:t>
            </a:r>
          </a:p>
        </p:txBody>
      </p:sp>
    </p:spTree>
    <p:extLst>
      <p:ext uri="{BB962C8B-B14F-4D97-AF65-F5344CB8AC3E}">
        <p14:creationId xmlns:p14="http://schemas.microsoft.com/office/powerpoint/2010/main" val="2668834310"/>
      </p:ext>
    </p:extLst>
  </p:cSld>
  <p:clrMapOvr>
    <a:masterClrMapping/>
  </p:clrMapOvr>
  <p:transition spd="slow">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repeatCount="3000" accel="50000" decel="50000" fill="hold" nodeType="clickEffect">
                                  <p:stCondLst>
                                    <p:cond delay="0"/>
                                  </p:stCondLst>
                                  <p:childTnLst>
                                    <p:animMotion origin="layout" path="M 2.5E-6 -7.40741E-7 L 0.54114 -0.25463 " pathEditMode="relative" rAng="0" ptsTypes="AA">
                                      <p:cBhvr>
                                        <p:cTn id="6" dur="2000" fill="hold"/>
                                        <p:tgtEl>
                                          <p:spTgt spid="4"/>
                                        </p:tgtEl>
                                        <p:attrNameLst>
                                          <p:attrName>ppt_x</p:attrName>
                                          <p:attrName>ppt_y</p:attrName>
                                        </p:attrNameLst>
                                      </p:cBhvr>
                                      <p:rCtr x="27049" y="-12731"/>
                                    </p:animMotion>
                                  </p:childTnLst>
                                </p:cTn>
                              </p:par>
                              <p:par>
                                <p:cTn id="7" presetID="53" presetClass="entr" presetSubtype="0" repeatCount="3000" fill="hold" grpId="0" nodeType="withEffect">
                                  <p:stCondLst>
                                    <p:cond delay="0"/>
                                  </p:stCondLst>
                                  <p:childTnLst>
                                    <p:set>
                                      <p:cBhvr>
                                        <p:cTn id="8" dur="1" fill="hold">
                                          <p:stCondLst>
                                            <p:cond delay="0"/>
                                          </p:stCondLst>
                                        </p:cTn>
                                        <p:tgtEl>
                                          <p:spTgt spid="91202"/>
                                        </p:tgtEl>
                                        <p:attrNameLst>
                                          <p:attrName>style.visibility</p:attrName>
                                        </p:attrNameLst>
                                      </p:cBhvr>
                                      <p:to>
                                        <p:strVal val="visible"/>
                                      </p:to>
                                    </p:set>
                                    <p:anim calcmode="lin" valueType="num">
                                      <p:cBhvr>
                                        <p:cTn id="9" dur="2000" fill="hold"/>
                                        <p:tgtEl>
                                          <p:spTgt spid="91202"/>
                                        </p:tgtEl>
                                        <p:attrNameLst>
                                          <p:attrName>ppt_w</p:attrName>
                                        </p:attrNameLst>
                                      </p:cBhvr>
                                      <p:tavLst>
                                        <p:tav tm="0">
                                          <p:val>
                                            <p:fltVal val="0"/>
                                          </p:val>
                                        </p:tav>
                                        <p:tav tm="100000">
                                          <p:val>
                                            <p:strVal val="#ppt_w"/>
                                          </p:val>
                                        </p:tav>
                                      </p:tavLst>
                                    </p:anim>
                                    <p:anim calcmode="lin" valueType="num">
                                      <p:cBhvr>
                                        <p:cTn id="10" dur="2000" fill="hold"/>
                                        <p:tgtEl>
                                          <p:spTgt spid="91202"/>
                                        </p:tgtEl>
                                        <p:attrNameLst>
                                          <p:attrName>ppt_h</p:attrName>
                                        </p:attrNameLst>
                                      </p:cBhvr>
                                      <p:tavLst>
                                        <p:tav tm="0">
                                          <p:val>
                                            <p:fltVal val="0"/>
                                          </p:val>
                                        </p:tav>
                                        <p:tav tm="100000">
                                          <p:val>
                                            <p:strVal val="#ppt_h"/>
                                          </p:val>
                                        </p:tav>
                                      </p:tavLst>
                                    </p:anim>
                                    <p:animEffect transition="in" filter="fade">
                                      <p:cBhvr>
                                        <p:cTn id="11" dur="2000"/>
                                        <p:tgtEl>
                                          <p:spTgt spid="91202"/>
                                        </p:tgtEl>
                                      </p:cBhvr>
                                    </p:animEffect>
                                  </p:childTnLst>
                                </p:cTn>
                              </p:par>
                              <p:par>
                                <p:cTn id="12" presetID="53" presetClass="entr" presetSubtype="0" repeatCount="3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1205"/>
                                        </p:tgtEl>
                                        <p:attrNameLst>
                                          <p:attrName>style.visibility</p:attrName>
                                        </p:attrNameLst>
                                      </p:cBhvr>
                                      <p:to>
                                        <p:strVal val="visible"/>
                                      </p:to>
                                    </p:set>
                                  </p:childTnLst>
                                </p:cTn>
                              </p:par>
                              <p:par>
                                <p:cTn id="21" presetID="5" presetClass="entr" presetSubtype="5" fill="hold" nodeType="withEffect">
                                  <p:stCondLst>
                                    <p:cond delay="0"/>
                                  </p:stCondLst>
                                  <p:childTnLst>
                                    <p:set>
                                      <p:cBhvr>
                                        <p:cTn id="22" dur="1" fill="hold">
                                          <p:stCondLst>
                                            <p:cond delay="0"/>
                                          </p:stCondLst>
                                        </p:cTn>
                                        <p:tgtEl>
                                          <p:spTgt spid="91148"/>
                                        </p:tgtEl>
                                        <p:attrNameLst>
                                          <p:attrName>style.visibility</p:attrName>
                                        </p:attrNameLst>
                                      </p:cBhvr>
                                      <p:to>
                                        <p:strVal val="visible"/>
                                      </p:to>
                                    </p:set>
                                    <p:animEffect transition="in" filter="checkerboard(down)">
                                      <p:cBhvr>
                                        <p:cTn id="23" dur="500"/>
                                        <p:tgtEl>
                                          <p:spTgt spid="911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ppt_w</p:attrName>
                                        </p:attrNameLst>
                                      </p:cBhvr>
                                      <p:tavLst>
                                        <p:tav tm="0">
                                          <p:val>
                                            <p:fltVal val="0"/>
                                          </p:val>
                                        </p:tav>
                                        <p:tav tm="100000">
                                          <p:val>
                                            <p:strVal val="#ppt_w"/>
                                          </p:val>
                                        </p:tav>
                                      </p:tavLst>
                                    </p:anim>
                                    <p:anim calcmode="lin" valueType="num">
                                      <p:cBhvr>
                                        <p:cTn id="29" dur="2000" fill="hold"/>
                                        <p:tgtEl>
                                          <p:spTgt spid="2"/>
                                        </p:tgtEl>
                                        <p:attrNameLst>
                                          <p:attrName>ppt_h</p:attrName>
                                        </p:attrNameLst>
                                      </p:cBhvr>
                                      <p:tavLst>
                                        <p:tav tm="0">
                                          <p:val>
                                            <p:fltVal val="0"/>
                                          </p:val>
                                        </p:tav>
                                        <p:tav tm="100000">
                                          <p:val>
                                            <p:strVal val="#ppt_h"/>
                                          </p:val>
                                        </p:tav>
                                      </p:tavLst>
                                    </p:anim>
                                    <p:animEffect transition="in" filter="fade">
                                      <p:cBhvr>
                                        <p:cTn id="30" dur="2000"/>
                                        <p:tgtEl>
                                          <p:spTgt spid="2"/>
                                        </p:tgtEl>
                                      </p:cBhvr>
                                    </p:animEffect>
                                  </p:childTnLst>
                                </p:cTn>
                              </p:par>
                            </p:childTnLst>
                          </p:cTn>
                        </p:par>
                        <p:par>
                          <p:cTn id="31" fill="hold" nodeType="afterGroup">
                            <p:stCondLst>
                              <p:cond delay="2000"/>
                            </p:stCondLst>
                            <p:childTnLst>
                              <p:par>
                                <p:cTn id="32" presetID="4" presetClass="entr" presetSubtype="16" fill="hold" grpId="0" nodeType="afterEffect">
                                  <p:stCondLst>
                                    <p:cond delay="0"/>
                                  </p:stCondLst>
                                  <p:childTnLst>
                                    <p:set>
                                      <p:cBhvr>
                                        <p:cTn id="33" dur="1" fill="hold">
                                          <p:stCondLst>
                                            <p:cond delay="0"/>
                                          </p:stCondLst>
                                        </p:cTn>
                                        <p:tgtEl>
                                          <p:spTgt spid="91151"/>
                                        </p:tgtEl>
                                        <p:attrNameLst>
                                          <p:attrName>style.visibility</p:attrName>
                                        </p:attrNameLst>
                                      </p:cBhvr>
                                      <p:to>
                                        <p:strVal val="visible"/>
                                      </p:to>
                                    </p:set>
                                    <p:animEffect transition="in" filter="box(in)">
                                      <p:cBhvr>
                                        <p:cTn id="34" dur="500"/>
                                        <p:tgtEl>
                                          <p:spTgt spid="9115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91157"/>
                                        </p:tgtEl>
                                        <p:attrNameLst>
                                          <p:attrName>style.visibility</p:attrName>
                                        </p:attrNameLst>
                                      </p:cBhvr>
                                      <p:to>
                                        <p:strVal val="visible"/>
                                      </p:to>
                                    </p:set>
                                    <p:animEffect transition="in" filter="box(in)">
                                      <p:cBhvr>
                                        <p:cTn id="37" dur="500"/>
                                        <p:tgtEl>
                                          <p:spTgt spid="9115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1150"/>
                                        </p:tgtEl>
                                        <p:attrNameLst>
                                          <p:attrName>style.visibility</p:attrName>
                                        </p:attrNameLst>
                                      </p:cBhvr>
                                      <p:to>
                                        <p:strVal val="visible"/>
                                      </p:to>
                                    </p:set>
                                    <p:animEffect transition="in" filter="box(in)">
                                      <p:cBhvr>
                                        <p:cTn id="40" dur="500"/>
                                        <p:tgtEl>
                                          <p:spTgt spid="91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0" grpId="0"/>
      <p:bldP spid="91151" grpId="0"/>
      <p:bldP spid="91157" grpId="0"/>
      <p:bldP spid="9120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3626</TotalTime>
  <Words>872</Words>
  <Application>Microsoft Office PowerPoint</Application>
  <PresentationFormat>Widescreen</PresentationFormat>
  <Paragraphs>182</Paragraphs>
  <Slides>18</Slides>
  <Notes>0</Notes>
  <HiddenSlides>0</HiddenSlides>
  <MMClips>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Arial</vt:lpstr>
      <vt:lpstr>Calibri</vt:lpstr>
      <vt:lpstr>Calibri Light</vt:lpstr>
      <vt:lpstr>Cambria Math</vt:lpstr>
      <vt:lpstr>Tahoma</vt:lpstr>
      <vt:lpstr>Times New Roman</vt:lpstr>
      <vt:lpstr>VNI-Times</vt:lpstr>
      <vt:lpstr>Wingdings</vt:lpstr>
      <vt:lpstr>Office Theme</vt:lpstr>
      <vt:lpstr>Equation</vt:lpstr>
      <vt:lpstr>Chương IV. HỆ THỨC LƯỢNG TRONG TAM GIÁC VUÔNG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ƯỚC LƯỢNG KHOẢNG CÁCH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COM MIN</cp:lastModifiedBy>
  <cp:revision>205</cp:revision>
  <dcterms:created xsi:type="dcterms:W3CDTF">2019-07-24T10:08:16Z</dcterms:created>
  <dcterms:modified xsi:type="dcterms:W3CDTF">2024-10-15T03:28:46Z</dcterms:modified>
</cp:coreProperties>
</file>