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en-US" smtClean="0">
                <a:solidFill>
                  <a:srgbClr val="783F04"/>
                </a:solidFill>
              </a:rPr>
              <a:t>MỞ ĐẦU</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 xmlns:a16="http://schemas.microsoft.com/office/drawing/2014/main" val="20003"/>
                    </a:ext>
                  </a:extLst>
                </a:gridCol>
                <a:gridCol w="3174198">
                  <a:extLst>
                    <a:ext uri="{9D8B030D-6E8A-4147-A177-3AD203B41FA5}">
                      <a16:colId xmlns=""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1"/>
                  </a:ext>
                </a:extLst>
              </a:tr>
            </a:tbl>
          </a:graphicData>
        </a:graphic>
      </p:graphicFrame>
      <p:pic>
        <p:nvPicPr>
          <p:cNvPr id="25" name="Picture 24">
            <a:extLst>
              <a:ext uri="{FF2B5EF4-FFF2-40B4-BE49-F238E27FC236}">
                <a16:creationId xmlns=""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 xmlns:a16="http://schemas.microsoft.com/office/drawing/2014/main" val="20003"/>
                    </a:ext>
                  </a:extLst>
                </a:gridCol>
                <a:gridCol w="3174198">
                  <a:extLst>
                    <a:ext uri="{9D8B030D-6E8A-4147-A177-3AD203B41FA5}">
                      <a16:colId xmlns=""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1"/>
                  </a:ext>
                </a:extLst>
              </a:tr>
            </a:tbl>
          </a:graphicData>
        </a:graphic>
      </p:graphicFrame>
      <p:sp>
        <p:nvSpPr>
          <p:cNvPr id="9" name="TextBox 8">
            <a:extLst>
              <a:ext uri="{FF2B5EF4-FFF2-40B4-BE49-F238E27FC236}">
                <a16:creationId xmlns=""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1922018"/>
        </p:xfrm>
        <a:graphic>
          <a:graphicData uri="http://schemas.openxmlformats.org/drawingml/2006/table">
            <a:tbl>
              <a:tblPr firstRow="1" firstCol="1" bandRow="1">
                <a:tableStyleId>{5C22544A-7EE6-4342-B048-85BDC9FD1C3A}</a:tableStyleId>
              </a:tblPr>
              <a:tblGrid>
                <a:gridCol w="5387361">
                  <a:extLst>
                    <a:ext uri="{9D8B030D-6E8A-4147-A177-3AD203B41FA5}">
                      <a16:colId xmlns="" xmlns:a16="http://schemas.microsoft.com/office/drawing/2014/main" val="3027524703"/>
                    </a:ext>
                  </a:extLst>
                </a:gridCol>
                <a:gridCol w="5388491">
                  <a:extLst>
                    <a:ext uri="{9D8B030D-6E8A-4147-A177-3AD203B41FA5}">
                      <a16:colId xmlns=""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3290987582"/>
                  </a:ext>
                </a:extLst>
              </a:tr>
            </a:tbl>
          </a:graphicData>
        </a:graphic>
      </p:graphicFrame>
      <p:sp>
        <p:nvSpPr>
          <p:cNvPr id="6" name="TextBox 5">
            <a:extLst>
              <a:ext uri="{FF2B5EF4-FFF2-40B4-BE49-F238E27FC236}">
                <a16:creationId xmlns=""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218944"/>
        </p:xfrm>
        <a:graphic>
          <a:graphicData uri="http://schemas.openxmlformats.org/drawingml/2006/table">
            <a:tbl>
              <a:tblPr firstRow="1" firstCol="1" bandRow="1">
                <a:tableStyleId>{5C22544A-7EE6-4342-B048-85BDC9FD1C3A}</a:tableStyleId>
              </a:tblPr>
              <a:tblGrid>
                <a:gridCol w="4423825">
                  <a:extLst>
                    <a:ext uri="{9D8B030D-6E8A-4147-A177-3AD203B41FA5}">
                      <a16:colId xmlns="" xmlns:a16="http://schemas.microsoft.com/office/drawing/2014/main" val="772919041"/>
                    </a:ext>
                  </a:extLst>
                </a:gridCol>
                <a:gridCol w="4424753">
                  <a:extLst>
                    <a:ext uri="{9D8B030D-6E8A-4147-A177-3AD203B41FA5}">
                      <a16:colId xmlns=""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2534178875"/>
                  </a:ext>
                </a:extLst>
              </a:tr>
            </a:tbl>
          </a:graphicData>
        </a:graphic>
      </p:graphicFrame>
      <p:sp>
        <p:nvSpPr>
          <p:cNvPr id="6" name="TextBox 5">
            <a:extLst>
              <a:ext uri="{FF2B5EF4-FFF2-40B4-BE49-F238E27FC236}">
                <a16:creationId xmlns=""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 xmlns:a16="http://schemas.microsoft.com/office/drawing/2014/main"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 xmlns:a16="http://schemas.microsoft.com/office/drawing/2014/main"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1996</Words>
  <Application>Microsoft Office PowerPoint</Application>
  <PresentationFormat>Widescreen</PresentationFormat>
  <Paragraphs>199</Paragraphs>
  <Slides>39</Slides>
  <Notes>14</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#9Slide03 AllRoundGothic</vt:lpstr>
      <vt:lpstr>Arial</vt:lpstr>
      <vt:lpstr>Calibri</vt:lpstr>
      <vt:lpstr>Calibri Light</vt:lpstr>
      <vt:lpstr>等线</vt:lpstr>
      <vt:lpstr>Tahoma</vt:lpstr>
      <vt:lpstr>Times  New Roman</vt:lpstr>
      <vt:lpstr>Times New Roman</vt:lpstr>
      <vt:lpstr>Times New Roman </vt:lpstr>
      <vt:lpstr>Verdana</vt:lpstr>
      <vt:lpstr>Wingdings</vt:lpstr>
      <vt:lpstr>方正卡通简体</vt:lpstr>
      <vt:lpstr>Office Theme</vt:lpstr>
      <vt:lpstr>1_Office Theme</vt:lpstr>
      <vt:lpstr>2_Office Theme</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Soc Store</cp:lastModifiedBy>
  <cp:revision>75</cp:revision>
  <dcterms:created xsi:type="dcterms:W3CDTF">2022-07-11T06:12:15Z</dcterms:created>
  <dcterms:modified xsi:type="dcterms:W3CDTF">2024-12-07T00:58:52Z</dcterms:modified>
</cp:coreProperties>
</file>