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2" r:id="rId2"/>
  </p:sldMasterIdLst>
  <p:notesMasterIdLst>
    <p:notesMasterId r:id="rId16"/>
  </p:notesMasterIdLst>
  <p:sldIdLst>
    <p:sldId id="256" r:id="rId3"/>
    <p:sldId id="290" r:id="rId4"/>
    <p:sldId id="264" r:id="rId5"/>
    <p:sldId id="291" r:id="rId6"/>
    <p:sldId id="295" r:id="rId7"/>
    <p:sldId id="296" r:id="rId8"/>
    <p:sldId id="260" r:id="rId9"/>
    <p:sldId id="259" r:id="rId10"/>
    <p:sldId id="262" r:id="rId11"/>
    <p:sldId id="292" r:id="rId12"/>
    <p:sldId id="293" r:id="rId13"/>
    <p:sldId id="294" r:id="rId14"/>
    <p:sldId id="271" r:id="rId15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17"/>
      <p:bold r:id="rId18"/>
      <p:italic r:id="rId19"/>
      <p:boldItalic r:id="rId20"/>
    </p:embeddedFont>
    <p:embeddedFont>
      <p:font typeface="Nunito Sans" pitchFamily="2" charset="0"/>
      <p:regular r:id="rId21"/>
      <p:bold r:id="rId22"/>
      <p:italic r:id="rId23"/>
      <p:boldItalic r:id="rId24"/>
    </p:embeddedFont>
    <p:embeddedFont>
      <p:font typeface="Open Sans ExtraBold" panose="020B0906030804020204" pitchFamily="34" charset="0"/>
      <p:bold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B2968E-411B-405D-9424-5467A0430757}">
  <a:tblStyle styleId="{7EB2968E-411B-405D-9424-5467A04307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80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ed451a986c_0_1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ed451a986c_0_1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d451a986c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d451a986c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746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d451a986c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ed451a986c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d451a986c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ed451a986c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ed451a986c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ed451a986c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ed448edfcc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ed448edfcc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72100" y="1176600"/>
            <a:ext cx="3914700" cy="23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2100" y="3484800"/>
            <a:ext cx="3914700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4496075" y="144475"/>
            <a:ext cx="4503600" cy="157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496075" y="1815000"/>
            <a:ext cx="4503600" cy="318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13225" y="539499"/>
            <a:ext cx="35571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56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Open Sans ExtraBold"/>
              <a:buNone/>
              <a:defRPr sz="60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13225" y="4043375"/>
            <a:ext cx="24639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5211905" y="468083"/>
            <a:ext cx="829932" cy="142840"/>
            <a:chOff x="1973350" y="1241613"/>
            <a:chExt cx="1033925" cy="177950"/>
          </a:xfrm>
        </p:grpSpPr>
        <p:sp>
          <p:nvSpPr>
            <p:cNvPr id="19" name="Google Shape;19;p2"/>
            <p:cNvSpPr/>
            <p:nvPr/>
          </p:nvSpPr>
          <p:spPr>
            <a:xfrm>
              <a:off x="1973350" y="1241613"/>
              <a:ext cx="208375" cy="84775"/>
            </a:xfrm>
            <a:custGeom>
              <a:avLst/>
              <a:gdLst/>
              <a:ahLst/>
              <a:cxnLst/>
              <a:rect l="l" t="t" r="r" b="b"/>
              <a:pathLst>
                <a:path w="8335" h="3391" extrusionOk="0">
                  <a:moveTo>
                    <a:pt x="3898" y="1"/>
                  </a:moveTo>
                  <a:cubicBezTo>
                    <a:pt x="3088" y="1"/>
                    <a:pt x="2270" y="562"/>
                    <a:pt x="2297" y="1631"/>
                  </a:cubicBezTo>
                  <a:cubicBezTo>
                    <a:pt x="2109" y="1557"/>
                    <a:pt x="1920" y="1523"/>
                    <a:pt x="1734" y="1523"/>
                  </a:cubicBezTo>
                  <a:cubicBezTo>
                    <a:pt x="807" y="1523"/>
                    <a:pt x="0" y="2384"/>
                    <a:pt x="197" y="3390"/>
                  </a:cubicBezTo>
                  <a:lnTo>
                    <a:pt x="8335" y="3390"/>
                  </a:lnTo>
                  <a:cubicBezTo>
                    <a:pt x="8335" y="2228"/>
                    <a:pt x="7366" y="1360"/>
                    <a:pt x="6298" y="1360"/>
                  </a:cubicBezTo>
                  <a:cubicBezTo>
                    <a:pt x="6016" y="1360"/>
                    <a:pt x="5727" y="1421"/>
                    <a:pt x="5447" y="1553"/>
                  </a:cubicBezTo>
                  <a:cubicBezTo>
                    <a:pt x="5447" y="1526"/>
                    <a:pt x="5447" y="1500"/>
                    <a:pt x="5447" y="1448"/>
                  </a:cubicBezTo>
                  <a:cubicBezTo>
                    <a:pt x="5372" y="470"/>
                    <a:pt x="4638" y="1"/>
                    <a:pt x="3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15575" y="1285988"/>
              <a:ext cx="364900" cy="133575"/>
            </a:xfrm>
            <a:custGeom>
              <a:avLst/>
              <a:gdLst/>
              <a:ahLst/>
              <a:cxnLst/>
              <a:rect l="l" t="t" r="r" b="b"/>
              <a:pathLst>
                <a:path w="14596" h="5343" extrusionOk="0">
                  <a:moveTo>
                    <a:pt x="5700" y="1"/>
                  </a:moveTo>
                  <a:cubicBezTo>
                    <a:pt x="5132" y="1"/>
                    <a:pt x="4568" y="145"/>
                    <a:pt x="4069" y="434"/>
                  </a:cubicBezTo>
                  <a:cubicBezTo>
                    <a:pt x="3465" y="749"/>
                    <a:pt x="3282" y="1090"/>
                    <a:pt x="2888" y="1615"/>
                  </a:cubicBezTo>
                  <a:cubicBezTo>
                    <a:pt x="2730" y="1825"/>
                    <a:pt x="2625" y="2114"/>
                    <a:pt x="2573" y="2376"/>
                  </a:cubicBezTo>
                  <a:cubicBezTo>
                    <a:pt x="2547" y="2481"/>
                    <a:pt x="2520" y="2586"/>
                    <a:pt x="2520" y="2665"/>
                  </a:cubicBezTo>
                  <a:lnTo>
                    <a:pt x="2389" y="2665"/>
                  </a:lnTo>
                  <a:cubicBezTo>
                    <a:pt x="1077" y="2665"/>
                    <a:pt x="1" y="3741"/>
                    <a:pt x="1" y="5054"/>
                  </a:cubicBezTo>
                  <a:cubicBezTo>
                    <a:pt x="1" y="5159"/>
                    <a:pt x="1" y="5238"/>
                    <a:pt x="1" y="5343"/>
                  </a:cubicBezTo>
                  <a:lnTo>
                    <a:pt x="14595" y="5343"/>
                  </a:lnTo>
                  <a:cubicBezTo>
                    <a:pt x="14543" y="5264"/>
                    <a:pt x="14490" y="5185"/>
                    <a:pt x="14411" y="5106"/>
                  </a:cubicBezTo>
                  <a:cubicBezTo>
                    <a:pt x="13913" y="4634"/>
                    <a:pt x="13256" y="4345"/>
                    <a:pt x="12574" y="4345"/>
                  </a:cubicBezTo>
                  <a:cubicBezTo>
                    <a:pt x="12364" y="4345"/>
                    <a:pt x="12180" y="4371"/>
                    <a:pt x="11997" y="4424"/>
                  </a:cubicBezTo>
                  <a:cubicBezTo>
                    <a:pt x="11647" y="3213"/>
                    <a:pt x="10534" y="2416"/>
                    <a:pt x="9316" y="2416"/>
                  </a:cubicBezTo>
                  <a:cubicBezTo>
                    <a:pt x="9161" y="2416"/>
                    <a:pt x="9004" y="2428"/>
                    <a:pt x="8847" y="2455"/>
                  </a:cubicBezTo>
                  <a:cubicBezTo>
                    <a:pt x="8847" y="2429"/>
                    <a:pt x="8847" y="2429"/>
                    <a:pt x="8847" y="2403"/>
                  </a:cubicBezTo>
                  <a:cubicBezTo>
                    <a:pt x="8847" y="2403"/>
                    <a:pt x="8847" y="2403"/>
                    <a:pt x="8847" y="2376"/>
                  </a:cubicBezTo>
                  <a:cubicBezTo>
                    <a:pt x="8689" y="1851"/>
                    <a:pt x="8400" y="1353"/>
                    <a:pt x="8007" y="959"/>
                  </a:cubicBezTo>
                  <a:cubicBezTo>
                    <a:pt x="7797" y="775"/>
                    <a:pt x="7560" y="591"/>
                    <a:pt x="7350" y="434"/>
                  </a:cubicBezTo>
                  <a:cubicBezTo>
                    <a:pt x="6839" y="145"/>
                    <a:pt x="6268" y="1"/>
                    <a:pt x="57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723100" y="1252663"/>
              <a:ext cx="284175" cy="106525"/>
            </a:xfrm>
            <a:custGeom>
              <a:avLst/>
              <a:gdLst/>
              <a:ahLst/>
              <a:cxnLst/>
              <a:rect l="l" t="t" r="r" b="b"/>
              <a:pathLst>
                <a:path w="11367" h="4261" extrusionOk="0">
                  <a:moveTo>
                    <a:pt x="4610" y="0"/>
                  </a:moveTo>
                  <a:cubicBezTo>
                    <a:pt x="4544" y="0"/>
                    <a:pt x="4477" y="3"/>
                    <a:pt x="4410" y="8"/>
                  </a:cubicBezTo>
                  <a:cubicBezTo>
                    <a:pt x="3098" y="113"/>
                    <a:pt x="2127" y="1216"/>
                    <a:pt x="2127" y="2502"/>
                  </a:cubicBezTo>
                  <a:cubicBezTo>
                    <a:pt x="2127" y="2528"/>
                    <a:pt x="2127" y="2554"/>
                    <a:pt x="2127" y="2581"/>
                  </a:cubicBezTo>
                  <a:cubicBezTo>
                    <a:pt x="2022" y="2554"/>
                    <a:pt x="1890" y="2528"/>
                    <a:pt x="1785" y="2528"/>
                  </a:cubicBezTo>
                  <a:cubicBezTo>
                    <a:pt x="1770" y="2528"/>
                    <a:pt x="1754" y="2528"/>
                    <a:pt x="1738" y="2528"/>
                  </a:cubicBezTo>
                  <a:cubicBezTo>
                    <a:pt x="788" y="2528"/>
                    <a:pt x="0" y="3305"/>
                    <a:pt x="0" y="4261"/>
                  </a:cubicBezTo>
                  <a:lnTo>
                    <a:pt x="10946" y="4261"/>
                  </a:lnTo>
                  <a:cubicBezTo>
                    <a:pt x="10920" y="4208"/>
                    <a:pt x="10894" y="4156"/>
                    <a:pt x="10841" y="4103"/>
                  </a:cubicBezTo>
                  <a:cubicBezTo>
                    <a:pt x="11366" y="2817"/>
                    <a:pt x="10710" y="1006"/>
                    <a:pt x="8899" y="1006"/>
                  </a:cubicBezTo>
                  <a:cubicBezTo>
                    <a:pt x="8112" y="1006"/>
                    <a:pt x="7403" y="1426"/>
                    <a:pt x="7062" y="2108"/>
                  </a:cubicBezTo>
                  <a:cubicBezTo>
                    <a:pt x="6862" y="889"/>
                    <a:pt x="5814" y="0"/>
                    <a:pt x="4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8642060" y="3085478"/>
            <a:ext cx="144051" cy="54401"/>
            <a:chOff x="4736324" y="1804332"/>
            <a:chExt cx="88691" cy="33492"/>
          </a:xfrm>
        </p:grpSpPr>
        <p:sp>
          <p:nvSpPr>
            <p:cNvPr id="23" name="Google Shape;23;p2"/>
            <p:cNvSpPr/>
            <p:nvPr/>
          </p:nvSpPr>
          <p:spPr>
            <a:xfrm>
              <a:off x="4736324" y="1827755"/>
              <a:ext cx="32634" cy="10069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800" y="1"/>
                  </a:moveTo>
                  <a:cubicBezTo>
                    <a:pt x="360" y="1"/>
                    <a:pt x="0" y="120"/>
                    <a:pt x="0" y="240"/>
                  </a:cubicBezTo>
                  <a:cubicBezTo>
                    <a:pt x="0" y="400"/>
                    <a:pt x="360" y="480"/>
                    <a:pt x="800" y="480"/>
                  </a:cubicBezTo>
                  <a:cubicBezTo>
                    <a:pt x="1199" y="480"/>
                    <a:pt x="1559" y="400"/>
                    <a:pt x="1559" y="240"/>
                  </a:cubicBezTo>
                  <a:cubicBezTo>
                    <a:pt x="1559" y="120"/>
                    <a:pt x="1199" y="1"/>
                    <a:pt x="80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59748" y="1804332"/>
              <a:ext cx="32655" cy="10906"/>
            </a:xfrm>
            <a:custGeom>
              <a:avLst/>
              <a:gdLst/>
              <a:ahLst/>
              <a:cxnLst/>
              <a:rect l="l" t="t" r="r" b="b"/>
              <a:pathLst>
                <a:path w="1560" h="521" extrusionOk="0">
                  <a:moveTo>
                    <a:pt x="760" y="0"/>
                  </a:moveTo>
                  <a:cubicBezTo>
                    <a:pt x="320" y="0"/>
                    <a:pt x="0" y="120"/>
                    <a:pt x="0" y="280"/>
                  </a:cubicBezTo>
                  <a:cubicBezTo>
                    <a:pt x="0" y="400"/>
                    <a:pt x="320" y="520"/>
                    <a:pt x="760" y="520"/>
                  </a:cubicBezTo>
                  <a:cubicBezTo>
                    <a:pt x="1199" y="520"/>
                    <a:pt x="1559" y="400"/>
                    <a:pt x="1559" y="280"/>
                  </a:cubicBezTo>
                  <a:cubicBezTo>
                    <a:pt x="1559" y="120"/>
                    <a:pt x="1199" y="0"/>
                    <a:pt x="76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92381" y="1827755"/>
              <a:ext cx="32634" cy="10069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0"/>
                    <a:pt x="0" y="240"/>
                  </a:cubicBezTo>
                  <a:cubicBezTo>
                    <a:pt x="0" y="400"/>
                    <a:pt x="360" y="480"/>
                    <a:pt x="759" y="480"/>
                  </a:cubicBezTo>
                  <a:cubicBezTo>
                    <a:pt x="1199" y="480"/>
                    <a:pt x="1559" y="400"/>
                    <a:pt x="1559" y="240"/>
                  </a:cubicBezTo>
                  <a:cubicBezTo>
                    <a:pt x="1559" y="120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412660" y="2644803"/>
            <a:ext cx="144051" cy="54401"/>
            <a:chOff x="4736324" y="1804332"/>
            <a:chExt cx="88691" cy="33492"/>
          </a:xfrm>
        </p:grpSpPr>
        <p:sp>
          <p:nvSpPr>
            <p:cNvPr id="27" name="Google Shape;27;p2"/>
            <p:cNvSpPr/>
            <p:nvPr/>
          </p:nvSpPr>
          <p:spPr>
            <a:xfrm>
              <a:off x="4736324" y="1827755"/>
              <a:ext cx="32634" cy="10069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800" y="1"/>
                  </a:moveTo>
                  <a:cubicBezTo>
                    <a:pt x="360" y="1"/>
                    <a:pt x="0" y="120"/>
                    <a:pt x="0" y="240"/>
                  </a:cubicBezTo>
                  <a:cubicBezTo>
                    <a:pt x="0" y="400"/>
                    <a:pt x="360" y="480"/>
                    <a:pt x="800" y="480"/>
                  </a:cubicBezTo>
                  <a:cubicBezTo>
                    <a:pt x="1199" y="480"/>
                    <a:pt x="1559" y="400"/>
                    <a:pt x="1559" y="240"/>
                  </a:cubicBezTo>
                  <a:cubicBezTo>
                    <a:pt x="1559" y="120"/>
                    <a:pt x="1199" y="1"/>
                    <a:pt x="80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759748" y="1804332"/>
              <a:ext cx="32655" cy="10906"/>
            </a:xfrm>
            <a:custGeom>
              <a:avLst/>
              <a:gdLst/>
              <a:ahLst/>
              <a:cxnLst/>
              <a:rect l="l" t="t" r="r" b="b"/>
              <a:pathLst>
                <a:path w="1560" h="521" extrusionOk="0">
                  <a:moveTo>
                    <a:pt x="760" y="0"/>
                  </a:moveTo>
                  <a:cubicBezTo>
                    <a:pt x="320" y="0"/>
                    <a:pt x="0" y="120"/>
                    <a:pt x="0" y="280"/>
                  </a:cubicBezTo>
                  <a:cubicBezTo>
                    <a:pt x="0" y="400"/>
                    <a:pt x="320" y="520"/>
                    <a:pt x="760" y="520"/>
                  </a:cubicBezTo>
                  <a:cubicBezTo>
                    <a:pt x="1199" y="520"/>
                    <a:pt x="1559" y="400"/>
                    <a:pt x="1559" y="280"/>
                  </a:cubicBezTo>
                  <a:cubicBezTo>
                    <a:pt x="1559" y="120"/>
                    <a:pt x="1199" y="0"/>
                    <a:pt x="76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2381" y="1827755"/>
              <a:ext cx="32634" cy="10069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0"/>
                    <a:pt x="0" y="240"/>
                  </a:cubicBezTo>
                  <a:cubicBezTo>
                    <a:pt x="0" y="400"/>
                    <a:pt x="360" y="480"/>
                    <a:pt x="759" y="480"/>
                  </a:cubicBezTo>
                  <a:cubicBezTo>
                    <a:pt x="1199" y="480"/>
                    <a:pt x="1559" y="400"/>
                    <a:pt x="1559" y="240"/>
                  </a:cubicBezTo>
                  <a:cubicBezTo>
                    <a:pt x="1559" y="120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649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 flipH="1">
            <a:off x="8307915" y="474708"/>
            <a:ext cx="190575" cy="77507"/>
          </a:xfrm>
          <a:custGeom>
            <a:avLst/>
            <a:gdLst/>
            <a:ahLst/>
            <a:cxnLst/>
            <a:rect l="l" t="t" r="r" b="b"/>
            <a:pathLst>
              <a:path w="10086" h="4102" extrusionOk="0">
                <a:moveTo>
                  <a:pt x="5391" y="0"/>
                </a:moveTo>
                <a:cubicBezTo>
                  <a:pt x="4492" y="0"/>
                  <a:pt x="3593" y="567"/>
                  <a:pt x="3492" y="1739"/>
                </a:cubicBezTo>
                <a:cubicBezTo>
                  <a:pt x="3492" y="1792"/>
                  <a:pt x="3492" y="1844"/>
                  <a:pt x="3492" y="1870"/>
                </a:cubicBezTo>
                <a:cubicBezTo>
                  <a:pt x="3148" y="1710"/>
                  <a:pt x="2795" y="1636"/>
                  <a:pt x="2450" y="1636"/>
                </a:cubicBezTo>
                <a:cubicBezTo>
                  <a:pt x="1161" y="1636"/>
                  <a:pt x="1" y="2673"/>
                  <a:pt x="1" y="4102"/>
                </a:cubicBezTo>
                <a:lnTo>
                  <a:pt x="9844" y="4102"/>
                </a:lnTo>
                <a:cubicBezTo>
                  <a:pt x="10086" y="2871"/>
                  <a:pt x="9113" y="1824"/>
                  <a:pt x="7974" y="1824"/>
                </a:cubicBezTo>
                <a:cubicBezTo>
                  <a:pt x="7752" y="1824"/>
                  <a:pt x="7524" y="1864"/>
                  <a:pt x="7298" y="1949"/>
                </a:cubicBezTo>
                <a:cubicBezTo>
                  <a:pt x="7339" y="666"/>
                  <a:pt x="6365" y="0"/>
                  <a:pt x="53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 flipH="1">
            <a:off x="8041590" y="528370"/>
            <a:ext cx="230727" cy="75920"/>
          </a:xfrm>
          <a:custGeom>
            <a:avLst/>
            <a:gdLst/>
            <a:ahLst/>
            <a:cxnLst/>
            <a:rect l="l" t="t" r="r" b="b"/>
            <a:pathLst>
              <a:path w="12211" h="4018" extrusionOk="0">
                <a:moveTo>
                  <a:pt x="4340" y="0"/>
                </a:moveTo>
                <a:cubicBezTo>
                  <a:pt x="4320" y="0"/>
                  <a:pt x="4299" y="1"/>
                  <a:pt x="4279" y="2"/>
                </a:cubicBezTo>
                <a:cubicBezTo>
                  <a:pt x="3360" y="2"/>
                  <a:pt x="2914" y="815"/>
                  <a:pt x="2993" y="1577"/>
                </a:cubicBezTo>
                <a:lnTo>
                  <a:pt x="2809" y="1577"/>
                </a:lnTo>
                <a:cubicBezTo>
                  <a:pt x="1392" y="1577"/>
                  <a:pt x="210" y="2600"/>
                  <a:pt x="0" y="4018"/>
                </a:cubicBezTo>
                <a:lnTo>
                  <a:pt x="11944" y="4018"/>
                </a:lnTo>
                <a:cubicBezTo>
                  <a:pt x="12211" y="2272"/>
                  <a:pt x="10838" y="895"/>
                  <a:pt x="9285" y="895"/>
                </a:cubicBezTo>
                <a:cubicBezTo>
                  <a:pt x="8854" y="895"/>
                  <a:pt x="8408" y="1001"/>
                  <a:pt x="7980" y="1235"/>
                </a:cubicBezTo>
                <a:cubicBezTo>
                  <a:pt x="7586" y="868"/>
                  <a:pt x="7088" y="684"/>
                  <a:pt x="6563" y="684"/>
                </a:cubicBezTo>
                <a:cubicBezTo>
                  <a:pt x="6248" y="684"/>
                  <a:pt x="5933" y="763"/>
                  <a:pt x="5644" y="894"/>
                </a:cubicBezTo>
                <a:cubicBezTo>
                  <a:pt x="5441" y="361"/>
                  <a:pt x="4920" y="0"/>
                  <a:pt x="43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 flipH="1">
            <a:off x="125900" y="108100"/>
            <a:ext cx="5500500" cy="49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6117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713225" y="3076250"/>
            <a:ext cx="16866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2"/>
          </p:nvPr>
        </p:nvSpPr>
        <p:spPr>
          <a:xfrm>
            <a:off x="713237" y="2668175"/>
            <a:ext cx="1686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3"/>
          </p:nvPr>
        </p:nvSpPr>
        <p:spPr>
          <a:xfrm>
            <a:off x="3156850" y="3076250"/>
            <a:ext cx="16866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4"/>
          </p:nvPr>
        </p:nvSpPr>
        <p:spPr>
          <a:xfrm>
            <a:off x="3156854" y="2668175"/>
            <a:ext cx="16866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791980" y="607218"/>
            <a:ext cx="2881256" cy="4136279"/>
            <a:chOff x="5791980" y="607218"/>
            <a:chExt cx="2881256" cy="4136279"/>
          </a:xfrm>
        </p:grpSpPr>
        <p:sp>
          <p:nvSpPr>
            <p:cNvPr id="40" name="Google Shape;40;p3"/>
            <p:cNvSpPr/>
            <p:nvPr/>
          </p:nvSpPr>
          <p:spPr>
            <a:xfrm>
              <a:off x="8580263" y="4732965"/>
              <a:ext cx="35086" cy="10532"/>
            </a:xfrm>
            <a:custGeom>
              <a:avLst/>
              <a:gdLst/>
              <a:ahLst/>
              <a:cxnLst/>
              <a:rect l="l" t="t" r="r" b="b"/>
              <a:pathLst>
                <a:path w="1599" h="480" extrusionOk="0">
                  <a:moveTo>
                    <a:pt x="799" y="0"/>
                  </a:moveTo>
                  <a:cubicBezTo>
                    <a:pt x="360" y="0"/>
                    <a:pt x="0" y="120"/>
                    <a:pt x="0" y="240"/>
                  </a:cubicBezTo>
                  <a:cubicBezTo>
                    <a:pt x="0" y="360"/>
                    <a:pt x="360" y="480"/>
                    <a:pt x="799" y="480"/>
                  </a:cubicBezTo>
                  <a:cubicBezTo>
                    <a:pt x="1239" y="480"/>
                    <a:pt x="1599" y="360"/>
                    <a:pt x="1599" y="240"/>
                  </a:cubicBezTo>
                  <a:cubicBezTo>
                    <a:pt x="1599" y="120"/>
                    <a:pt x="1239" y="0"/>
                    <a:pt x="79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604818" y="4708410"/>
              <a:ext cx="34208" cy="10532"/>
            </a:xfrm>
            <a:custGeom>
              <a:avLst/>
              <a:gdLst/>
              <a:ahLst/>
              <a:cxnLst/>
              <a:rect l="l" t="t" r="r" b="b"/>
              <a:pathLst>
                <a:path w="1559" h="480" extrusionOk="0">
                  <a:moveTo>
                    <a:pt x="800" y="0"/>
                  </a:moveTo>
                  <a:cubicBezTo>
                    <a:pt x="360" y="0"/>
                    <a:pt x="0" y="120"/>
                    <a:pt x="0" y="240"/>
                  </a:cubicBezTo>
                  <a:cubicBezTo>
                    <a:pt x="0" y="400"/>
                    <a:pt x="360" y="480"/>
                    <a:pt x="800" y="480"/>
                  </a:cubicBezTo>
                  <a:cubicBezTo>
                    <a:pt x="1199" y="480"/>
                    <a:pt x="1559" y="400"/>
                    <a:pt x="1559" y="240"/>
                  </a:cubicBezTo>
                  <a:cubicBezTo>
                    <a:pt x="1559" y="120"/>
                    <a:pt x="1199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639006" y="4732965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40" y="480"/>
                    <a:pt x="1560" y="36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710030" y="11395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400"/>
                    <a:pt x="361" y="480"/>
                    <a:pt x="800" y="480"/>
                  </a:cubicBezTo>
                  <a:cubicBezTo>
                    <a:pt x="1240" y="480"/>
                    <a:pt x="1560" y="40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734585" y="1115916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8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00" y="480"/>
                    <a:pt x="1560" y="360"/>
                    <a:pt x="1560" y="240"/>
                  </a:cubicBezTo>
                  <a:cubicBezTo>
                    <a:pt x="1560" y="8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768795" y="11395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0" y="0"/>
                    <a:pt x="1" y="120"/>
                    <a:pt x="1" y="240"/>
                  </a:cubicBezTo>
                  <a:cubicBezTo>
                    <a:pt x="1" y="400"/>
                    <a:pt x="360" y="480"/>
                    <a:pt x="800" y="480"/>
                  </a:cubicBezTo>
                  <a:cubicBezTo>
                    <a:pt x="1200" y="480"/>
                    <a:pt x="1559" y="400"/>
                    <a:pt x="1559" y="240"/>
                  </a:cubicBezTo>
                  <a:cubicBezTo>
                    <a:pt x="1559" y="12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791980" y="630896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1"/>
                    <a:pt x="0" y="241"/>
                  </a:cubicBezTo>
                  <a:cubicBezTo>
                    <a:pt x="0" y="401"/>
                    <a:pt x="360" y="481"/>
                    <a:pt x="759" y="481"/>
                  </a:cubicBezTo>
                  <a:cubicBezTo>
                    <a:pt x="1199" y="481"/>
                    <a:pt x="1559" y="401"/>
                    <a:pt x="1559" y="241"/>
                  </a:cubicBezTo>
                  <a:cubicBezTo>
                    <a:pt x="1559" y="121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816535" y="607218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60" y="1"/>
                  </a:moveTo>
                  <a:cubicBezTo>
                    <a:pt x="320" y="1"/>
                    <a:pt x="0" y="81"/>
                    <a:pt x="0" y="241"/>
                  </a:cubicBezTo>
                  <a:cubicBezTo>
                    <a:pt x="0" y="361"/>
                    <a:pt x="320" y="480"/>
                    <a:pt x="760" y="480"/>
                  </a:cubicBezTo>
                  <a:cubicBezTo>
                    <a:pt x="1199" y="480"/>
                    <a:pt x="1559" y="361"/>
                    <a:pt x="1559" y="241"/>
                  </a:cubicBezTo>
                  <a:cubicBezTo>
                    <a:pt x="1559" y="81"/>
                    <a:pt x="1199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850723" y="630896"/>
              <a:ext cx="34230" cy="10554"/>
            </a:xfrm>
            <a:custGeom>
              <a:avLst/>
              <a:gdLst/>
              <a:ahLst/>
              <a:cxnLst/>
              <a:rect l="l" t="t" r="r" b="b"/>
              <a:pathLst>
                <a:path w="1560" h="481" extrusionOk="0">
                  <a:moveTo>
                    <a:pt x="760" y="1"/>
                  </a:moveTo>
                  <a:cubicBezTo>
                    <a:pt x="321" y="1"/>
                    <a:pt x="1" y="121"/>
                    <a:pt x="1" y="241"/>
                  </a:cubicBezTo>
                  <a:cubicBezTo>
                    <a:pt x="1" y="401"/>
                    <a:pt x="321" y="481"/>
                    <a:pt x="760" y="481"/>
                  </a:cubicBezTo>
                  <a:cubicBezTo>
                    <a:pt x="1200" y="481"/>
                    <a:pt x="1560" y="401"/>
                    <a:pt x="1560" y="241"/>
                  </a:cubicBezTo>
                  <a:cubicBezTo>
                    <a:pt x="1560" y="121"/>
                    <a:pt x="1200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27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80" name="Google Shape;80;p5"/>
          <p:cNvGrpSpPr/>
          <p:nvPr/>
        </p:nvGrpSpPr>
        <p:grpSpPr>
          <a:xfrm>
            <a:off x="6782580" y="1445418"/>
            <a:ext cx="2011045" cy="542907"/>
            <a:chOff x="6782580" y="302418"/>
            <a:chExt cx="2011045" cy="542907"/>
          </a:xfrm>
        </p:grpSpPr>
        <p:sp>
          <p:nvSpPr>
            <p:cNvPr id="81" name="Google Shape;81;p5"/>
            <p:cNvSpPr/>
            <p:nvPr/>
          </p:nvSpPr>
          <p:spPr>
            <a:xfrm>
              <a:off x="8700630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400"/>
                    <a:pt x="361" y="480"/>
                    <a:pt x="800" y="480"/>
                  </a:cubicBezTo>
                  <a:cubicBezTo>
                    <a:pt x="1240" y="480"/>
                    <a:pt x="1560" y="40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8725185" y="811116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8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00" y="480"/>
                    <a:pt x="1560" y="360"/>
                    <a:pt x="1560" y="240"/>
                  </a:cubicBezTo>
                  <a:cubicBezTo>
                    <a:pt x="1560" y="8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8759395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0" y="0"/>
                    <a:pt x="1" y="120"/>
                    <a:pt x="1" y="240"/>
                  </a:cubicBezTo>
                  <a:cubicBezTo>
                    <a:pt x="1" y="400"/>
                    <a:pt x="360" y="480"/>
                    <a:pt x="800" y="480"/>
                  </a:cubicBezTo>
                  <a:cubicBezTo>
                    <a:pt x="1200" y="480"/>
                    <a:pt x="1559" y="400"/>
                    <a:pt x="1559" y="240"/>
                  </a:cubicBezTo>
                  <a:cubicBezTo>
                    <a:pt x="1559" y="12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782580" y="326096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1"/>
                    <a:pt x="0" y="241"/>
                  </a:cubicBezTo>
                  <a:cubicBezTo>
                    <a:pt x="0" y="401"/>
                    <a:pt x="360" y="481"/>
                    <a:pt x="759" y="481"/>
                  </a:cubicBezTo>
                  <a:cubicBezTo>
                    <a:pt x="1199" y="481"/>
                    <a:pt x="1559" y="401"/>
                    <a:pt x="1559" y="241"/>
                  </a:cubicBezTo>
                  <a:cubicBezTo>
                    <a:pt x="1559" y="121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6807135" y="302418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60" y="1"/>
                  </a:moveTo>
                  <a:cubicBezTo>
                    <a:pt x="320" y="1"/>
                    <a:pt x="0" y="81"/>
                    <a:pt x="0" y="241"/>
                  </a:cubicBezTo>
                  <a:cubicBezTo>
                    <a:pt x="0" y="361"/>
                    <a:pt x="320" y="480"/>
                    <a:pt x="760" y="480"/>
                  </a:cubicBezTo>
                  <a:cubicBezTo>
                    <a:pt x="1199" y="480"/>
                    <a:pt x="1559" y="361"/>
                    <a:pt x="1559" y="241"/>
                  </a:cubicBezTo>
                  <a:cubicBezTo>
                    <a:pt x="1559" y="81"/>
                    <a:pt x="1199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841323" y="326096"/>
              <a:ext cx="34230" cy="10554"/>
            </a:xfrm>
            <a:custGeom>
              <a:avLst/>
              <a:gdLst/>
              <a:ahLst/>
              <a:cxnLst/>
              <a:rect l="l" t="t" r="r" b="b"/>
              <a:pathLst>
                <a:path w="1560" h="481" extrusionOk="0">
                  <a:moveTo>
                    <a:pt x="760" y="1"/>
                  </a:moveTo>
                  <a:cubicBezTo>
                    <a:pt x="321" y="1"/>
                    <a:pt x="1" y="121"/>
                    <a:pt x="1" y="241"/>
                  </a:cubicBezTo>
                  <a:cubicBezTo>
                    <a:pt x="1" y="401"/>
                    <a:pt x="321" y="481"/>
                    <a:pt x="760" y="481"/>
                  </a:cubicBezTo>
                  <a:cubicBezTo>
                    <a:pt x="1200" y="481"/>
                    <a:pt x="1560" y="401"/>
                    <a:pt x="1560" y="241"/>
                  </a:cubicBezTo>
                  <a:cubicBezTo>
                    <a:pt x="1560" y="121"/>
                    <a:pt x="1200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5"/>
          <p:cNvGrpSpPr/>
          <p:nvPr/>
        </p:nvGrpSpPr>
        <p:grpSpPr>
          <a:xfrm>
            <a:off x="518105" y="4172668"/>
            <a:ext cx="2011045" cy="542907"/>
            <a:chOff x="6782580" y="302418"/>
            <a:chExt cx="2011045" cy="542907"/>
          </a:xfrm>
        </p:grpSpPr>
        <p:sp>
          <p:nvSpPr>
            <p:cNvPr id="88" name="Google Shape;88;p5"/>
            <p:cNvSpPr/>
            <p:nvPr/>
          </p:nvSpPr>
          <p:spPr>
            <a:xfrm>
              <a:off x="8700630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400"/>
                    <a:pt x="361" y="480"/>
                    <a:pt x="800" y="480"/>
                  </a:cubicBezTo>
                  <a:cubicBezTo>
                    <a:pt x="1240" y="480"/>
                    <a:pt x="1560" y="40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8725185" y="811116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8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00" y="480"/>
                    <a:pt x="1560" y="360"/>
                    <a:pt x="1560" y="240"/>
                  </a:cubicBezTo>
                  <a:cubicBezTo>
                    <a:pt x="1560" y="8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8759395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0" y="0"/>
                    <a:pt x="1" y="120"/>
                    <a:pt x="1" y="240"/>
                  </a:cubicBezTo>
                  <a:cubicBezTo>
                    <a:pt x="1" y="400"/>
                    <a:pt x="360" y="480"/>
                    <a:pt x="800" y="480"/>
                  </a:cubicBezTo>
                  <a:cubicBezTo>
                    <a:pt x="1200" y="480"/>
                    <a:pt x="1559" y="400"/>
                    <a:pt x="1559" y="240"/>
                  </a:cubicBezTo>
                  <a:cubicBezTo>
                    <a:pt x="1559" y="12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6782580" y="326096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1"/>
                    <a:pt x="0" y="241"/>
                  </a:cubicBezTo>
                  <a:cubicBezTo>
                    <a:pt x="0" y="401"/>
                    <a:pt x="360" y="481"/>
                    <a:pt x="759" y="481"/>
                  </a:cubicBezTo>
                  <a:cubicBezTo>
                    <a:pt x="1199" y="481"/>
                    <a:pt x="1559" y="401"/>
                    <a:pt x="1559" y="241"/>
                  </a:cubicBezTo>
                  <a:cubicBezTo>
                    <a:pt x="1559" y="121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6807135" y="302418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60" y="1"/>
                  </a:moveTo>
                  <a:cubicBezTo>
                    <a:pt x="320" y="1"/>
                    <a:pt x="0" y="81"/>
                    <a:pt x="0" y="241"/>
                  </a:cubicBezTo>
                  <a:cubicBezTo>
                    <a:pt x="0" y="361"/>
                    <a:pt x="320" y="480"/>
                    <a:pt x="760" y="480"/>
                  </a:cubicBezTo>
                  <a:cubicBezTo>
                    <a:pt x="1199" y="480"/>
                    <a:pt x="1559" y="361"/>
                    <a:pt x="1559" y="241"/>
                  </a:cubicBezTo>
                  <a:cubicBezTo>
                    <a:pt x="1559" y="81"/>
                    <a:pt x="1199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6841323" y="326096"/>
              <a:ext cx="34230" cy="10554"/>
            </a:xfrm>
            <a:custGeom>
              <a:avLst/>
              <a:gdLst/>
              <a:ahLst/>
              <a:cxnLst/>
              <a:rect l="l" t="t" r="r" b="b"/>
              <a:pathLst>
                <a:path w="1560" h="481" extrusionOk="0">
                  <a:moveTo>
                    <a:pt x="760" y="1"/>
                  </a:moveTo>
                  <a:cubicBezTo>
                    <a:pt x="321" y="1"/>
                    <a:pt x="1" y="121"/>
                    <a:pt x="1" y="241"/>
                  </a:cubicBezTo>
                  <a:cubicBezTo>
                    <a:pt x="1" y="401"/>
                    <a:pt x="321" y="481"/>
                    <a:pt x="760" y="481"/>
                  </a:cubicBezTo>
                  <a:cubicBezTo>
                    <a:pt x="1200" y="481"/>
                    <a:pt x="1560" y="401"/>
                    <a:pt x="1560" y="241"/>
                  </a:cubicBezTo>
                  <a:cubicBezTo>
                    <a:pt x="1560" y="121"/>
                    <a:pt x="1200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5"/>
          <p:cNvGrpSpPr/>
          <p:nvPr/>
        </p:nvGrpSpPr>
        <p:grpSpPr>
          <a:xfrm flipH="1">
            <a:off x="6800730" y="4311068"/>
            <a:ext cx="2011045" cy="542907"/>
            <a:chOff x="6782580" y="302418"/>
            <a:chExt cx="2011045" cy="542907"/>
          </a:xfrm>
        </p:grpSpPr>
        <p:sp>
          <p:nvSpPr>
            <p:cNvPr id="95" name="Google Shape;95;p5"/>
            <p:cNvSpPr/>
            <p:nvPr/>
          </p:nvSpPr>
          <p:spPr>
            <a:xfrm>
              <a:off x="8700630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400"/>
                    <a:pt x="361" y="480"/>
                    <a:pt x="800" y="480"/>
                  </a:cubicBezTo>
                  <a:cubicBezTo>
                    <a:pt x="1240" y="480"/>
                    <a:pt x="1560" y="40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725185" y="811116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8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00" y="480"/>
                    <a:pt x="1560" y="360"/>
                    <a:pt x="1560" y="240"/>
                  </a:cubicBezTo>
                  <a:cubicBezTo>
                    <a:pt x="1560" y="8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8759395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0" y="0"/>
                    <a:pt x="1" y="120"/>
                    <a:pt x="1" y="240"/>
                  </a:cubicBezTo>
                  <a:cubicBezTo>
                    <a:pt x="1" y="400"/>
                    <a:pt x="360" y="480"/>
                    <a:pt x="800" y="480"/>
                  </a:cubicBezTo>
                  <a:cubicBezTo>
                    <a:pt x="1200" y="480"/>
                    <a:pt x="1559" y="400"/>
                    <a:pt x="1559" y="240"/>
                  </a:cubicBezTo>
                  <a:cubicBezTo>
                    <a:pt x="1559" y="12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6782580" y="326096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1"/>
                    <a:pt x="0" y="241"/>
                  </a:cubicBezTo>
                  <a:cubicBezTo>
                    <a:pt x="0" y="401"/>
                    <a:pt x="360" y="481"/>
                    <a:pt x="759" y="481"/>
                  </a:cubicBezTo>
                  <a:cubicBezTo>
                    <a:pt x="1199" y="481"/>
                    <a:pt x="1559" y="401"/>
                    <a:pt x="1559" y="241"/>
                  </a:cubicBezTo>
                  <a:cubicBezTo>
                    <a:pt x="1559" y="121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6807135" y="302418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60" y="1"/>
                  </a:moveTo>
                  <a:cubicBezTo>
                    <a:pt x="320" y="1"/>
                    <a:pt x="0" y="81"/>
                    <a:pt x="0" y="241"/>
                  </a:cubicBezTo>
                  <a:cubicBezTo>
                    <a:pt x="0" y="361"/>
                    <a:pt x="320" y="480"/>
                    <a:pt x="760" y="480"/>
                  </a:cubicBezTo>
                  <a:cubicBezTo>
                    <a:pt x="1199" y="480"/>
                    <a:pt x="1559" y="361"/>
                    <a:pt x="1559" y="241"/>
                  </a:cubicBezTo>
                  <a:cubicBezTo>
                    <a:pt x="1559" y="81"/>
                    <a:pt x="1199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6841323" y="326096"/>
              <a:ext cx="34230" cy="10554"/>
            </a:xfrm>
            <a:custGeom>
              <a:avLst/>
              <a:gdLst/>
              <a:ahLst/>
              <a:cxnLst/>
              <a:rect l="l" t="t" r="r" b="b"/>
              <a:pathLst>
                <a:path w="1560" h="481" extrusionOk="0">
                  <a:moveTo>
                    <a:pt x="760" y="1"/>
                  </a:moveTo>
                  <a:cubicBezTo>
                    <a:pt x="321" y="1"/>
                    <a:pt x="1" y="121"/>
                    <a:pt x="1" y="241"/>
                  </a:cubicBezTo>
                  <a:cubicBezTo>
                    <a:pt x="1" y="401"/>
                    <a:pt x="321" y="481"/>
                    <a:pt x="760" y="481"/>
                  </a:cubicBezTo>
                  <a:cubicBezTo>
                    <a:pt x="1200" y="481"/>
                    <a:pt x="1560" y="401"/>
                    <a:pt x="1560" y="241"/>
                  </a:cubicBezTo>
                  <a:cubicBezTo>
                    <a:pt x="1560" y="121"/>
                    <a:pt x="1200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5"/>
          <p:cNvGrpSpPr/>
          <p:nvPr/>
        </p:nvGrpSpPr>
        <p:grpSpPr>
          <a:xfrm flipH="1">
            <a:off x="289505" y="218518"/>
            <a:ext cx="2011045" cy="542907"/>
            <a:chOff x="6782580" y="302418"/>
            <a:chExt cx="2011045" cy="542907"/>
          </a:xfrm>
        </p:grpSpPr>
        <p:sp>
          <p:nvSpPr>
            <p:cNvPr id="102" name="Google Shape;102;p5"/>
            <p:cNvSpPr/>
            <p:nvPr/>
          </p:nvSpPr>
          <p:spPr>
            <a:xfrm>
              <a:off x="8700630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120"/>
                    <a:pt x="1" y="240"/>
                  </a:cubicBezTo>
                  <a:cubicBezTo>
                    <a:pt x="1" y="400"/>
                    <a:pt x="361" y="480"/>
                    <a:pt x="800" y="480"/>
                  </a:cubicBezTo>
                  <a:cubicBezTo>
                    <a:pt x="1240" y="480"/>
                    <a:pt x="1560" y="400"/>
                    <a:pt x="1560" y="240"/>
                  </a:cubicBezTo>
                  <a:cubicBezTo>
                    <a:pt x="1560" y="120"/>
                    <a:pt x="124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8725185" y="811116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1" y="0"/>
                    <a:pt x="1" y="80"/>
                    <a:pt x="1" y="240"/>
                  </a:cubicBezTo>
                  <a:cubicBezTo>
                    <a:pt x="1" y="360"/>
                    <a:pt x="361" y="480"/>
                    <a:pt x="800" y="480"/>
                  </a:cubicBezTo>
                  <a:cubicBezTo>
                    <a:pt x="1200" y="480"/>
                    <a:pt x="1560" y="360"/>
                    <a:pt x="1560" y="240"/>
                  </a:cubicBezTo>
                  <a:cubicBezTo>
                    <a:pt x="1560" y="8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8759395" y="834793"/>
              <a:ext cx="34230" cy="10532"/>
            </a:xfrm>
            <a:custGeom>
              <a:avLst/>
              <a:gdLst/>
              <a:ahLst/>
              <a:cxnLst/>
              <a:rect l="l" t="t" r="r" b="b"/>
              <a:pathLst>
                <a:path w="1560" h="480" extrusionOk="0">
                  <a:moveTo>
                    <a:pt x="800" y="0"/>
                  </a:moveTo>
                  <a:cubicBezTo>
                    <a:pt x="360" y="0"/>
                    <a:pt x="1" y="120"/>
                    <a:pt x="1" y="240"/>
                  </a:cubicBezTo>
                  <a:cubicBezTo>
                    <a:pt x="1" y="400"/>
                    <a:pt x="360" y="480"/>
                    <a:pt x="800" y="480"/>
                  </a:cubicBezTo>
                  <a:cubicBezTo>
                    <a:pt x="1200" y="480"/>
                    <a:pt x="1559" y="400"/>
                    <a:pt x="1559" y="240"/>
                  </a:cubicBezTo>
                  <a:cubicBezTo>
                    <a:pt x="1559" y="120"/>
                    <a:pt x="1200" y="0"/>
                    <a:pt x="8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6782580" y="326096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59" y="1"/>
                  </a:moveTo>
                  <a:cubicBezTo>
                    <a:pt x="360" y="1"/>
                    <a:pt x="0" y="121"/>
                    <a:pt x="0" y="241"/>
                  </a:cubicBezTo>
                  <a:cubicBezTo>
                    <a:pt x="0" y="401"/>
                    <a:pt x="360" y="481"/>
                    <a:pt x="759" y="481"/>
                  </a:cubicBezTo>
                  <a:cubicBezTo>
                    <a:pt x="1199" y="481"/>
                    <a:pt x="1559" y="401"/>
                    <a:pt x="1559" y="241"/>
                  </a:cubicBezTo>
                  <a:cubicBezTo>
                    <a:pt x="1559" y="121"/>
                    <a:pt x="1199" y="1"/>
                    <a:pt x="7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6807135" y="302418"/>
              <a:ext cx="34208" cy="10554"/>
            </a:xfrm>
            <a:custGeom>
              <a:avLst/>
              <a:gdLst/>
              <a:ahLst/>
              <a:cxnLst/>
              <a:rect l="l" t="t" r="r" b="b"/>
              <a:pathLst>
                <a:path w="1559" h="481" extrusionOk="0">
                  <a:moveTo>
                    <a:pt x="760" y="1"/>
                  </a:moveTo>
                  <a:cubicBezTo>
                    <a:pt x="320" y="1"/>
                    <a:pt x="0" y="81"/>
                    <a:pt x="0" y="241"/>
                  </a:cubicBezTo>
                  <a:cubicBezTo>
                    <a:pt x="0" y="361"/>
                    <a:pt x="320" y="480"/>
                    <a:pt x="760" y="480"/>
                  </a:cubicBezTo>
                  <a:cubicBezTo>
                    <a:pt x="1199" y="480"/>
                    <a:pt x="1559" y="361"/>
                    <a:pt x="1559" y="241"/>
                  </a:cubicBezTo>
                  <a:cubicBezTo>
                    <a:pt x="1559" y="81"/>
                    <a:pt x="1199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6841323" y="326096"/>
              <a:ext cx="34230" cy="10554"/>
            </a:xfrm>
            <a:custGeom>
              <a:avLst/>
              <a:gdLst/>
              <a:ahLst/>
              <a:cxnLst/>
              <a:rect l="l" t="t" r="r" b="b"/>
              <a:pathLst>
                <a:path w="1560" h="481" extrusionOk="0">
                  <a:moveTo>
                    <a:pt x="760" y="1"/>
                  </a:moveTo>
                  <a:cubicBezTo>
                    <a:pt x="321" y="1"/>
                    <a:pt x="1" y="121"/>
                    <a:pt x="1" y="241"/>
                  </a:cubicBezTo>
                  <a:cubicBezTo>
                    <a:pt x="1" y="401"/>
                    <a:pt x="321" y="481"/>
                    <a:pt x="760" y="481"/>
                  </a:cubicBezTo>
                  <a:cubicBezTo>
                    <a:pt x="1200" y="481"/>
                    <a:pt x="1560" y="401"/>
                    <a:pt x="1560" y="241"/>
                  </a:cubicBezTo>
                  <a:cubicBezTo>
                    <a:pt x="1560" y="121"/>
                    <a:pt x="1200" y="1"/>
                    <a:pt x="76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5"/>
          <p:cNvGrpSpPr/>
          <p:nvPr/>
        </p:nvGrpSpPr>
        <p:grpSpPr>
          <a:xfrm rot="221190">
            <a:off x="424884" y="238449"/>
            <a:ext cx="477974" cy="444110"/>
            <a:chOff x="3644814" y="3736610"/>
            <a:chExt cx="632355" cy="587553"/>
          </a:xfrm>
        </p:grpSpPr>
        <p:sp>
          <p:nvSpPr>
            <p:cNvPr id="109" name="Google Shape;109;p5"/>
            <p:cNvSpPr/>
            <p:nvPr/>
          </p:nvSpPr>
          <p:spPr>
            <a:xfrm rot="1967212">
              <a:off x="3702909" y="3847179"/>
              <a:ext cx="516165" cy="366415"/>
            </a:xfrm>
            <a:custGeom>
              <a:avLst/>
              <a:gdLst/>
              <a:ahLst/>
              <a:cxnLst/>
              <a:rect l="l" t="t" r="r" b="b"/>
              <a:pathLst>
                <a:path w="17206" h="11678" extrusionOk="0">
                  <a:moveTo>
                    <a:pt x="15122" y="6816"/>
                  </a:moveTo>
                  <a:cubicBezTo>
                    <a:pt x="13544" y="4168"/>
                    <a:pt x="10101" y="1101"/>
                    <a:pt x="6816" y="609"/>
                  </a:cubicBezTo>
                  <a:cubicBezTo>
                    <a:pt x="2808" y="1"/>
                    <a:pt x="1" y="3343"/>
                    <a:pt x="4978" y="5152"/>
                  </a:cubicBezTo>
                  <a:cubicBezTo>
                    <a:pt x="7641" y="6122"/>
                    <a:pt x="12474" y="7091"/>
                    <a:pt x="14716" y="9377"/>
                  </a:cubicBezTo>
                  <a:cubicBezTo>
                    <a:pt x="16974" y="11678"/>
                    <a:pt x="17205" y="10057"/>
                    <a:pt x="15122" y="6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 rot="1967212">
              <a:off x="3821539" y="3950276"/>
              <a:ext cx="372469" cy="230209"/>
            </a:xfrm>
            <a:custGeom>
              <a:avLst/>
              <a:gdLst/>
              <a:ahLst/>
              <a:cxnLst/>
              <a:rect l="l" t="t" r="r" b="b"/>
              <a:pathLst>
                <a:path w="12416" h="7337" extrusionOk="0">
                  <a:moveTo>
                    <a:pt x="261" y="420"/>
                  </a:moveTo>
                  <a:cubicBezTo>
                    <a:pt x="0" y="391"/>
                    <a:pt x="29" y="1"/>
                    <a:pt x="290" y="29"/>
                  </a:cubicBezTo>
                  <a:cubicBezTo>
                    <a:pt x="2257" y="160"/>
                    <a:pt x="4587" y="1115"/>
                    <a:pt x="6671" y="2316"/>
                  </a:cubicBezTo>
                  <a:cubicBezTo>
                    <a:pt x="9377" y="3864"/>
                    <a:pt x="11692" y="5832"/>
                    <a:pt x="12285" y="6917"/>
                  </a:cubicBezTo>
                  <a:cubicBezTo>
                    <a:pt x="12415" y="7149"/>
                    <a:pt x="12068" y="7337"/>
                    <a:pt x="11952" y="7105"/>
                  </a:cubicBezTo>
                  <a:cubicBezTo>
                    <a:pt x="11388" y="6078"/>
                    <a:pt x="9131" y="4168"/>
                    <a:pt x="6468" y="2648"/>
                  </a:cubicBezTo>
                  <a:cubicBezTo>
                    <a:pt x="4428" y="1476"/>
                    <a:pt x="2171" y="536"/>
                    <a:pt x="261" y="42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p5"/>
          <p:cNvGrpSpPr/>
          <p:nvPr/>
        </p:nvGrpSpPr>
        <p:grpSpPr>
          <a:xfrm rot="-3504778">
            <a:off x="596527" y="4393246"/>
            <a:ext cx="393492" cy="378226"/>
            <a:chOff x="3928352" y="3886712"/>
            <a:chExt cx="564681" cy="558255"/>
          </a:xfrm>
        </p:grpSpPr>
        <p:sp>
          <p:nvSpPr>
            <p:cNvPr id="112" name="Google Shape;112;p5"/>
            <p:cNvSpPr/>
            <p:nvPr/>
          </p:nvSpPr>
          <p:spPr>
            <a:xfrm rot="2266630">
              <a:off x="4001562" y="3974777"/>
              <a:ext cx="418261" cy="382126"/>
            </a:xfrm>
            <a:custGeom>
              <a:avLst/>
              <a:gdLst/>
              <a:ahLst/>
              <a:cxnLst/>
              <a:rect l="l" t="t" r="r" b="b"/>
              <a:pathLst>
                <a:path w="10405" h="9218" extrusionOk="0">
                  <a:moveTo>
                    <a:pt x="203" y="275"/>
                  </a:moveTo>
                  <a:cubicBezTo>
                    <a:pt x="1708" y="0"/>
                    <a:pt x="3488" y="232"/>
                    <a:pt x="4935" y="651"/>
                  </a:cubicBezTo>
                  <a:cubicBezTo>
                    <a:pt x="6151" y="984"/>
                    <a:pt x="7294" y="1520"/>
                    <a:pt x="8321" y="2243"/>
                  </a:cubicBezTo>
                  <a:cubicBezTo>
                    <a:pt x="9175" y="2865"/>
                    <a:pt x="9956" y="3705"/>
                    <a:pt x="10173" y="4775"/>
                  </a:cubicBezTo>
                  <a:cubicBezTo>
                    <a:pt x="10405" y="5846"/>
                    <a:pt x="10000" y="6845"/>
                    <a:pt x="9334" y="7684"/>
                  </a:cubicBezTo>
                  <a:cubicBezTo>
                    <a:pt x="8668" y="8523"/>
                    <a:pt x="7800" y="9160"/>
                    <a:pt x="6686" y="9189"/>
                  </a:cubicBezTo>
                  <a:cubicBezTo>
                    <a:pt x="5615" y="9218"/>
                    <a:pt x="4602" y="8653"/>
                    <a:pt x="3806" y="7959"/>
                  </a:cubicBezTo>
                  <a:cubicBezTo>
                    <a:pt x="2866" y="7134"/>
                    <a:pt x="2085" y="6135"/>
                    <a:pt x="1477" y="5036"/>
                  </a:cubicBezTo>
                  <a:cubicBezTo>
                    <a:pt x="724" y="3719"/>
                    <a:pt x="88" y="2055"/>
                    <a:pt x="1" y="521"/>
                  </a:cubicBezTo>
                  <a:cubicBezTo>
                    <a:pt x="1" y="405"/>
                    <a:pt x="88" y="290"/>
                    <a:pt x="203" y="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 rot="2266630">
              <a:off x="4049468" y="4049929"/>
              <a:ext cx="350205" cy="290388"/>
            </a:xfrm>
            <a:custGeom>
              <a:avLst/>
              <a:gdLst/>
              <a:ahLst/>
              <a:cxnLst/>
              <a:rect l="l" t="t" r="r" b="b"/>
              <a:pathLst>
                <a:path w="8712" h="7005" extrusionOk="0">
                  <a:moveTo>
                    <a:pt x="6758" y="5644"/>
                  </a:moveTo>
                  <a:lnTo>
                    <a:pt x="3777" y="5991"/>
                  </a:lnTo>
                  <a:cubicBezTo>
                    <a:pt x="3575" y="6020"/>
                    <a:pt x="3546" y="5716"/>
                    <a:pt x="3748" y="5702"/>
                  </a:cubicBezTo>
                  <a:lnTo>
                    <a:pt x="6425" y="5384"/>
                  </a:lnTo>
                  <a:lnTo>
                    <a:pt x="4356" y="3777"/>
                  </a:lnTo>
                  <a:lnTo>
                    <a:pt x="1245" y="4154"/>
                  </a:lnTo>
                  <a:cubicBezTo>
                    <a:pt x="1042" y="4183"/>
                    <a:pt x="1014" y="3879"/>
                    <a:pt x="1216" y="3864"/>
                  </a:cubicBezTo>
                  <a:lnTo>
                    <a:pt x="4023" y="3517"/>
                  </a:lnTo>
                  <a:lnTo>
                    <a:pt x="1867" y="1795"/>
                  </a:lnTo>
                  <a:lnTo>
                    <a:pt x="652" y="1940"/>
                  </a:lnTo>
                  <a:cubicBezTo>
                    <a:pt x="449" y="1969"/>
                    <a:pt x="406" y="1665"/>
                    <a:pt x="608" y="1636"/>
                  </a:cubicBezTo>
                  <a:lnTo>
                    <a:pt x="1549" y="1535"/>
                  </a:lnTo>
                  <a:lnTo>
                    <a:pt x="218" y="478"/>
                  </a:lnTo>
                  <a:cubicBezTo>
                    <a:pt x="1" y="334"/>
                    <a:pt x="247" y="1"/>
                    <a:pt x="449" y="189"/>
                  </a:cubicBezTo>
                  <a:lnTo>
                    <a:pt x="1780" y="1231"/>
                  </a:lnTo>
                  <a:lnTo>
                    <a:pt x="1665" y="305"/>
                  </a:lnTo>
                  <a:cubicBezTo>
                    <a:pt x="1650" y="102"/>
                    <a:pt x="1940" y="73"/>
                    <a:pt x="1969" y="261"/>
                  </a:cubicBezTo>
                  <a:lnTo>
                    <a:pt x="2113" y="1491"/>
                  </a:lnTo>
                  <a:lnTo>
                    <a:pt x="4269" y="3228"/>
                  </a:lnTo>
                  <a:lnTo>
                    <a:pt x="3922" y="464"/>
                  </a:lnTo>
                  <a:cubicBezTo>
                    <a:pt x="3908" y="276"/>
                    <a:pt x="4197" y="232"/>
                    <a:pt x="4226" y="420"/>
                  </a:cubicBezTo>
                  <a:lnTo>
                    <a:pt x="4602" y="3488"/>
                  </a:lnTo>
                  <a:lnTo>
                    <a:pt x="6657" y="5080"/>
                  </a:lnTo>
                  <a:lnTo>
                    <a:pt x="6338" y="2417"/>
                  </a:lnTo>
                  <a:cubicBezTo>
                    <a:pt x="6324" y="2215"/>
                    <a:pt x="6613" y="2186"/>
                    <a:pt x="6642" y="2374"/>
                  </a:cubicBezTo>
                  <a:lnTo>
                    <a:pt x="6990" y="5340"/>
                  </a:lnTo>
                  <a:lnTo>
                    <a:pt x="8509" y="6541"/>
                  </a:lnTo>
                  <a:cubicBezTo>
                    <a:pt x="8712" y="6700"/>
                    <a:pt x="8466" y="7004"/>
                    <a:pt x="8263" y="6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5"/>
          <p:cNvGrpSpPr/>
          <p:nvPr/>
        </p:nvGrpSpPr>
        <p:grpSpPr>
          <a:xfrm rot="2976230">
            <a:off x="8509353" y="3100457"/>
            <a:ext cx="393492" cy="378226"/>
            <a:chOff x="3928352" y="3886712"/>
            <a:chExt cx="564681" cy="558255"/>
          </a:xfrm>
        </p:grpSpPr>
        <p:sp>
          <p:nvSpPr>
            <p:cNvPr id="115" name="Google Shape;115;p5"/>
            <p:cNvSpPr/>
            <p:nvPr/>
          </p:nvSpPr>
          <p:spPr>
            <a:xfrm rot="2266630">
              <a:off x="4001562" y="3974777"/>
              <a:ext cx="418261" cy="382126"/>
            </a:xfrm>
            <a:custGeom>
              <a:avLst/>
              <a:gdLst/>
              <a:ahLst/>
              <a:cxnLst/>
              <a:rect l="l" t="t" r="r" b="b"/>
              <a:pathLst>
                <a:path w="10405" h="9218" extrusionOk="0">
                  <a:moveTo>
                    <a:pt x="203" y="275"/>
                  </a:moveTo>
                  <a:cubicBezTo>
                    <a:pt x="1708" y="0"/>
                    <a:pt x="3488" y="232"/>
                    <a:pt x="4935" y="651"/>
                  </a:cubicBezTo>
                  <a:cubicBezTo>
                    <a:pt x="6151" y="984"/>
                    <a:pt x="7294" y="1520"/>
                    <a:pt x="8321" y="2243"/>
                  </a:cubicBezTo>
                  <a:cubicBezTo>
                    <a:pt x="9175" y="2865"/>
                    <a:pt x="9956" y="3705"/>
                    <a:pt x="10173" y="4775"/>
                  </a:cubicBezTo>
                  <a:cubicBezTo>
                    <a:pt x="10405" y="5846"/>
                    <a:pt x="10000" y="6845"/>
                    <a:pt x="9334" y="7684"/>
                  </a:cubicBezTo>
                  <a:cubicBezTo>
                    <a:pt x="8668" y="8523"/>
                    <a:pt x="7800" y="9160"/>
                    <a:pt x="6686" y="9189"/>
                  </a:cubicBezTo>
                  <a:cubicBezTo>
                    <a:pt x="5615" y="9218"/>
                    <a:pt x="4602" y="8653"/>
                    <a:pt x="3806" y="7959"/>
                  </a:cubicBezTo>
                  <a:cubicBezTo>
                    <a:pt x="2866" y="7134"/>
                    <a:pt x="2085" y="6135"/>
                    <a:pt x="1477" y="5036"/>
                  </a:cubicBezTo>
                  <a:cubicBezTo>
                    <a:pt x="724" y="3719"/>
                    <a:pt x="88" y="2055"/>
                    <a:pt x="1" y="521"/>
                  </a:cubicBezTo>
                  <a:cubicBezTo>
                    <a:pt x="1" y="405"/>
                    <a:pt x="88" y="290"/>
                    <a:pt x="203" y="275"/>
                  </a:cubicBezTo>
                  <a:close/>
                </a:path>
              </a:pathLst>
            </a:custGeom>
            <a:solidFill>
              <a:srgbClr val="DE7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 rot="2266630">
              <a:off x="4049468" y="4049929"/>
              <a:ext cx="350205" cy="290388"/>
            </a:xfrm>
            <a:custGeom>
              <a:avLst/>
              <a:gdLst/>
              <a:ahLst/>
              <a:cxnLst/>
              <a:rect l="l" t="t" r="r" b="b"/>
              <a:pathLst>
                <a:path w="8712" h="7005" extrusionOk="0">
                  <a:moveTo>
                    <a:pt x="6758" y="5644"/>
                  </a:moveTo>
                  <a:lnTo>
                    <a:pt x="3777" y="5991"/>
                  </a:lnTo>
                  <a:cubicBezTo>
                    <a:pt x="3575" y="6020"/>
                    <a:pt x="3546" y="5716"/>
                    <a:pt x="3748" y="5702"/>
                  </a:cubicBezTo>
                  <a:lnTo>
                    <a:pt x="6425" y="5384"/>
                  </a:lnTo>
                  <a:lnTo>
                    <a:pt x="4356" y="3777"/>
                  </a:lnTo>
                  <a:lnTo>
                    <a:pt x="1245" y="4154"/>
                  </a:lnTo>
                  <a:cubicBezTo>
                    <a:pt x="1042" y="4183"/>
                    <a:pt x="1014" y="3879"/>
                    <a:pt x="1216" y="3864"/>
                  </a:cubicBezTo>
                  <a:lnTo>
                    <a:pt x="4023" y="3517"/>
                  </a:lnTo>
                  <a:lnTo>
                    <a:pt x="1867" y="1795"/>
                  </a:lnTo>
                  <a:lnTo>
                    <a:pt x="652" y="1940"/>
                  </a:lnTo>
                  <a:cubicBezTo>
                    <a:pt x="449" y="1969"/>
                    <a:pt x="406" y="1665"/>
                    <a:pt x="608" y="1636"/>
                  </a:cubicBezTo>
                  <a:lnTo>
                    <a:pt x="1549" y="1535"/>
                  </a:lnTo>
                  <a:lnTo>
                    <a:pt x="218" y="478"/>
                  </a:lnTo>
                  <a:cubicBezTo>
                    <a:pt x="1" y="334"/>
                    <a:pt x="247" y="1"/>
                    <a:pt x="449" y="189"/>
                  </a:cubicBezTo>
                  <a:lnTo>
                    <a:pt x="1780" y="1231"/>
                  </a:lnTo>
                  <a:lnTo>
                    <a:pt x="1665" y="305"/>
                  </a:lnTo>
                  <a:cubicBezTo>
                    <a:pt x="1650" y="102"/>
                    <a:pt x="1940" y="73"/>
                    <a:pt x="1969" y="261"/>
                  </a:cubicBezTo>
                  <a:lnTo>
                    <a:pt x="2113" y="1491"/>
                  </a:lnTo>
                  <a:lnTo>
                    <a:pt x="4269" y="3228"/>
                  </a:lnTo>
                  <a:lnTo>
                    <a:pt x="3922" y="464"/>
                  </a:lnTo>
                  <a:cubicBezTo>
                    <a:pt x="3908" y="276"/>
                    <a:pt x="4197" y="232"/>
                    <a:pt x="4226" y="420"/>
                  </a:cubicBezTo>
                  <a:lnTo>
                    <a:pt x="4602" y="3488"/>
                  </a:lnTo>
                  <a:lnTo>
                    <a:pt x="6657" y="5080"/>
                  </a:lnTo>
                  <a:lnTo>
                    <a:pt x="6338" y="2417"/>
                  </a:lnTo>
                  <a:cubicBezTo>
                    <a:pt x="6324" y="2215"/>
                    <a:pt x="6613" y="2186"/>
                    <a:pt x="6642" y="2374"/>
                  </a:cubicBezTo>
                  <a:lnTo>
                    <a:pt x="6990" y="5340"/>
                  </a:lnTo>
                  <a:lnTo>
                    <a:pt x="8509" y="6541"/>
                  </a:lnTo>
                  <a:cubicBezTo>
                    <a:pt x="8712" y="6700"/>
                    <a:pt x="8466" y="7004"/>
                    <a:pt x="8263" y="6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805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023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3A6E-B37E-40AA-B1F8-F58C508A39B4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967D-2E21-424C-B4ED-AAEF62FA2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2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00" y="0"/>
            <a:ext cx="9144150" cy="5143500"/>
            <a:chOff x="-100" y="0"/>
            <a:chExt cx="9144150" cy="5143500"/>
          </a:xfrm>
        </p:grpSpPr>
        <p:sp>
          <p:nvSpPr>
            <p:cNvPr id="7" name="Google Shape;7;p1"/>
            <p:cNvSpPr/>
            <p:nvPr/>
          </p:nvSpPr>
          <p:spPr>
            <a:xfrm>
              <a:off x="-100" y="0"/>
              <a:ext cx="9144000" cy="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-100" y="4999500"/>
              <a:ext cx="9144000" cy="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 rot="-5400000">
              <a:off x="-2499850" y="2499750"/>
              <a:ext cx="5143500" cy="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 rot="-5400000">
              <a:off x="6500300" y="2499750"/>
              <a:ext cx="5143500" cy="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ExtraBold"/>
              <a:buNone/>
              <a:defRPr sz="25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■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■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●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Char char="○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 Sans"/>
              <a:buChar char="■"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567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5500828" y="608627"/>
            <a:ext cx="3611700" cy="28307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>
                <a:solidFill>
                  <a:srgbClr val="0070C0"/>
                </a:solidFill>
                <a:latin typeface="+mj-lt"/>
                <a:ea typeface="MS Mincho" panose="02020609040205080304" pitchFamily="49" charset="-128"/>
              </a:rPr>
              <a:t>Bài 11.</a:t>
            </a:r>
            <a:br>
              <a:rPr lang="en-US" sz="2800" b="1">
                <a:solidFill>
                  <a:srgbClr val="0070C0"/>
                </a:solidFill>
                <a:latin typeface="+mj-lt"/>
                <a:ea typeface="MS Mincho" panose="02020609040205080304" pitchFamily="49" charset="-128"/>
              </a:rPr>
            </a:br>
            <a:r>
              <a:rPr lang="vi-VN" sz="2800" b="1">
                <a:solidFill>
                  <a:srgbClr val="0070C0"/>
                </a:solidFill>
                <a:latin typeface="+mj-lt"/>
                <a:ea typeface="MS Mincho" panose="02020609040205080304" pitchFamily="49" charset="-128"/>
              </a:rPr>
              <a:t>THẢO </a:t>
            </a:r>
            <a:r>
              <a:rPr lang="vi-VN" sz="2800" b="1" dirty="0">
                <a:solidFill>
                  <a:srgbClr val="0070C0"/>
                </a:solidFill>
                <a:latin typeface="+mj-lt"/>
                <a:ea typeface="MS Mincho" panose="02020609040205080304" pitchFamily="49" charset="-128"/>
              </a:rPr>
              <a:t>LUẬN VỂ ẢNH HƯỞNG CỦA TỐC ĐỘ</a:t>
            </a:r>
            <a:br>
              <a:rPr lang="vi-VN" sz="2800" b="1" dirty="0">
                <a:solidFill>
                  <a:srgbClr val="0070C0"/>
                </a:solidFill>
                <a:latin typeface="+mj-lt"/>
                <a:ea typeface="MS Mincho" panose="02020609040205080304" pitchFamily="49" charset="-128"/>
              </a:rPr>
            </a:br>
            <a:r>
              <a:rPr lang="vi-VN" sz="2800" b="1" dirty="0">
                <a:solidFill>
                  <a:srgbClr val="0070C0"/>
                </a:solidFill>
                <a:latin typeface="+mj-lt"/>
                <a:ea typeface="MS Mincho" panose="02020609040205080304" pitchFamily="49" charset="-128"/>
              </a:rPr>
              <a:t> TRONG AN TOÀN GIAO THÔNG</a:t>
            </a:r>
            <a:br>
              <a:rPr lang="vi-VN" sz="2800" dirty="0">
                <a:latin typeface="+mj-lt"/>
                <a:ea typeface="MS Mincho" panose="02020609040205080304" pitchFamily="49" charset="-128"/>
              </a:rPr>
            </a:br>
            <a:endParaRPr sz="2800" dirty="0">
              <a:latin typeface="+mj-lt"/>
              <a:ea typeface="MS Mincho" panose="02020609040205080304" pitchFamily="49" charset="-128"/>
            </a:endParaRPr>
          </a:p>
        </p:txBody>
      </p:sp>
      <p:grpSp>
        <p:nvGrpSpPr>
          <p:cNvPr id="60" name="Google Shape;60;p15"/>
          <p:cNvGrpSpPr/>
          <p:nvPr/>
        </p:nvGrpSpPr>
        <p:grpSpPr>
          <a:xfrm>
            <a:off x="579374" y="702881"/>
            <a:ext cx="4979191" cy="3548278"/>
            <a:chOff x="256350" y="787726"/>
            <a:chExt cx="4915777" cy="3503088"/>
          </a:xfrm>
        </p:grpSpPr>
        <p:sp>
          <p:nvSpPr>
            <p:cNvPr id="61" name="Google Shape;61;p15"/>
            <p:cNvSpPr/>
            <p:nvPr/>
          </p:nvSpPr>
          <p:spPr>
            <a:xfrm>
              <a:off x="256350" y="840074"/>
              <a:ext cx="4915777" cy="3450739"/>
            </a:xfrm>
            <a:custGeom>
              <a:avLst/>
              <a:gdLst/>
              <a:ahLst/>
              <a:cxnLst/>
              <a:rect l="l" t="t" r="r" b="b"/>
              <a:pathLst>
                <a:path w="20408" h="14326" extrusionOk="0">
                  <a:moveTo>
                    <a:pt x="10873" y="3043"/>
                  </a:moveTo>
                  <a:cubicBezTo>
                    <a:pt x="8659" y="2845"/>
                    <a:pt x="7270" y="239"/>
                    <a:pt x="4520" y="1775"/>
                  </a:cubicBezTo>
                  <a:cubicBezTo>
                    <a:pt x="3018" y="2614"/>
                    <a:pt x="3593" y="4465"/>
                    <a:pt x="3289" y="6335"/>
                  </a:cubicBezTo>
                  <a:cubicBezTo>
                    <a:pt x="3098" y="7497"/>
                    <a:pt x="1" y="8028"/>
                    <a:pt x="1071" y="11481"/>
                  </a:cubicBezTo>
                  <a:cubicBezTo>
                    <a:pt x="1955" y="14326"/>
                    <a:pt x="6610" y="13424"/>
                    <a:pt x="9319" y="12709"/>
                  </a:cubicBezTo>
                  <a:cubicBezTo>
                    <a:pt x="11947" y="12020"/>
                    <a:pt x="14561" y="14168"/>
                    <a:pt x="16353" y="13288"/>
                  </a:cubicBezTo>
                  <a:cubicBezTo>
                    <a:pt x="19714" y="11635"/>
                    <a:pt x="17324" y="8981"/>
                    <a:pt x="17750" y="6789"/>
                  </a:cubicBezTo>
                  <a:cubicBezTo>
                    <a:pt x="17922" y="5887"/>
                    <a:pt x="20407" y="3530"/>
                    <a:pt x="17365" y="1712"/>
                  </a:cubicBezTo>
                  <a:cubicBezTo>
                    <a:pt x="14498" y="0"/>
                    <a:pt x="13226" y="3255"/>
                    <a:pt x="10873" y="30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3335336" y="1074963"/>
              <a:ext cx="927453" cy="1662986"/>
            </a:xfrm>
            <a:custGeom>
              <a:avLst/>
              <a:gdLst/>
              <a:ahLst/>
              <a:cxnLst/>
              <a:rect l="l" t="t" r="r" b="b"/>
              <a:pathLst>
                <a:path w="4543" h="8146" extrusionOk="0">
                  <a:moveTo>
                    <a:pt x="4154" y="1"/>
                  </a:moveTo>
                  <a:cubicBezTo>
                    <a:pt x="4542" y="2130"/>
                    <a:pt x="4044" y="4377"/>
                    <a:pt x="3032" y="6001"/>
                  </a:cubicBezTo>
                  <a:cubicBezTo>
                    <a:pt x="2790" y="6390"/>
                    <a:pt x="2519" y="6778"/>
                    <a:pt x="2189" y="7090"/>
                  </a:cubicBezTo>
                  <a:cubicBezTo>
                    <a:pt x="2002" y="7266"/>
                    <a:pt x="1793" y="7424"/>
                    <a:pt x="1566" y="7552"/>
                  </a:cubicBezTo>
                  <a:cubicBezTo>
                    <a:pt x="1126" y="7797"/>
                    <a:pt x="191" y="8146"/>
                    <a:pt x="30" y="7222"/>
                  </a:cubicBezTo>
                  <a:cubicBezTo>
                    <a:pt x="8" y="7079"/>
                    <a:pt x="1" y="6943"/>
                    <a:pt x="12" y="6808"/>
                  </a:cubicBezTo>
                  <a:cubicBezTo>
                    <a:pt x="67" y="6001"/>
                    <a:pt x="474" y="5246"/>
                    <a:pt x="825" y="4579"/>
                  </a:cubicBezTo>
                  <a:cubicBezTo>
                    <a:pt x="1166" y="3927"/>
                    <a:pt x="1511" y="3274"/>
                    <a:pt x="1881" y="2636"/>
                  </a:cubicBezTo>
                  <a:cubicBezTo>
                    <a:pt x="2504" y="1562"/>
                    <a:pt x="3347" y="880"/>
                    <a:pt x="4150" y="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2454624" y="1203781"/>
              <a:ext cx="1213263" cy="1737704"/>
            </a:xfrm>
            <a:custGeom>
              <a:avLst/>
              <a:gdLst/>
              <a:ahLst/>
              <a:cxnLst/>
              <a:rect l="l" t="t" r="r" b="b"/>
              <a:pathLst>
                <a:path w="5943" h="8512" extrusionOk="0">
                  <a:moveTo>
                    <a:pt x="4868" y="1082"/>
                  </a:moveTo>
                  <a:cubicBezTo>
                    <a:pt x="5403" y="334"/>
                    <a:pt x="4993" y="0"/>
                    <a:pt x="4835" y="341"/>
                  </a:cubicBezTo>
                  <a:cubicBezTo>
                    <a:pt x="4692" y="653"/>
                    <a:pt x="4828" y="1023"/>
                    <a:pt x="4854" y="1085"/>
                  </a:cubicBezTo>
                  <a:cubicBezTo>
                    <a:pt x="4846" y="1089"/>
                    <a:pt x="4839" y="1093"/>
                    <a:pt x="4832" y="1100"/>
                  </a:cubicBezTo>
                  <a:cubicBezTo>
                    <a:pt x="4788" y="1148"/>
                    <a:pt x="4725" y="1217"/>
                    <a:pt x="4725" y="1217"/>
                  </a:cubicBezTo>
                  <a:cubicBezTo>
                    <a:pt x="4667" y="1290"/>
                    <a:pt x="4608" y="1364"/>
                    <a:pt x="4553" y="1441"/>
                  </a:cubicBezTo>
                  <a:cubicBezTo>
                    <a:pt x="4546" y="1305"/>
                    <a:pt x="4498" y="836"/>
                    <a:pt x="4274" y="653"/>
                  </a:cubicBezTo>
                  <a:cubicBezTo>
                    <a:pt x="4010" y="433"/>
                    <a:pt x="3809" y="1170"/>
                    <a:pt x="4531" y="1470"/>
                  </a:cubicBezTo>
                  <a:cubicBezTo>
                    <a:pt x="4399" y="1646"/>
                    <a:pt x="4278" y="1829"/>
                    <a:pt x="4157" y="2013"/>
                  </a:cubicBezTo>
                  <a:cubicBezTo>
                    <a:pt x="4139" y="1785"/>
                    <a:pt x="4073" y="1316"/>
                    <a:pt x="3875" y="1111"/>
                  </a:cubicBezTo>
                  <a:cubicBezTo>
                    <a:pt x="3615" y="843"/>
                    <a:pt x="3420" y="1708"/>
                    <a:pt x="4098" y="2108"/>
                  </a:cubicBezTo>
                  <a:cubicBezTo>
                    <a:pt x="4076" y="2145"/>
                    <a:pt x="4051" y="2181"/>
                    <a:pt x="4029" y="2222"/>
                  </a:cubicBezTo>
                  <a:lnTo>
                    <a:pt x="4018" y="2240"/>
                  </a:lnTo>
                  <a:cubicBezTo>
                    <a:pt x="3930" y="2383"/>
                    <a:pt x="3849" y="2526"/>
                    <a:pt x="3765" y="2669"/>
                  </a:cubicBezTo>
                  <a:cubicBezTo>
                    <a:pt x="3659" y="2474"/>
                    <a:pt x="3343" y="1950"/>
                    <a:pt x="3010" y="1811"/>
                  </a:cubicBezTo>
                  <a:cubicBezTo>
                    <a:pt x="2614" y="1646"/>
                    <a:pt x="2823" y="2614"/>
                    <a:pt x="3732" y="2731"/>
                  </a:cubicBezTo>
                  <a:cubicBezTo>
                    <a:pt x="3615" y="2940"/>
                    <a:pt x="3501" y="3149"/>
                    <a:pt x="3391" y="3362"/>
                  </a:cubicBezTo>
                  <a:cubicBezTo>
                    <a:pt x="3237" y="3138"/>
                    <a:pt x="2801" y="2548"/>
                    <a:pt x="2423" y="2405"/>
                  </a:cubicBezTo>
                  <a:cubicBezTo>
                    <a:pt x="1972" y="2233"/>
                    <a:pt x="2383" y="3340"/>
                    <a:pt x="3351" y="3439"/>
                  </a:cubicBezTo>
                  <a:cubicBezTo>
                    <a:pt x="3237" y="3669"/>
                    <a:pt x="3127" y="3900"/>
                    <a:pt x="3024" y="4131"/>
                  </a:cubicBezTo>
                  <a:cubicBezTo>
                    <a:pt x="2793" y="3955"/>
                    <a:pt x="2112" y="3457"/>
                    <a:pt x="1672" y="3479"/>
                  </a:cubicBezTo>
                  <a:cubicBezTo>
                    <a:pt x="1155" y="3501"/>
                    <a:pt x="1972" y="4582"/>
                    <a:pt x="2973" y="4245"/>
                  </a:cubicBezTo>
                  <a:cubicBezTo>
                    <a:pt x="2881" y="4461"/>
                    <a:pt x="2793" y="4678"/>
                    <a:pt x="2713" y="4894"/>
                  </a:cubicBezTo>
                  <a:cubicBezTo>
                    <a:pt x="2673" y="5004"/>
                    <a:pt x="2632" y="5110"/>
                    <a:pt x="2596" y="5220"/>
                  </a:cubicBezTo>
                  <a:cubicBezTo>
                    <a:pt x="2387" y="5011"/>
                    <a:pt x="1892" y="4582"/>
                    <a:pt x="1430" y="4568"/>
                  </a:cubicBezTo>
                  <a:cubicBezTo>
                    <a:pt x="843" y="4553"/>
                    <a:pt x="1272" y="5601"/>
                    <a:pt x="2552" y="5363"/>
                  </a:cubicBezTo>
                  <a:cubicBezTo>
                    <a:pt x="2453" y="5671"/>
                    <a:pt x="2368" y="5982"/>
                    <a:pt x="2299" y="6290"/>
                  </a:cubicBezTo>
                  <a:cubicBezTo>
                    <a:pt x="2104" y="6188"/>
                    <a:pt x="1544" y="5931"/>
                    <a:pt x="961" y="6100"/>
                  </a:cubicBezTo>
                  <a:cubicBezTo>
                    <a:pt x="253" y="6309"/>
                    <a:pt x="656" y="7152"/>
                    <a:pt x="2280" y="6375"/>
                  </a:cubicBezTo>
                  <a:cubicBezTo>
                    <a:pt x="2222" y="6639"/>
                    <a:pt x="2178" y="6903"/>
                    <a:pt x="2141" y="7163"/>
                  </a:cubicBezTo>
                  <a:cubicBezTo>
                    <a:pt x="1932" y="7152"/>
                    <a:pt x="1217" y="7144"/>
                    <a:pt x="656" y="7526"/>
                  </a:cubicBezTo>
                  <a:cubicBezTo>
                    <a:pt x="0" y="7973"/>
                    <a:pt x="737" y="8512"/>
                    <a:pt x="2134" y="7236"/>
                  </a:cubicBezTo>
                  <a:cubicBezTo>
                    <a:pt x="2097" y="7526"/>
                    <a:pt x="2071" y="7808"/>
                    <a:pt x="2064" y="8087"/>
                  </a:cubicBezTo>
                  <a:cubicBezTo>
                    <a:pt x="2064" y="8087"/>
                    <a:pt x="2057" y="8101"/>
                    <a:pt x="2101" y="8138"/>
                  </a:cubicBezTo>
                  <a:lnTo>
                    <a:pt x="2148" y="8072"/>
                  </a:lnTo>
                  <a:cubicBezTo>
                    <a:pt x="2167" y="7863"/>
                    <a:pt x="2196" y="7647"/>
                    <a:pt x="2233" y="7434"/>
                  </a:cubicBezTo>
                  <a:cubicBezTo>
                    <a:pt x="2233" y="7434"/>
                    <a:pt x="2280" y="7108"/>
                    <a:pt x="2328" y="6848"/>
                  </a:cubicBezTo>
                  <a:cubicBezTo>
                    <a:pt x="2354" y="6730"/>
                    <a:pt x="2376" y="6617"/>
                    <a:pt x="2401" y="6499"/>
                  </a:cubicBezTo>
                  <a:cubicBezTo>
                    <a:pt x="3270" y="7588"/>
                    <a:pt x="4241" y="6943"/>
                    <a:pt x="3769" y="6576"/>
                  </a:cubicBezTo>
                  <a:cubicBezTo>
                    <a:pt x="3373" y="6268"/>
                    <a:pt x="2680" y="6349"/>
                    <a:pt x="2427" y="6393"/>
                  </a:cubicBezTo>
                  <a:cubicBezTo>
                    <a:pt x="2511" y="6048"/>
                    <a:pt x="2610" y="5700"/>
                    <a:pt x="2720" y="5359"/>
                  </a:cubicBezTo>
                  <a:cubicBezTo>
                    <a:pt x="3281" y="6397"/>
                    <a:pt x="4619" y="5993"/>
                    <a:pt x="4223" y="5627"/>
                  </a:cubicBezTo>
                  <a:cubicBezTo>
                    <a:pt x="3871" y="5301"/>
                    <a:pt x="2958" y="5297"/>
                    <a:pt x="2742" y="5304"/>
                  </a:cubicBezTo>
                  <a:cubicBezTo>
                    <a:pt x="2834" y="5022"/>
                    <a:pt x="2936" y="4747"/>
                    <a:pt x="3043" y="4472"/>
                  </a:cubicBezTo>
                  <a:cubicBezTo>
                    <a:pt x="3387" y="5268"/>
                    <a:pt x="4868" y="5114"/>
                    <a:pt x="4575" y="4776"/>
                  </a:cubicBezTo>
                  <a:cubicBezTo>
                    <a:pt x="4318" y="4483"/>
                    <a:pt x="3420" y="4359"/>
                    <a:pt x="3105" y="4326"/>
                  </a:cubicBezTo>
                  <a:cubicBezTo>
                    <a:pt x="3160" y="4186"/>
                    <a:pt x="3219" y="4051"/>
                    <a:pt x="3277" y="3915"/>
                  </a:cubicBezTo>
                  <a:cubicBezTo>
                    <a:pt x="4021" y="4392"/>
                    <a:pt x="5297" y="3908"/>
                    <a:pt x="4843" y="3757"/>
                  </a:cubicBezTo>
                  <a:cubicBezTo>
                    <a:pt x="4465" y="3633"/>
                    <a:pt x="3651" y="3757"/>
                    <a:pt x="3321" y="3816"/>
                  </a:cubicBezTo>
                  <a:cubicBezTo>
                    <a:pt x="3439" y="3559"/>
                    <a:pt x="3560" y="3307"/>
                    <a:pt x="3684" y="3065"/>
                  </a:cubicBezTo>
                  <a:lnTo>
                    <a:pt x="3684" y="3065"/>
                  </a:lnTo>
                  <a:cubicBezTo>
                    <a:pt x="4381" y="3516"/>
                    <a:pt x="5407" y="3028"/>
                    <a:pt x="4997" y="2892"/>
                  </a:cubicBezTo>
                  <a:cubicBezTo>
                    <a:pt x="4663" y="2782"/>
                    <a:pt x="4003" y="2914"/>
                    <a:pt x="3728" y="2977"/>
                  </a:cubicBezTo>
                  <a:cubicBezTo>
                    <a:pt x="3802" y="2834"/>
                    <a:pt x="3879" y="2687"/>
                    <a:pt x="3955" y="2544"/>
                  </a:cubicBezTo>
                  <a:cubicBezTo>
                    <a:pt x="3981" y="2496"/>
                    <a:pt x="4010" y="2449"/>
                    <a:pt x="4036" y="2397"/>
                  </a:cubicBezTo>
                  <a:cubicBezTo>
                    <a:pt x="4696" y="2834"/>
                    <a:pt x="5510" y="2343"/>
                    <a:pt x="5139" y="2222"/>
                  </a:cubicBezTo>
                  <a:cubicBezTo>
                    <a:pt x="4839" y="2126"/>
                    <a:pt x="4293" y="2266"/>
                    <a:pt x="4073" y="2332"/>
                  </a:cubicBezTo>
                  <a:cubicBezTo>
                    <a:pt x="4201" y="2104"/>
                    <a:pt x="4333" y="1881"/>
                    <a:pt x="4476" y="1661"/>
                  </a:cubicBezTo>
                  <a:cubicBezTo>
                    <a:pt x="5103" y="2082"/>
                    <a:pt x="5741" y="1595"/>
                    <a:pt x="5407" y="1488"/>
                  </a:cubicBezTo>
                  <a:cubicBezTo>
                    <a:pt x="5132" y="1397"/>
                    <a:pt x="4674" y="1551"/>
                    <a:pt x="4509" y="1613"/>
                  </a:cubicBezTo>
                  <a:cubicBezTo>
                    <a:pt x="4590" y="1488"/>
                    <a:pt x="4678" y="1367"/>
                    <a:pt x="4766" y="1246"/>
                  </a:cubicBezTo>
                  <a:cubicBezTo>
                    <a:pt x="4777" y="1235"/>
                    <a:pt x="4784" y="1225"/>
                    <a:pt x="4791" y="1210"/>
                  </a:cubicBezTo>
                  <a:cubicBezTo>
                    <a:pt x="4817" y="1177"/>
                    <a:pt x="4843" y="1140"/>
                    <a:pt x="4868" y="1104"/>
                  </a:cubicBezTo>
                  <a:lnTo>
                    <a:pt x="4868" y="1104"/>
                  </a:lnTo>
                  <a:cubicBezTo>
                    <a:pt x="5546" y="1342"/>
                    <a:pt x="5942" y="763"/>
                    <a:pt x="5623" y="748"/>
                  </a:cubicBezTo>
                  <a:cubicBezTo>
                    <a:pt x="5330" y="733"/>
                    <a:pt x="4942" y="1030"/>
                    <a:pt x="4868" y="1089"/>
                  </a:cubicBezTo>
                  <a:lnTo>
                    <a:pt x="4868" y="1082"/>
                  </a:lnTo>
                  <a:cubicBezTo>
                    <a:pt x="4868" y="1082"/>
                    <a:pt x="4868" y="1082"/>
                    <a:pt x="4868" y="10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1712409" y="905116"/>
              <a:ext cx="723712" cy="1353294"/>
            </a:xfrm>
            <a:custGeom>
              <a:avLst/>
              <a:gdLst/>
              <a:ahLst/>
              <a:cxnLst/>
              <a:rect l="l" t="t" r="r" b="b"/>
              <a:pathLst>
                <a:path w="3545" h="6629" extrusionOk="0">
                  <a:moveTo>
                    <a:pt x="2115" y="6628"/>
                  </a:moveTo>
                  <a:cubicBezTo>
                    <a:pt x="2170" y="5965"/>
                    <a:pt x="1628" y="5572"/>
                    <a:pt x="1034" y="5371"/>
                  </a:cubicBezTo>
                  <a:cubicBezTo>
                    <a:pt x="829" y="5297"/>
                    <a:pt x="305" y="5100"/>
                    <a:pt x="422" y="4803"/>
                  </a:cubicBezTo>
                  <a:cubicBezTo>
                    <a:pt x="466" y="4685"/>
                    <a:pt x="726" y="4759"/>
                    <a:pt x="792" y="4784"/>
                  </a:cubicBezTo>
                  <a:cubicBezTo>
                    <a:pt x="1074" y="4894"/>
                    <a:pt x="1239" y="5114"/>
                    <a:pt x="1489" y="5265"/>
                  </a:cubicBezTo>
                  <a:cubicBezTo>
                    <a:pt x="1580" y="5319"/>
                    <a:pt x="1745" y="5426"/>
                    <a:pt x="1763" y="5243"/>
                  </a:cubicBezTo>
                  <a:cubicBezTo>
                    <a:pt x="1782" y="5052"/>
                    <a:pt x="1606" y="4905"/>
                    <a:pt x="1478" y="4784"/>
                  </a:cubicBezTo>
                  <a:cubicBezTo>
                    <a:pt x="1159" y="4495"/>
                    <a:pt x="737" y="4348"/>
                    <a:pt x="469" y="4004"/>
                  </a:cubicBezTo>
                  <a:cubicBezTo>
                    <a:pt x="378" y="3886"/>
                    <a:pt x="275" y="3751"/>
                    <a:pt x="246" y="3600"/>
                  </a:cubicBezTo>
                  <a:cubicBezTo>
                    <a:pt x="242" y="3578"/>
                    <a:pt x="224" y="3465"/>
                    <a:pt x="257" y="3450"/>
                  </a:cubicBezTo>
                  <a:cubicBezTo>
                    <a:pt x="378" y="3391"/>
                    <a:pt x="565" y="3487"/>
                    <a:pt x="656" y="3542"/>
                  </a:cubicBezTo>
                  <a:cubicBezTo>
                    <a:pt x="946" y="3721"/>
                    <a:pt x="1144" y="4004"/>
                    <a:pt x="1338" y="4267"/>
                  </a:cubicBezTo>
                  <a:cubicBezTo>
                    <a:pt x="1386" y="4330"/>
                    <a:pt x="1562" y="4671"/>
                    <a:pt x="1646" y="4506"/>
                  </a:cubicBezTo>
                  <a:cubicBezTo>
                    <a:pt x="1763" y="4267"/>
                    <a:pt x="1635" y="4007"/>
                    <a:pt x="1507" y="3813"/>
                  </a:cubicBezTo>
                  <a:cubicBezTo>
                    <a:pt x="1214" y="3362"/>
                    <a:pt x="722" y="3036"/>
                    <a:pt x="378" y="2618"/>
                  </a:cubicBezTo>
                  <a:cubicBezTo>
                    <a:pt x="246" y="2464"/>
                    <a:pt x="96" y="2299"/>
                    <a:pt x="33" y="2105"/>
                  </a:cubicBezTo>
                  <a:cubicBezTo>
                    <a:pt x="22" y="2064"/>
                    <a:pt x="0" y="1936"/>
                    <a:pt x="48" y="1899"/>
                  </a:cubicBezTo>
                  <a:cubicBezTo>
                    <a:pt x="162" y="1822"/>
                    <a:pt x="356" y="1962"/>
                    <a:pt x="433" y="2017"/>
                  </a:cubicBezTo>
                  <a:cubicBezTo>
                    <a:pt x="737" y="2240"/>
                    <a:pt x="891" y="2592"/>
                    <a:pt x="1129" y="2871"/>
                  </a:cubicBezTo>
                  <a:cubicBezTo>
                    <a:pt x="1192" y="2944"/>
                    <a:pt x="1375" y="3234"/>
                    <a:pt x="1511" y="3109"/>
                  </a:cubicBezTo>
                  <a:cubicBezTo>
                    <a:pt x="1686" y="2941"/>
                    <a:pt x="1620" y="2633"/>
                    <a:pt x="1580" y="2442"/>
                  </a:cubicBezTo>
                  <a:cubicBezTo>
                    <a:pt x="1470" y="1914"/>
                    <a:pt x="1247" y="1401"/>
                    <a:pt x="1089" y="888"/>
                  </a:cubicBezTo>
                  <a:cubicBezTo>
                    <a:pt x="1023" y="679"/>
                    <a:pt x="906" y="224"/>
                    <a:pt x="1181" y="59"/>
                  </a:cubicBezTo>
                  <a:cubicBezTo>
                    <a:pt x="1276" y="1"/>
                    <a:pt x="1390" y="92"/>
                    <a:pt x="1448" y="155"/>
                  </a:cubicBezTo>
                  <a:cubicBezTo>
                    <a:pt x="1602" y="323"/>
                    <a:pt x="1653" y="587"/>
                    <a:pt x="1712" y="800"/>
                  </a:cubicBezTo>
                  <a:cubicBezTo>
                    <a:pt x="1892" y="1471"/>
                    <a:pt x="1873" y="2134"/>
                    <a:pt x="1800" y="2831"/>
                  </a:cubicBezTo>
                  <a:cubicBezTo>
                    <a:pt x="1778" y="3061"/>
                    <a:pt x="1756" y="3292"/>
                    <a:pt x="1767" y="3523"/>
                  </a:cubicBezTo>
                  <a:cubicBezTo>
                    <a:pt x="1771" y="3571"/>
                    <a:pt x="1752" y="3718"/>
                    <a:pt x="1793" y="3765"/>
                  </a:cubicBezTo>
                  <a:cubicBezTo>
                    <a:pt x="1800" y="3773"/>
                    <a:pt x="1884" y="3721"/>
                    <a:pt x="1892" y="3721"/>
                  </a:cubicBezTo>
                  <a:cubicBezTo>
                    <a:pt x="2002" y="3652"/>
                    <a:pt x="2071" y="3542"/>
                    <a:pt x="2123" y="3435"/>
                  </a:cubicBezTo>
                  <a:cubicBezTo>
                    <a:pt x="2284" y="3105"/>
                    <a:pt x="2310" y="2743"/>
                    <a:pt x="2460" y="2409"/>
                  </a:cubicBezTo>
                  <a:cubicBezTo>
                    <a:pt x="2511" y="2299"/>
                    <a:pt x="2629" y="2112"/>
                    <a:pt x="2786" y="2163"/>
                  </a:cubicBezTo>
                  <a:cubicBezTo>
                    <a:pt x="3017" y="2244"/>
                    <a:pt x="3043" y="2578"/>
                    <a:pt x="3028" y="2772"/>
                  </a:cubicBezTo>
                  <a:cubicBezTo>
                    <a:pt x="2977" y="3333"/>
                    <a:pt x="2508" y="3718"/>
                    <a:pt x="2229" y="4194"/>
                  </a:cubicBezTo>
                  <a:cubicBezTo>
                    <a:pt x="2134" y="4359"/>
                    <a:pt x="2064" y="4539"/>
                    <a:pt x="2031" y="4722"/>
                  </a:cubicBezTo>
                  <a:cubicBezTo>
                    <a:pt x="2031" y="4737"/>
                    <a:pt x="1998" y="4894"/>
                    <a:pt x="2027" y="4902"/>
                  </a:cubicBezTo>
                  <a:cubicBezTo>
                    <a:pt x="2134" y="4931"/>
                    <a:pt x="2280" y="4784"/>
                    <a:pt x="2343" y="4722"/>
                  </a:cubicBezTo>
                  <a:cubicBezTo>
                    <a:pt x="2577" y="4484"/>
                    <a:pt x="2702" y="4165"/>
                    <a:pt x="2900" y="3901"/>
                  </a:cubicBezTo>
                  <a:cubicBezTo>
                    <a:pt x="2940" y="3846"/>
                    <a:pt x="3079" y="3608"/>
                    <a:pt x="3182" y="3622"/>
                  </a:cubicBezTo>
                  <a:cubicBezTo>
                    <a:pt x="3439" y="3655"/>
                    <a:pt x="3340" y="4029"/>
                    <a:pt x="3277" y="4179"/>
                  </a:cubicBezTo>
                  <a:cubicBezTo>
                    <a:pt x="3112" y="4568"/>
                    <a:pt x="2826" y="4792"/>
                    <a:pt x="2478" y="5045"/>
                  </a:cubicBezTo>
                  <a:cubicBezTo>
                    <a:pt x="2361" y="5133"/>
                    <a:pt x="2079" y="5305"/>
                    <a:pt x="2119" y="5477"/>
                  </a:cubicBezTo>
                  <a:cubicBezTo>
                    <a:pt x="2137" y="5547"/>
                    <a:pt x="2416" y="5400"/>
                    <a:pt x="2431" y="5389"/>
                  </a:cubicBezTo>
                  <a:cubicBezTo>
                    <a:pt x="2687" y="5243"/>
                    <a:pt x="2903" y="5041"/>
                    <a:pt x="3160" y="4898"/>
                  </a:cubicBezTo>
                  <a:cubicBezTo>
                    <a:pt x="3219" y="4869"/>
                    <a:pt x="3387" y="4762"/>
                    <a:pt x="3442" y="4843"/>
                  </a:cubicBezTo>
                  <a:cubicBezTo>
                    <a:pt x="3545" y="4993"/>
                    <a:pt x="3310" y="5213"/>
                    <a:pt x="3197" y="5301"/>
                  </a:cubicBezTo>
                  <a:cubicBezTo>
                    <a:pt x="2841" y="5576"/>
                    <a:pt x="2343" y="5704"/>
                    <a:pt x="2233" y="6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3593589" y="1764169"/>
              <a:ext cx="1264913" cy="1211820"/>
            </a:xfrm>
            <a:custGeom>
              <a:avLst/>
              <a:gdLst/>
              <a:ahLst/>
              <a:cxnLst/>
              <a:rect l="l" t="t" r="r" b="b"/>
              <a:pathLst>
                <a:path w="6196" h="5936" extrusionOk="0">
                  <a:moveTo>
                    <a:pt x="1364" y="4370"/>
                  </a:moveTo>
                  <a:cubicBezTo>
                    <a:pt x="1203" y="3894"/>
                    <a:pt x="1203" y="3318"/>
                    <a:pt x="1320" y="2834"/>
                  </a:cubicBezTo>
                  <a:cubicBezTo>
                    <a:pt x="1360" y="2680"/>
                    <a:pt x="1426" y="2537"/>
                    <a:pt x="1503" y="2402"/>
                  </a:cubicBezTo>
                  <a:cubicBezTo>
                    <a:pt x="1533" y="2350"/>
                    <a:pt x="1562" y="2299"/>
                    <a:pt x="1595" y="2251"/>
                  </a:cubicBezTo>
                  <a:cubicBezTo>
                    <a:pt x="1602" y="2237"/>
                    <a:pt x="1613" y="2222"/>
                    <a:pt x="1621" y="2207"/>
                  </a:cubicBezTo>
                  <a:cubicBezTo>
                    <a:pt x="1628" y="2200"/>
                    <a:pt x="1635" y="2171"/>
                    <a:pt x="1639" y="2182"/>
                  </a:cubicBezTo>
                  <a:cubicBezTo>
                    <a:pt x="1731" y="2354"/>
                    <a:pt x="1690" y="2640"/>
                    <a:pt x="1679" y="2827"/>
                  </a:cubicBezTo>
                  <a:cubicBezTo>
                    <a:pt x="1654" y="3307"/>
                    <a:pt x="1617" y="3872"/>
                    <a:pt x="1419" y="4315"/>
                  </a:cubicBezTo>
                  <a:close/>
                  <a:moveTo>
                    <a:pt x="679" y="5213"/>
                  </a:moveTo>
                  <a:cubicBezTo>
                    <a:pt x="1236" y="5107"/>
                    <a:pt x="1884" y="5162"/>
                    <a:pt x="2434" y="5298"/>
                  </a:cubicBezTo>
                  <a:cubicBezTo>
                    <a:pt x="2632" y="5349"/>
                    <a:pt x="2827" y="5415"/>
                    <a:pt x="3010" y="5495"/>
                  </a:cubicBezTo>
                  <a:cubicBezTo>
                    <a:pt x="3068" y="5525"/>
                    <a:pt x="3123" y="5550"/>
                    <a:pt x="3182" y="5580"/>
                  </a:cubicBezTo>
                  <a:cubicBezTo>
                    <a:pt x="3208" y="5591"/>
                    <a:pt x="3233" y="5602"/>
                    <a:pt x="3255" y="5616"/>
                  </a:cubicBezTo>
                  <a:cubicBezTo>
                    <a:pt x="3266" y="5620"/>
                    <a:pt x="3299" y="5627"/>
                    <a:pt x="3288" y="5631"/>
                  </a:cubicBezTo>
                  <a:cubicBezTo>
                    <a:pt x="3244" y="5660"/>
                    <a:pt x="3156" y="5657"/>
                    <a:pt x="3105" y="5660"/>
                  </a:cubicBezTo>
                  <a:cubicBezTo>
                    <a:pt x="2915" y="5675"/>
                    <a:pt x="2728" y="5664"/>
                    <a:pt x="2541" y="5646"/>
                  </a:cubicBezTo>
                  <a:cubicBezTo>
                    <a:pt x="1925" y="5583"/>
                    <a:pt x="1243" y="5510"/>
                    <a:pt x="664" y="5276"/>
                  </a:cubicBezTo>
                  <a:close/>
                  <a:moveTo>
                    <a:pt x="5026" y="1075"/>
                  </a:moveTo>
                  <a:cubicBezTo>
                    <a:pt x="5070" y="917"/>
                    <a:pt x="5110" y="756"/>
                    <a:pt x="5169" y="598"/>
                  </a:cubicBezTo>
                  <a:cubicBezTo>
                    <a:pt x="5198" y="510"/>
                    <a:pt x="5242" y="426"/>
                    <a:pt x="5286" y="342"/>
                  </a:cubicBezTo>
                  <a:cubicBezTo>
                    <a:pt x="5330" y="261"/>
                    <a:pt x="5378" y="180"/>
                    <a:pt x="5433" y="107"/>
                  </a:cubicBezTo>
                  <a:cubicBezTo>
                    <a:pt x="5447" y="89"/>
                    <a:pt x="5466" y="67"/>
                    <a:pt x="5480" y="48"/>
                  </a:cubicBezTo>
                  <a:cubicBezTo>
                    <a:pt x="5491" y="37"/>
                    <a:pt x="5506" y="1"/>
                    <a:pt x="5506" y="15"/>
                  </a:cubicBezTo>
                  <a:cubicBezTo>
                    <a:pt x="5524" y="89"/>
                    <a:pt x="5455" y="228"/>
                    <a:pt x="5429" y="294"/>
                  </a:cubicBezTo>
                  <a:cubicBezTo>
                    <a:pt x="5345" y="529"/>
                    <a:pt x="5231" y="760"/>
                    <a:pt x="5099" y="972"/>
                  </a:cubicBezTo>
                  <a:lnTo>
                    <a:pt x="5037" y="1071"/>
                  </a:lnTo>
                  <a:lnTo>
                    <a:pt x="5048" y="1060"/>
                  </a:lnTo>
                  <a:lnTo>
                    <a:pt x="5055" y="1042"/>
                  </a:lnTo>
                  <a:cubicBezTo>
                    <a:pt x="5066" y="1038"/>
                    <a:pt x="5077" y="1031"/>
                    <a:pt x="5088" y="1027"/>
                  </a:cubicBezTo>
                  <a:cubicBezTo>
                    <a:pt x="5206" y="935"/>
                    <a:pt x="5323" y="844"/>
                    <a:pt x="5436" y="756"/>
                  </a:cubicBezTo>
                  <a:lnTo>
                    <a:pt x="5480" y="719"/>
                  </a:lnTo>
                  <a:lnTo>
                    <a:pt x="5528" y="686"/>
                  </a:lnTo>
                  <a:cubicBezTo>
                    <a:pt x="5528" y="686"/>
                    <a:pt x="5546" y="672"/>
                    <a:pt x="5539" y="701"/>
                  </a:cubicBezTo>
                  <a:cubicBezTo>
                    <a:pt x="5425" y="796"/>
                    <a:pt x="5312" y="888"/>
                    <a:pt x="5198" y="983"/>
                  </a:cubicBezTo>
                  <a:cubicBezTo>
                    <a:pt x="5422" y="899"/>
                    <a:pt x="5649" y="847"/>
                    <a:pt x="5895" y="855"/>
                  </a:cubicBezTo>
                  <a:cubicBezTo>
                    <a:pt x="5961" y="855"/>
                    <a:pt x="6027" y="866"/>
                    <a:pt x="6096" y="877"/>
                  </a:cubicBezTo>
                  <a:cubicBezTo>
                    <a:pt x="6122" y="884"/>
                    <a:pt x="6195" y="873"/>
                    <a:pt x="6181" y="899"/>
                  </a:cubicBezTo>
                  <a:cubicBezTo>
                    <a:pt x="6126" y="990"/>
                    <a:pt x="5953" y="1034"/>
                    <a:pt x="5854" y="1056"/>
                  </a:cubicBezTo>
                  <a:cubicBezTo>
                    <a:pt x="5594" y="1111"/>
                    <a:pt x="5327" y="1093"/>
                    <a:pt x="5063" y="1093"/>
                  </a:cubicBezTo>
                  <a:cubicBezTo>
                    <a:pt x="4828" y="1287"/>
                    <a:pt x="4597" y="1485"/>
                    <a:pt x="4366" y="1680"/>
                  </a:cubicBezTo>
                  <a:cubicBezTo>
                    <a:pt x="4736" y="1500"/>
                    <a:pt x="5147" y="1375"/>
                    <a:pt x="5565" y="1416"/>
                  </a:cubicBezTo>
                  <a:cubicBezTo>
                    <a:pt x="5675" y="1423"/>
                    <a:pt x="5781" y="1441"/>
                    <a:pt x="5887" y="1467"/>
                  </a:cubicBezTo>
                  <a:cubicBezTo>
                    <a:pt x="5891" y="1467"/>
                    <a:pt x="5990" y="1493"/>
                    <a:pt x="5990" y="1496"/>
                  </a:cubicBezTo>
                  <a:cubicBezTo>
                    <a:pt x="5983" y="1526"/>
                    <a:pt x="5902" y="1559"/>
                    <a:pt x="5876" y="1573"/>
                  </a:cubicBezTo>
                  <a:cubicBezTo>
                    <a:pt x="5774" y="1628"/>
                    <a:pt x="5653" y="1661"/>
                    <a:pt x="5535" y="1683"/>
                  </a:cubicBezTo>
                  <a:cubicBezTo>
                    <a:pt x="5125" y="1764"/>
                    <a:pt x="4692" y="1753"/>
                    <a:pt x="4271" y="1764"/>
                  </a:cubicBezTo>
                  <a:cubicBezTo>
                    <a:pt x="4033" y="1969"/>
                    <a:pt x="3794" y="2174"/>
                    <a:pt x="3563" y="2383"/>
                  </a:cubicBezTo>
                  <a:cubicBezTo>
                    <a:pt x="4033" y="2204"/>
                    <a:pt x="4557" y="2145"/>
                    <a:pt x="5055" y="2259"/>
                  </a:cubicBezTo>
                  <a:cubicBezTo>
                    <a:pt x="5187" y="2288"/>
                    <a:pt x="5319" y="2328"/>
                    <a:pt x="5447" y="2376"/>
                  </a:cubicBezTo>
                  <a:cubicBezTo>
                    <a:pt x="5458" y="2380"/>
                    <a:pt x="5543" y="2402"/>
                    <a:pt x="5546" y="2413"/>
                  </a:cubicBezTo>
                  <a:cubicBezTo>
                    <a:pt x="5550" y="2424"/>
                    <a:pt x="5447" y="2460"/>
                    <a:pt x="5436" y="2460"/>
                  </a:cubicBezTo>
                  <a:cubicBezTo>
                    <a:pt x="5301" y="2501"/>
                    <a:pt x="5158" y="2519"/>
                    <a:pt x="5011" y="2523"/>
                  </a:cubicBezTo>
                  <a:cubicBezTo>
                    <a:pt x="4483" y="2537"/>
                    <a:pt x="3959" y="2541"/>
                    <a:pt x="3435" y="2497"/>
                  </a:cubicBezTo>
                  <a:cubicBezTo>
                    <a:pt x="3230" y="2680"/>
                    <a:pt x="3028" y="2864"/>
                    <a:pt x="2830" y="3047"/>
                  </a:cubicBezTo>
                  <a:cubicBezTo>
                    <a:pt x="3259" y="2882"/>
                    <a:pt x="3754" y="2878"/>
                    <a:pt x="4205" y="2959"/>
                  </a:cubicBezTo>
                  <a:cubicBezTo>
                    <a:pt x="4366" y="2988"/>
                    <a:pt x="4524" y="3025"/>
                    <a:pt x="4681" y="3080"/>
                  </a:cubicBezTo>
                  <a:cubicBezTo>
                    <a:pt x="4729" y="3098"/>
                    <a:pt x="4777" y="3116"/>
                    <a:pt x="4824" y="3138"/>
                  </a:cubicBezTo>
                  <a:cubicBezTo>
                    <a:pt x="4843" y="3146"/>
                    <a:pt x="4909" y="3157"/>
                    <a:pt x="4887" y="3168"/>
                  </a:cubicBezTo>
                  <a:cubicBezTo>
                    <a:pt x="4700" y="3267"/>
                    <a:pt x="4421" y="3237"/>
                    <a:pt x="4216" y="3234"/>
                  </a:cubicBezTo>
                  <a:cubicBezTo>
                    <a:pt x="3736" y="3223"/>
                    <a:pt x="3263" y="3175"/>
                    <a:pt x="2794" y="3080"/>
                  </a:cubicBezTo>
                  <a:cubicBezTo>
                    <a:pt x="2566" y="3292"/>
                    <a:pt x="2343" y="3505"/>
                    <a:pt x="2123" y="3718"/>
                  </a:cubicBezTo>
                  <a:cubicBezTo>
                    <a:pt x="2636" y="3494"/>
                    <a:pt x="3215" y="3520"/>
                    <a:pt x="3758" y="3641"/>
                  </a:cubicBezTo>
                  <a:cubicBezTo>
                    <a:pt x="3904" y="3674"/>
                    <a:pt x="4051" y="3710"/>
                    <a:pt x="4190" y="3758"/>
                  </a:cubicBezTo>
                  <a:cubicBezTo>
                    <a:pt x="4223" y="3769"/>
                    <a:pt x="4252" y="3784"/>
                    <a:pt x="4285" y="3795"/>
                  </a:cubicBezTo>
                  <a:cubicBezTo>
                    <a:pt x="4296" y="3798"/>
                    <a:pt x="4326" y="3798"/>
                    <a:pt x="4322" y="3809"/>
                  </a:cubicBezTo>
                  <a:cubicBezTo>
                    <a:pt x="4311" y="3831"/>
                    <a:pt x="4219" y="3850"/>
                    <a:pt x="4197" y="3857"/>
                  </a:cubicBezTo>
                  <a:cubicBezTo>
                    <a:pt x="4047" y="3897"/>
                    <a:pt x="3893" y="3901"/>
                    <a:pt x="3739" y="3905"/>
                  </a:cubicBezTo>
                  <a:cubicBezTo>
                    <a:pt x="3182" y="3912"/>
                    <a:pt x="2636" y="3850"/>
                    <a:pt x="2086" y="3754"/>
                  </a:cubicBezTo>
                  <a:cubicBezTo>
                    <a:pt x="1928" y="3905"/>
                    <a:pt x="1775" y="4059"/>
                    <a:pt x="1621" y="4213"/>
                  </a:cubicBezTo>
                  <a:lnTo>
                    <a:pt x="1624" y="4213"/>
                  </a:lnTo>
                  <a:cubicBezTo>
                    <a:pt x="2152" y="4018"/>
                    <a:pt x="2680" y="4055"/>
                    <a:pt x="3230" y="4121"/>
                  </a:cubicBezTo>
                  <a:cubicBezTo>
                    <a:pt x="3534" y="4154"/>
                    <a:pt x="3890" y="4205"/>
                    <a:pt x="4168" y="4344"/>
                  </a:cubicBezTo>
                  <a:cubicBezTo>
                    <a:pt x="4194" y="4355"/>
                    <a:pt x="4113" y="4366"/>
                    <a:pt x="4084" y="4374"/>
                  </a:cubicBezTo>
                  <a:cubicBezTo>
                    <a:pt x="4022" y="4392"/>
                    <a:pt x="3959" y="4407"/>
                    <a:pt x="3893" y="4414"/>
                  </a:cubicBezTo>
                  <a:cubicBezTo>
                    <a:pt x="3699" y="4436"/>
                    <a:pt x="3497" y="4432"/>
                    <a:pt x="3299" y="4418"/>
                  </a:cubicBezTo>
                  <a:cubicBezTo>
                    <a:pt x="2735" y="4374"/>
                    <a:pt x="2174" y="4293"/>
                    <a:pt x="1613" y="4224"/>
                  </a:cubicBezTo>
                  <a:cubicBezTo>
                    <a:pt x="1470" y="4366"/>
                    <a:pt x="1327" y="4513"/>
                    <a:pt x="1188" y="4656"/>
                  </a:cubicBezTo>
                  <a:lnTo>
                    <a:pt x="1195" y="4656"/>
                  </a:lnTo>
                  <a:cubicBezTo>
                    <a:pt x="1778" y="4491"/>
                    <a:pt x="2431" y="4491"/>
                    <a:pt x="3017" y="4641"/>
                  </a:cubicBezTo>
                  <a:cubicBezTo>
                    <a:pt x="3230" y="4696"/>
                    <a:pt x="3442" y="4755"/>
                    <a:pt x="3644" y="4832"/>
                  </a:cubicBezTo>
                  <a:cubicBezTo>
                    <a:pt x="3714" y="4858"/>
                    <a:pt x="3783" y="4883"/>
                    <a:pt x="3849" y="4913"/>
                  </a:cubicBezTo>
                  <a:cubicBezTo>
                    <a:pt x="3871" y="4924"/>
                    <a:pt x="3890" y="4931"/>
                    <a:pt x="3912" y="4942"/>
                  </a:cubicBezTo>
                  <a:cubicBezTo>
                    <a:pt x="3923" y="4946"/>
                    <a:pt x="3956" y="4953"/>
                    <a:pt x="3945" y="4957"/>
                  </a:cubicBezTo>
                  <a:cubicBezTo>
                    <a:pt x="3882" y="4986"/>
                    <a:pt x="3783" y="4979"/>
                    <a:pt x="3714" y="4982"/>
                  </a:cubicBezTo>
                  <a:cubicBezTo>
                    <a:pt x="3527" y="4990"/>
                    <a:pt x="3336" y="4975"/>
                    <a:pt x="3149" y="4964"/>
                  </a:cubicBezTo>
                  <a:cubicBezTo>
                    <a:pt x="2698" y="4942"/>
                    <a:pt x="2240" y="4920"/>
                    <a:pt x="1797" y="4843"/>
                  </a:cubicBezTo>
                  <a:cubicBezTo>
                    <a:pt x="1584" y="4806"/>
                    <a:pt x="1375" y="4737"/>
                    <a:pt x="1166" y="4682"/>
                  </a:cubicBezTo>
                  <a:cubicBezTo>
                    <a:pt x="891" y="4971"/>
                    <a:pt x="627" y="5257"/>
                    <a:pt x="367" y="5550"/>
                  </a:cubicBezTo>
                  <a:cubicBezTo>
                    <a:pt x="275" y="5657"/>
                    <a:pt x="176" y="5767"/>
                    <a:pt x="85" y="5873"/>
                  </a:cubicBezTo>
                  <a:lnTo>
                    <a:pt x="22" y="5932"/>
                  </a:lnTo>
                  <a:lnTo>
                    <a:pt x="4" y="5935"/>
                  </a:lnTo>
                  <a:lnTo>
                    <a:pt x="0" y="5913"/>
                  </a:lnTo>
                  <a:cubicBezTo>
                    <a:pt x="0" y="5913"/>
                    <a:pt x="176" y="5686"/>
                    <a:pt x="327" y="5517"/>
                  </a:cubicBezTo>
                  <a:cubicBezTo>
                    <a:pt x="455" y="5367"/>
                    <a:pt x="583" y="5221"/>
                    <a:pt x="715" y="5074"/>
                  </a:cubicBezTo>
                  <a:cubicBezTo>
                    <a:pt x="532" y="4594"/>
                    <a:pt x="532" y="4044"/>
                    <a:pt x="602" y="3545"/>
                  </a:cubicBezTo>
                  <a:cubicBezTo>
                    <a:pt x="620" y="3432"/>
                    <a:pt x="642" y="3322"/>
                    <a:pt x="671" y="3212"/>
                  </a:cubicBezTo>
                  <a:cubicBezTo>
                    <a:pt x="675" y="3204"/>
                    <a:pt x="689" y="3131"/>
                    <a:pt x="700" y="3127"/>
                  </a:cubicBezTo>
                  <a:cubicBezTo>
                    <a:pt x="744" y="3116"/>
                    <a:pt x="726" y="3212"/>
                    <a:pt x="737" y="3256"/>
                  </a:cubicBezTo>
                  <a:cubicBezTo>
                    <a:pt x="770" y="3377"/>
                    <a:pt x="785" y="3505"/>
                    <a:pt x="792" y="3630"/>
                  </a:cubicBezTo>
                  <a:cubicBezTo>
                    <a:pt x="818" y="4070"/>
                    <a:pt x="858" y="4590"/>
                    <a:pt x="755" y="5030"/>
                  </a:cubicBezTo>
                  <a:cubicBezTo>
                    <a:pt x="1140" y="4605"/>
                    <a:pt x="1540" y="4194"/>
                    <a:pt x="1947" y="3795"/>
                  </a:cubicBezTo>
                  <a:cubicBezTo>
                    <a:pt x="1921" y="3487"/>
                    <a:pt x="1862" y="3179"/>
                    <a:pt x="1877" y="2867"/>
                  </a:cubicBezTo>
                  <a:cubicBezTo>
                    <a:pt x="1892" y="2600"/>
                    <a:pt x="1961" y="2328"/>
                    <a:pt x="2046" y="2075"/>
                  </a:cubicBezTo>
                  <a:cubicBezTo>
                    <a:pt x="2108" y="1892"/>
                    <a:pt x="2181" y="1716"/>
                    <a:pt x="2273" y="1548"/>
                  </a:cubicBezTo>
                  <a:cubicBezTo>
                    <a:pt x="2302" y="1489"/>
                    <a:pt x="2332" y="1434"/>
                    <a:pt x="2365" y="1379"/>
                  </a:cubicBezTo>
                  <a:cubicBezTo>
                    <a:pt x="2376" y="1364"/>
                    <a:pt x="2383" y="1346"/>
                    <a:pt x="2394" y="1331"/>
                  </a:cubicBezTo>
                  <a:cubicBezTo>
                    <a:pt x="2398" y="1324"/>
                    <a:pt x="2409" y="1295"/>
                    <a:pt x="2409" y="1306"/>
                  </a:cubicBezTo>
                  <a:cubicBezTo>
                    <a:pt x="2456" y="1493"/>
                    <a:pt x="2372" y="1768"/>
                    <a:pt x="2346" y="1954"/>
                  </a:cubicBezTo>
                  <a:cubicBezTo>
                    <a:pt x="2288" y="2369"/>
                    <a:pt x="2196" y="2776"/>
                    <a:pt x="2097" y="3182"/>
                  </a:cubicBezTo>
                  <a:cubicBezTo>
                    <a:pt x="2049" y="3377"/>
                    <a:pt x="1987" y="3571"/>
                    <a:pt x="1954" y="3769"/>
                  </a:cubicBezTo>
                  <a:lnTo>
                    <a:pt x="1950" y="3787"/>
                  </a:lnTo>
                  <a:cubicBezTo>
                    <a:pt x="2207" y="3534"/>
                    <a:pt x="2467" y="3285"/>
                    <a:pt x="2731" y="3040"/>
                  </a:cubicBezTo>
                  <a:lnTo>
                    <a:pt x="2724" y="2992"/>
                  </a:lnTo>
                  <a:cubicBezTo>
                    <a:pt x="2728" y="2988"/>
                    <a:pt x="2728" y="2981"/>
                    <a:pt x="2728" y="2977"/>
                  </a:cubicBezTo>
                  <a:cubicBezTo>
                    <a:pt x="2706" y="2471"/>
                    <a:pt x="2772" y="1998"/>
                    <a:pt x="2937" y="1515"/>
                  </a:cubicBezTo>
                  <a:cubicBezTo>
                    <a:pt x="2995" y="1346"/>
                    <a:pt x="3061" y="1177"/>
                    <a:pt x="3134" y="1016"/>
                  </a:cubicBezTo>
                  <a:cubicBezTo>
                    <a:pt x="3156" y="972"/>
                    <a:pt x="3178" y="928"/>
                    <a:pt x="3204" y="888"/>
                  </a:cubicBezTo>
                  <a:cubicBezTo>
                    <a:pt x="3211" y="866"/>
                    <a:pt x="3222" y="847"/>
                    <a:pt x="3237" y="833"/>
                  </a:cubicBezTo>
                  <a:cubicBezTo>
                    <a:pt x="3241" y="822"/>
                    <a:pt x="3248" y="796"/>
                    <a:pt x="3252" y="807"/>
                  </a:cubicBezTo>
                  <a:cubicBezTo>
                    <a:pt x="3329" y="976"/>
                    <a:pt x="3230" y="1273"/>
                    <a:pt x="3189" y="1445"/>
                  </a:cubicBezTo>
                  <a:cubicBezTo>
                    <a:pt x="3072" y="1969"/>
                    <a:pt x="2860" y="2460"/>
                    <a:pt x="2728" y="2977"/>
                  </a:cubicBezTo>
                  <a:cubicBezTo>
                    <a:pt x="2731" y="2996"/>
                    <a:pt x="2731" y="3018"/>
                    <a:pt x="2731" y="3040"/>
                  </a:cubicBezTo>
                  <a:cubicBezTo>
                    <a:pt x="2812" y="2966"/>
                    <a:pt x="2889" y="2893"/>
                    <a:pt x="2970" y="2820"/>
                  </a:cubicBezTo>
                  <a:cubicBezTo>
                    <a:pt x="3109" y="2691"/>
                    <a:pt x="3248" y="2567"/>
                    <a:pt x="3387" y="2446"/>
                  </a:cubicBezTo>
                  <a:cubicBezTo>
                    <a:pt x="3453" y="1962"/>
                    <a:pt x="3560" y="1511"/>
                    <a:pt x="3747" y="1064"/>
                  </a:cubicBezTo>
                  <a:cubicBezTo>
                    <a:pt x="3805" y="924"/>
                    <a:pt x="3879" y="789"/>
                    <a:pt x="3959" y="661"/>
                  </a:cubicBezTo>
                  <a:cubicBezTo>
                    <a:pt x="3992" y="609"/>
                    <a:pt x="4029" y="554"/>
                    <a:pt x="4066" y="503"/>
                  </a:cubicBezTo>
                  <a:cubicBezTo>
                    <a:pt x="4080" y="481"/>
                    <a:pt x="4110" y="411"/>
                    <a:pt x="4113" y="437"/>
                  </a:cubicBezTo>
                  <a:cubicBezTo>
                    <a:pt x="4121" y="492"/>
                    <a:pt x="4095" y="565"/>
                    <a:pt x="4084" y="617"/>
                  </a:cubicBezTo>
                  <a:cubicBezTo>
                    <a:pt x="4047" y="789"/>
                    <a:pt x="4007" y="957"/>
                    <a:pt x="3952" y="1122"/>
                  </a:cubicBezTo>
                  <a:cubicBezTo>
                    <a:pt x="3809" y="1544"/>
                    <a:pt x="3677" y="1965"/>
                    <a:pt x="3479" y="2365"/>
                  </a:cubicBezTo>
                  <a:cubicBezTo>
                    <a:pt x="3721" y="2152"/>
                    <a:pt x="3967" y="1944"/>
                    <a:pt x="4216" y="1738"/>
                  </a:cubicBezTo>
                  <a:cubicBezTo>
                    <a:pt x="4293" y="1361"/>
                    <a:pt x="4395" y="1005"/>
                    <a:pt x="4560" y="657"/>
                  </a:cubicBezTo>
                  <a:cubicBezTo>
                    <a:pt x="4615" y="543"/>
                    <a:pt x="4678" y="430"/>
                    <a:pt x="4751" y="327"/>
                  </a:cubicBezTo>
                  <a:cubicBezTo>
                    <a:pt x="4773" y="294"/>
                    <a:pt x="4799" y="265"/>
                    <a:pt x="4821" y="235"/>
                  </a:cubicBezTo>
                  <a:cubicBezTo>
                    <a:pt x="4832" y="224"/>
                    <a:pt x="4850" y="184"/>
                    <a:pt x="4854" y="199"/>
                  </a:cubicBezTo>
                  <a:cubicBezTo>
                    <a:pt x="4857" y="334"/>
                    <a:pt x="4777" y="496"/>
                    <a:pt x="4733" y="620"/>
                  </a:cubicBezTo>
                  <a:cubicBezTo>
                    <a:pt x="4608" y="983"/>
                    <a:pt x="4454" y="1335"/>
                    <a:pt x="4260" y="1661"/>
                  </a:cubicBezTo>
                  <a:lnTo>
                    <a:pt x="4223" y="1731"/>
                  </a:lnTo>
                  <a:cubicBezTo>
                    <a:pt x="4432" y="1559"/>
                    <a:pt x="4641" y="1386"/>
                    <a:pt x="4850" y="1218"/>
                  </a:cubicBezTo>
                  <a:lnTo>
                    <a:pt x="4879" y="1196"/>
                  </a:lnTo>
                  <a:cubicBezTo>
                    <a:pt x="4927" y="1155"/>
                    <a:pt x="4978" y="1115"/>
                    <a:pt x="5026" y="10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2039991" y="816919"/>
              <a:ext cx="1173658" cy="1684625"/>
            </a:xfrm>
            <a:custGeom>
              <a:avLst/>
              <a:gdLst/>
              <a:ahLst/>
              <a:cxnLst/>
              <a:rect l="l" t="t" r="r" b="b"/>
              <a:pathLst>
                <a:path w="5749" h="8252" extrusionOk="0">
                  <a:moveTo>
                    <a:pt x="3637" y="0"/>
                  </a:moveTo>
                  <a:cubicBezTo>
                    <a:pt x="3637" y="0"/>
                    <a:pt x="1" y="3273"/>
                    <a:pt x="2288" y="8251"/>
                  </a:cubicBezTo>
                  <a:cubicBezTo>
                    <a:pt x="2288" y="8251"/>
                    <a:pt x="5748" y="4806"/>
                    <a:pt x="3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854684" y="787726"/>
              <a:ext cx="1167534" cy="1588063"/>
            </a:xfrm>
            <a:custGeom>
              <a:avLst/>
              <a:gdLst/>
              <a:ahLst/>
              <a:cxnLst/>
              <a:rect l="l" t="t" r="r" b="b"/>
              <a:pathLst>
                <a:path w="5719" h="7779" extrusionOk="0">
                  <a:moveTo>
                    <a:pt x="1444" y="0"/>
                  </a:moveTo>
                  <a:cubicBezTo>
                    <a:pt x="1444" y="0"/>
                    <a:pt x="0" y="4674"/>
                    <a:pt x="4513" y="7779"/>
                  </a:cubicBezTo>
                  <a:cubicBezTo>
                    <a:pt x="4513" y="7779"/>
                    <a:pt x="5719" y="3046"/>
                    <a:pt x="1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3428226" y="2443780"/>
              <a:ext cx="1388220" cy="1190792"/>
            </a:xfrm>
            <a:custGeom>
              <a:avLst/>
              <a:gdLst/>
              <a:ahLst/>
              <a:cxnLst/>
              <a:rect l="l" t="t" r="r" b="b"/>
              <a:pathLst>
                <a:path w="6800" h="5833" extrusionOk="0">
                  <a:moveTo>
                    <a:pt x="250" y="5484"/>
                  </a:moveTo>
                  <a:cubicBezTo>
                    <a:pt x="0" y="5293"/>
                    <a:pt x="792" y="4227"/>
                    <a:pt x="891" y="3647"/>
                  </a:cubicBezTo>
                  <a:cubicBezTo>
                    <a:pt x="986" y="3065"/>
                    <a:pt x="950" y="2218"/>
                    <a:pt x="1573" y="1866"/>
                  </a:cubicBezTo>
                  <a:cubicBezTo>
                    <a:pt x="1653" y="1818"/>
                    <a:pt x="1745" y="1778"/>
                    <a:pt x="1844" y="1763"/>
                  </a:cubicBezTo>
                  <a:cubicBezTo>
                    <a:pt x="2643" y="1628"/>
                    <a:pt x="2431" y="2562"/>
                    <a:pt x="2464" y="3028"/>
                  </a:cubicBezTo>
                  <a:cubicBezTo>
                    <a:pt x="2489" y="3347"/>
                    <a:pt x="2808" y="3391"/>
                    <a:pt x="3079" y="3211"/>
                  </a:cubicBezTo>
                  <a:cubicBezTo>
                    <a:pt x="3560" y="2896"/>
                    <a:pt x="3538" y="2313"/>
                    <a:pt x="3629" y="1829"/>
                  </a:cubicBezTo>
                  <a:cubicBezTo>
                    <a:pt x="3769" y="1118"/>
                    <a:pt x="4285" y="202"/>
                    <a:pt x="5121" y="99"/>
                  </a:cubicBezTo>
                  <a:cubicBezTo>
                    <a:pt x="5939" y="0"/>
                    <a:pt x="6800" y="623"/>
                    <a:pt x="6738" y="1455"/>
                  </a:cubicBezTo>
                  <a:cubicBezTo>
                    <a:pt x="6712" y="1760"/>
                    <a:pt x="6441" y="2108"/>
                    <a:pt x="6232" y="2328"/>
                  </a:cubicBezTo>
                  <a:cubicBezTo>
                    <a:pt x="5840" y="2742"/>
                    <a:pt x="5084" y="2973"/>
                    <a:pt x="4850" y="3508"/>
                  </a:cubicBezTo>
                  <a:cubicBezTo>
                    <a:pt x="4575" y="4142"/>
                    <a:pt x="5719" y="4329"/>
                    <a:pt x="5275" y="5033"/>
                  </a:cubicBezTo>
                  <a:cubicBezTo>
                    <a:pt x="5216" y="5128"/>
                    <a:pt x="5143" y="5216"/>
                    <a:pt x="5055" y="5286"/>
                  </a:cubicBezTo>
                  <a:cubicBezTo>
                    <a:pt x="4373" y="5832"/>
                    <a:pt x="3406" y="5601"/>
                    <a:pt x="2662" y="5385"/>
                  </a:cubicBezTo>
                  <a:cubicBezTo>
                    <a:pt x="2409" y="5312"/>
                    <a:pt x="2156" y="5246"/>
                    <a:pt x="1903" y="5198"/>
                  </a:cubicBezTo>
                  <a:cubicBezTo>
                    <a:pt x="1280" y="5073"/>
                    <a:pt x="638" y="5781"/>
                    <a:pt x="250" y="54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087418" y="1761311"/>
              <a:ext cx="63695" cy="77984"/>
            </a:xfrm>
            <a:custGeom>
              <a:avLst/>
              <a:gdLst/>
              <a:ahLst/>
              <a:cxnLst/>
              <a:rect l="l" t="t" r="r" b="b"/>
              <a:pathLst>
                <a:path w="312" h="382" extrusionOk="0">
                  <a:moveTo>
                    <a:pt x="242" y="62"/>
                  </a:moveTo>
                  <a:lnTo>
                    <a:pt x="0" y="0"/>
                  </a:lnTo>
                  <a:lnTo>
                    <a:pt x="52" y="381"/>
                  </a:lnTo>
                  <a:lnTo>
                    <a:pt x="312" y="279"/>
                  </a:lnTo>
                  <a:lnTo>
                    <a:pt x="297" y="81"/>
                  </a:lnTo>
                </a:path>
              </a:pathLst>
            </a:custGeom>
            <a:solidFill>
              <a:srgbClr val="484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076802" y="1755187"/>
              <a:ext cx="25723" cy="84721"/>
            </a:xfrm>
            <a:custGeom>
              <a:avLst/>
              <a:gdLst/>
              <a:ahLst/>
              <a:cxnLst/>
              <a:rect l="l" t="t" r="r" b="b"/>
              <a:pathLst>
                <a:path w="126" h="415" extrusionOk="0">
                  <a:moveTo>
                    <a:pt x="60" y="1"/>
                  </a:moveTo>
                  <a:lnTo>
                    <a:pt x="63" y="1"/>
                  </a:lnTo>
                  <a:lnTo>
                    <a:pt x="67" y="1"/>
                  </a:lnTo>
                  <a:lnTo>
                    <a:pt x="74" y="4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8" y="12"/>
                  </a:lnTo>
                  <a:lnTo>
                    <a:pt x="82" y="15"/>
                  </a:lnTo>
                  <a:lnTo>
                    <a:pt x="85" y="15"/>
                  </a:lnTo>
                  <a:lnTo>
                    <a:pt x="85" y="19"/>
                  </a:lnTo>
                  <a:lnTo>
                    <a:pt x="85" y="23"/>
                  </a:lnTo>
                  <a:lnTo>
                    <a:pt x="89" y="30"/>
                  </a:lnTo>
                  <a:lnTo>
                    <a:pt x="89" y="34"/>
                  </a:lnTo>
                  <a:lnTo>
                    <a:pt x="89" y="37"/>
                  </a:lnTo>
                  <a:lnTo>
                    <a:pt x="89" y="45"/>
                  </a:lnTo>
                  <a:lnTo>
                    <a:pt x="93" y="52"/>
                  </a:lnTo>
                  <a:lnTo>
                    <a:pt x="93" y="59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4"/>
                  </a:lnTo>
                  <a:lnTo>
                    <a:pt x="96" y="81"/>
                  </a:lnTo>
                  <a:lnTo>
                    <a:pt x="96" y="92"/>
                  </a:lnTo>
                  <a:lnTo>
                    <a:pt x="100" y="100"/>
                  </a:lnTo>
                  <a:lnTo>
                    <a:pt x="100" y="114"/>
                  </a:lnTo>
                  <a:lnTo>
                    <a:pt x="104" y="118"/>
                  </a:lnTo>
                  <a:lnTo>
                    <a:pt x="104" y="136"/>
                  </a:lnTo>
                  <a:lnTo>
                    <a:pt x="107" y="144"/>
                  </a:lnTo>
                  <a:lnTo>
                    <a:pt x="107" y="151"/>
                  </a:lnTo>
                  <a:lnTo>
                    <a:pt x="107" y="158"/>
                  </a:lnTo>
                  <a:lnTo>
                    <a:pt x="107" y="166"/>
                  </a:lnTo>
                  <a:lnTo>
                    <a:pt x="107" y="173"/>
                  </a:lnTo>
                  <a:lnTo>
                    <a:pt x="107" y="180"/>
                  </a:lnTo>
                  <a:lnTo>
                    <a:pt x="111" y="195"/>
                  </a:lnTo>
                  <a:lnTo>
                    <a:pt x="111" y="210"/>
                  </a:lnTo>
                  <a:lnTo>
                    <a:pt x="111" y="224"/>
                  </a:lnTo>
                  <a:lnTo>
                    <a:pt x="111" y="239"/>
                  </a:lnTo>
                  <a:lnTo>
                    <a:pt x="111" y="243"/>
                  </a:lnTo>
                  <a:lnTo>
                    <a:pt x="111" y="254"/>
                  </a:lnTo>
                  <a:lnTo>
                    <a:pt x="115" y="257"/>
                  </a:lnTo>
                  <a:lnTo>
                    <a:pt x="115" y="265"/>
                  </a:lnTo>
                  <a:lnTo>
                    <a:pt x="115" y="272"/>
                  </a:lnTo>
                  <a:lnTo>
                    <a:pt x="115" y="283"/>
                  </a:lnTo>
                  <a:lnTo>
                    <a:pt x="118" y="298"/>
                  </a:lnTo>
                  <a:lnTo>
                    <a:pt x="118" y="298"/>
                  </a:lnTo>
                  <a:lnTo>
                    <a:pt x="118" y="305"/>
                  </a:lnTo>
                  <a:lnTo>
                    <a:pt x="118" y="309"/>
                  </a:lnTo>
                  <a:lnTo>
                    <a:pt x="118" y="309"/>
                  </a:lnTo>
                  <a:lnTo>
                    <a:pt x="118" y="312"/>
                  </a:lnTo>
                  <a:lnTo>
                    <a:pt x="118" y="316"/>
                  </a:lnTo>
                  <a:lnTo>
                    <a:pt x="122" y="323"/>
                  </a:lnTo>
                  <a:lnTo>
                    <a:pt x="122" y="331"/>
                  </a:lnTo>
                  <a:lnTo>
                    <a:pt x="122" y="342"/>
                  </a:lnTo>
                  <a:lnTo>
                    <a:pt x="122" y="345"/>
                  </a:lnTo>
                  <a:lnTo>
                    <a:pt x="122" y="353"/>
                  </a:lnTo>
                  <a:lnTo>
                    <a:pt x="126" y="356"/>
                  </a:lnTo>
                  <a:lnTo>
                    <a:pt x="126" y="360"/>
                  </a:lnTo>
                  <a:lnTo>
                    <a:pt x="126" y="367"/>
                  </a:lnTo>
                  <a:lnTo>
                    <a:pt x="126" y="371"/>
                  </a:lnTo>
                  <a:lnTo>
                    <a:pt x="126" y="378"/>
                  </a:lnTo>
                  <a:lnTo>
                    <a:pt x="122" y="386"/>
                  </a:lnTo>
                  <a:lnTo>
                    <a:pt x="118" y="393"/>
                  </a:lnTo>
                  <a:lnTo>
                    <a:pt x="115" y="397"/>
                  </a:lnTo>
                  <a:lnTo>
                    <a:pt x="107" y="404"/>
                  </a:lnTo>
                  <a:lnTo>
                    <a:pt x="104" y="404"/>
                  </a:lnTo>
                  <a:lnTo>
                    <a:pt x="104" y="415"/>
                  </a:lnTo>
                  <a:lnTo>
                    <a:pt x="52" y="411"/>
                  </a:lnTo>
                  <a:lnTo>
                    <a:pt x="49" y="408"/>
                  </a:lnTo>
                  <a:lnTo>
                    <a:pt x="45" y="404"/>
                  </a:lnTo>
                  <a:lnTo>
                    <a:pt x="41" y="400"/>
                  </a:lnTo>
                  <a:lnTo>
                    <a:pt x="38" y="397"/>
                  </a:lnTo>
                  <a:lnTo>
                    <a:pt x="38" y="393"/>
                  </a:lnTo>
                  <a:lnTo>
                    <a:pt x="34" y="389"/>
                  </a:lnTo>
                  <a:lnTo>
                    <a:pt x="34" y="382"/>
                  </a:lnTo>
                  <a:lnTo>
                    <a:pt x="30" y="378"/>
                  </a:lnTo>
                  <a:lnTo>
                    <a:pt x="30" y="375"/>
                  </a:lnTo>
                  <a:lnTo>
                    <a:pt x="27" y="371"/>
                  </a:lnTo>
                  <a:lnTo>
                    <a:pt x="27" y="367"/>
                  </a:lnTo>
                  <a:lnTo>
                    <a:pt x="23" y="364"/>
                  </a:lnTo>
                  <a:lnTo>
                    <a:pt x="23" y="360"/>
                  </a:lnTo>
                  <a:lnTo>
                    <a:pt x="23" y="360"/>
                  </a:lnTo>
                  <a:lnTo>
                    <a:pt x="23" y="353"/>
                  </a:lnTo>
                  <a:lnTo>
                    <a:pt x="23" y="345"/>
                  </a:lnTo>
                  <a:lnTo>
                    <a:pt x="23" y="338"/>
                  </a:lnTo>
                  <a:lnTo>
                    <a:pt x="19" y="331"/>
                  </a:lnTo>
                  <a:lnTo>
                    <a:pt x="19" y="323"/>
                  </a:lnTo>
                  <a:lnTo>
                    <a:pt x="19" y="316"/>
                  </a:lnTo>
                  <a:lnTo>
                    <a:pt x="19" y="305"/>
                  </a:lnTo>
                  <a:lnTo>
                    <a:pt x="19" y="301"/>
                  </a:lnTo>
                  <a:lnTo>
                    <a:pt x="19" y="294"/>
                  </a:lnTo>
                  <a:lnTo>
                    <a:pt x="19" y="283"/>
                  </a:lnTo>
                  <a:lnTo>
                    <a:pt x="16" y="276"/>
                  </a:lnTo>
                  <a:lnTo>
                    <a:pt x="16" y="254"/>
                  </a:lnTo>
                  <a:lnTo>
                    <a:pt x="12" y="228"/>
                  </a:lnTo>
                  <a:lnTo>
                    <a:pt x="8" y="206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5" y="184"/>
                  </a:lnTo>
                  <a:lnTo>
                    <a:pt x="5" y="173"/>
                  </a:lnTo>
                  <a:lnTo>
                    <a:pt x="5" y="162"/>
                  </a:lnTo>
                  <a:lnTo>
                    <a:pt x="5" y="151"/>
                  </a:lnTo>
                  <a:lnTo>
                    <a:pt x="1" y="136"/>
                  </a:lnTo>
                  <a:lnTo>
                    <a:pt x="1" y="125"/>
                  </a:lnTo>
                  <a:lnTo>
                    <a:pt x="1" y="114"/>
                  </a:lnTo>
                  <a:lnTo>
                    <a:pt x="1" y="107"/>
                  </a:lnTo>
                  <a:lnTo>
                    <a:pt x="1" y="103"/>
                  </a:lnTo>
                  <a:lnTo>
                    <a:pt x="1" y="96"/>
                  </a:lnTo>
                  <a:lnTo>
                    <a:pt x="1" y="89"/>
                  </a:lnTo>
                  <a:lnTo>
                    <a:pt x="1" y="81"/>
                  </a:lnTo>
                  <a:lnTo>
                    <a:pt x="1" y="78"/>
                  </a:lnTo>
                  <a:lnTo>
                    <a:pt x="5" y="74"/>
                  </a:lnTo>
                  <a:lnTo>
                    <a:pt x="5" y="70"/>
                  </a:lnTo>
                  <a:lnTo>
                    <a:pt x="5" y="63"/>
                  </a:lnTo>
                  <a:lnTo>
                    <a:pt x="5" y="59"/>
                  </a:lnTo>
                  <a:lnTo>
                    <a:pt x="5" y="56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12" y="41"/>
                  </a:lnTo>
                  <a:lnTo>
                    <a:pt x="12" y="37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30" y="12"/>
                  </a:lnTo>
                  <a:lnTo>
                    <a:pt x="34" y="8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6" y="1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D0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25387" y="1697617"/>
              <a:ext cx="3385624" cy="2028818"/>
            </a:xfrm>
            <a:custGeom>
              <a:avLst/>
              <a:gdLst/>
              <a:ahLst/>
              <a:cxnLst/>
              <a:rect l="l" t="t" r="r" b="b"/>
              <a:pathLst>
                <a:path w="16584" h="9938" extrusionOk="0">
                  <a:moveTo>
                    <a:pt x="4491" y="7060"/>
                  </a:moveTo>
                  <a:cubicBezTo>
                    <a:pt x="5777" y="7203"/>
                    <a:pt x="7291" y="7431"/>
                    <a:pt x="8468" y="7768"/>
                  </a:cubicBezTo>
                  <a:cubicBezTo>
                    <a:pt x="10561" y="8373"/>
                    <a:pt x="12339" y="9293"/>
                    <a:pt x="13252" y="9810"/>
                  </a:cubicBezTo>
                  <a:cubicBezTo>
                    <a:pt x="13420" y="9912"/>
                    <a:pt x="13622" y="9938"/>
                    <a:pt x="13812" y="9883"/>
                  </a:cubicBezTo>
                  <a:cubicBezTo>
                    <a:pt x="13999" y="9828"/>
                    <a:pt x="14157" y="9696"/>
                    <a:pt x="14249" y="9520"/>
                  </a:cubicBezTo>
                  <a:cubicBezTo>
                    <a:pt x="14820" y="8387"/>
                    <a:pt x="15949" y="6148"/>
                    <a:pt x="16441" y="5173"/>
                  </a:cubicBezTo>
                  <a:cubicBezTo>
                    <a:pt x="16584" y="4890"/>
                    <a:pt x="16521" y="4550"/>
                    <a:pt x="16290" y="4333"/>
                  </a:cubicBezTo>
                  <a:cubicBezTo>
                    <a:pt x="15037" y="3226"/>
                    <a:pt x="10741" y="0"/>
                    <a:pt x="3439" y="301"/>
                  </a:cubicBezTo>
                  <a:cubicBezTo>
                    <a:pt x="3255" y="308"/>
                    <a:pt x="3098" y="440"/>
                    <a:pt x="3065" y="624"/>
                  </a:cubicBezTo>
                  <a:cubicBezTo>
                    <a:pt x="2918" y="1360"/>
                    <a:pt x="2563" y="3164"/>
                    <a:pt x="2563" y="3164"/>
                  </a:cubicBezTo>
                  <a:cubicBezTo>
                    <a:pt x="1939" y="3127"/>
                    <a:pt x="1261" y="3120"/>
                    <a:pt x="587" y="3175"/>
                  </a:cubicBezTo>
                  <a:cubicBezTo>
                    <a:pt x="250" y="3204"/>
                    <a:pt x="0" y="3505"/>
                    <a:pt x="30" y="3842"/>
                  </a:cubicBezTo>
                  <a:cubicBezTo>
                    <a:pt x="88" y="4517"/>
                    <a:pt x="184" y="5602"/>
                    <a:pt x="242" y="6254"/>
                  </a:cubicBezTo>
                  <a:cubicBezTo>
                    <a:pt x="272" y="6569"/>
                    <a:pt x="532" y="6815"/>
                    <a:pt x="851" y="6819"/>
                  </a:cubicBezTo>
                  <a:cubicBezTo>
                    <a:pt x="1588" y="6833"/>
                    <a:pt x="2973" y="6884"/>
                    <a:pt x="4487" y="70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501501" y="2387639"/>
              <a:ext cx="1142832" cy="752896"/>
            </a:xfrm>
            <a:custGeom>
              <a:avLst/>
              <a:gdLst/>
              <a:ahLst/>
              <a:cxnLst/>
              <a:rect l="l" t="t" r="r" b="b"/>
              <a:pathLst>
                <a:path w="5598" h="3688" extrusionOk="0">
                  <a:moveTo>
                    <a:pt x="5297" y="3688"/>
                  </a:moveTo>
                  <a:cubicBezTo>
                    <a:pt x="5297" y="3688"/>
                    <a:pt x="5597" y="1334"/>
                    <a:pt x="2965" y="378"/>
                  </a:cubicBezTo>
                  <a:cubicBezTo>
                    <a:pt x="2965" y="378"/>
                    <a:pt x="1873" y="0"/>
                    <a:pt x="510" y="381"/>
                  </a:cubicBezTo>
                  <a:cubicBezTo>
                    <a:pt x="510" y="381"/>
                    <a:pt x="81" y="411"/>
                    <a:pt x="40" y="939"/>
                  </a:cubicBezTo>
                  <a:cubicBezTo>
                    <a:pt x="0" y="1422"/>
                    <a:pt x="128" y="2995"/>
                    <a:pt x="458" y="3318"/>
                  </a:cubicBezTo>
                  <a:cubicBezTo>
                    <a:pt x="663" y="3512"/>
                    <a:pt x="759" y="3497"/>
                    <a:pt x="1184" y="3515"/>
                  </a:cubicBezTo>
                  <a:cubicBezTo>
                    <a:pt x="1239" y="3519"/>
                    <a:pt x="5297" y="3688"/>
                    <a:pt x="5297" y="36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2370718" y="3000494"/>
              <a:ext cx="820479" cy="565897"/>
            </a:xfrm>
            <a:custGeom>
              <a:avLst/>
              <a:gdLst/>
              <a:ahLst/>
              <a:cxnLst/>
              <a:rect l="l" t="t" r="r" b="b"/>
              <a:pathLst>
                <a:path w="4019" h="2772" extrusionOk="0">
                  <a:moveTo>
                    <a:pt x="1886" y="1"/>
                  </a:moveTo>
                  <a:cubicBezTo>
                    <a:pt x="1055" y="1"/>
                    <a:pt x="199" y="476"/>
                    <a:pt x="26" y="1247"/>
                  </a:cubicBezTo>
                  <a:cubicBezTo>
                    <a:pt x="1" y="1379"/>
                    <a:pt x="74" y="1507"/>
                    <a:pt x="202" y="1547"/>
                  </a:cubicBezTo>
                  <a:cubicBezTo>
                    <a:pt x="202" y="1555"/>
                    <a:pt x="202" y="1555"/>
                    <a:pt x="202" y="1555"/>
                  </a:cubicBezTo>
                  <a:cubicBezTo>
                    <a:pt x="230" y="1564"/>
                    <a:pt x="258" y="1568"/>
                    <a:pt x="286" y="1568"/>
                  </a:cubicBezTo>
                  <a:cubicBezTo>
                    <a:pt x="390" y="1568"/>
                    <a:pt x="488" y="1506"/>
                    <a:pt x="529" y="1404"/>
                  </a:cubicBezTo>
                  <a:cubicBezTo>
                    <a:pt x="587" y="1250"/>
                    <a:pt x="697" y="1052"/>
                    <a:pt x="888" y="876"/>
                  </a:cubicBezTo>
                  <a:cubicBezTo>
                    <a:pt x="1105" y="676"/>
                    <a:pt x="1434" y="499"/>
                    <a:pt x="1850" y="499"/>
                  </a:cubicBezTo>
                  <a:cubicBezTo>
                    <a:pt x="1974" y="499"/>
                    <a:pt x="2105" y="515"/>
                    <a:pt x="2244" y="550"/>
                  </a:cubicBezTo>
                  <a:cubicBezTo>
                    <a:pt x="3256" y="807"/>
                    <a:pt x="3366" y="1921"/>
                    <a:pt x="2981" y="2434"/>
                  </a:cubicBezTo>
                  <a:cubicBezTo>
                    <a:pt x="2944" y="2475"/>
                    <a:pt x="2930" y="2530"/>
                    <a:pt x="2937" y="2581"/>
                  </a:cubicBezTo>
                  <a:cubicBezTo>
                    <a:pt x="2944" y="2636"/>
                    <a:pt x="2974" y="2684"/>
                    <a:pt x="3021" y="2717"/>
                  </a:cubicBezTo>
                  <a:cubicBezTo>
                    <a:pt x="3018" y="2720"/>
                    <a:pt x="3018" y="2720"/>
                    <a:pt x="3018" y="2720"/>
                  </a:cubicBezTo>
                  <a:cubicBezTo>
                    <a:pt x="3065" y="2755"/>
                    <a:pt x="3124" y="2772"/>
                    <a:pt x="3184" y="2772"/>
                  </a:cubicBezTo>
                  <a:cubicBezTo>
                    <a:pt x="3207" y="2772"/>
                    <a:pt x="3230" y="2769"/>
                    <a:pt x="3252" y="2764"/>
                  </a:cubicBezTo>
                  <a:cubicBezTo>
                    <a:pt x="3333" y="2742"/>
                    <a:pt x="3402" y="2687"/>
                    <a:pt x="3439" y="2610"/>
                  </a:cubicBezTo>
                  <a:cubicBezTo>
                    <a:pt x="3688" y="2090"/>
                    <a:pt x="4018" y="994"/>
                    <a:pt x="2871" y="268"/>
                  </a:cubicBezTo>
                  <a:cubicBezTo>
                    <a:pt x="2583" y="85"/>
                    <a:pt x="2237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488027" y="2456029"/>
              <a:ext cx="1142832" cy="710025"/>
            </a:xfrm>
            <a:custGeom>
              <a:avLst/>
              <a:gdLst/>
              <a:ahLst/>
              <a:cxnLst/>
              <a:rect l="l" t="t" r="r" b="b"/>
              <a:pathLst>
                <a:path w="5598" h="3478" extrusionOk="0">
                  <a:moveTo>
                    <a:pt x="1761" y="1"/>
                  </a:moveTo>
                  <a:cubicBezTo>
                    <a:pt x="1396" y="1"/>
                    <a:pt x="969" y="43"/>
                    <a:pt x="513" y="171"/>
                  </a:cubicBezTo>
                  <a:cubicBezTo>
                    <a:pt x="513" y="171"/>
                    <a:pt x="84" y="200"/>
                    <a:pt x="40" y="725"/>
                  </a:cubicBezTo>
                  <a:cubicBezTo>
                    <a:pt x="0" y="1212"/>
                    <a:pt x="128" y="2785"/>
                    <a:pt x="462" y="3104"/>
                  </a:cubicBezTo>
                  <a:cubicBezTo>
                    <a:pt x="664" y="3301"/>
                    <a:pt x="759" y="3287"/>
                    <a:pt x="1184" y="3305"/>
                  </a:cubicBezTo>
                  <a:cubicBezTo>
                    <a:pt x="1239" y="3309"/>
                    <a:pt x="5297" y="3477"/>
                    <a:pt x="5297" y="3477"/>
                  </a:cubicBezTo>
                  <a:cubicBezTo>
                    <a:pt x="5297" y="3477"/>
                    <a:pt x="5597" y="1120"/>
                    <a:pt x="2969" y="167"/>
                  </a:cubicBezTo>
                  <a:cubicBezTo>
                    <a:pt x="2969" y="167"/>
                    <a:pt x="2485" y="1"/>
                    <a:pt x="1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2357244" y="3027442"/>
              <a:ext cx="820479" cy="565693"/>
            </a:xfrm>
            <a:custGeom>
              <a:avLst/>
              <a:gdLst/>
              <a:ahLst/>
              <a:cxnLst/>
              <a:rect l="l" t="t" r="r" b="b"/>
              <a:pathLst>
                <a:path w="4019" h="2771" extrusionOk="0">
                  <a:moveTo>
                    <a:pt x="1887" y="1"/>
                  </a:moveTo>
                  <a:cubicBezTo>
                    <a:pt x="1057" y="1"/>
                    <a:pt x="202" y="476"/>
                    <a:pt x="26" y="1247"/>
                  </a:cubicBezTo>
                  <a:cubicBezTo>
                    <a:pt x="1" y="1379"/>
                    <a:pt x="78" y="1507"/>
                    <a:pt x="202" y="1547"/>
                  </a:cubicBezTo>
                  <a:cubicBezTo>
                    <a:pt x="202" y="1554"/>
                    <a:pt x="202" y="1554"/>
                    <a:pt x="206" y="1554"/>
                  </a:cubicBezTo>
                  <a:cubicBezTo>
                    <a:pt x="233" y="1564"/>
                    <a:pt x="260" y="1568"/>
                    <a:pt x="288" y="1568"/>
                  </a:cubicBezTo>
                  <a:cubicBezTo>
                    <a:pt x="390" y="1568"/>
                    <a:pt x="488" y="1506"/>
                    <a:pt x="529" y="1404"/>
                  </a:cubicBezTo>
                  <a:cubicBezTo>
                    <a:pt x="587" y="1250"/>
                    <a:pt x="697" y="1052"/>
                    <a:pt x="888" y="876"/>
                  </a:cubicBezTo>
                  <a:cubicBezTo>
                    <a:pt x="1105" y="676"/>
                    <a:pt x="1433" y="498"/>
                    <a:pt x="1849" y="498"/>
                  </a:cubicBezTo>
                  <a:cubicBezTo>
                    <a:pt x="1974" y="498"/>
                    <a:pt x="2107" y="514"/>
                    <a:pt x="2248" y="550"/>
                  </a:cubicBezTo>
                  <a:cubicBezTo>
                    <a:pt x="3256" y="807"/>
                    <a:pt x="3366" y="1921"/>
                    <a:pt x="2981" y="2431"/>
                  </a:cubicBezTo>
                  <a:cubicBezTo>
                    <a:pt x="2948" y="2475"/>
                    <a:pt x="2930" y="2530"/>
                    <a:pt x="2937" y="2581"/>
                  </a:cubicBezTo>
                  <a:cubicBezTo>
                    <a:pt x="2944" y="2636"/>
                    <a:pt x="2974" y="2683"/>
                    <a:pt x="3021" y="2716"/>
                  </a:cubicBezTo>
                  <a:cubicBezTo>
                    <a:pt x="3018" y="2720"/>
                    <a:pt x="3018" y="2720"/>
                    <a:pt x="3018" y="2720"/>
                  </a:cubicBezTo>
                  <a:cubicBezTo>
                    <a:pt x="3066" y="2753"/>
                    <a:pt x="3122" y="2770"/>
                    <a:pt x="3178" y="2770"/>
                  </a:cubicBezTo>
                  <a:cubicBezTo>
                    <a:pt x="3203" y="2770"/>
                    <a:pt x="3228" y="2767"/>
                    <a:pt x="3252" y="2760"/>
                  </a:cubicBezTo>
                  <a:cubicBezTo>
                    <a:pt x="3336" y="2742"/>
                    <a:pt x="3402" y="2683"/>
                    <a:pt x="3439" y="2610"/>
                  </a:cubicBezTo>
                  <a:cubicBezTo>
                    <a:pt x="3688" y="2090"/>
                    <a:pt x="4018" y="994"/>
                    <a:pt x="2871" y="268"/>
                  </a:cubicBezTo>
                  <a:cubicBezTo>
                    <a:pt x="2583" y="85"/>
                    <a:pt x="2237" y="1"/>
                    <a:pt x="1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045032" y="3481060"/>
              <a:ext cx="455050" cy="318266"/>
            </a:xfrm>
            <a:custGeom>
              <a:avLst/>
              <a:gdLst/>
              <a:ahLst/>
              <a:cxnLst/>
              <a:rect l="l" t="t" r="r" b="b"/>
              <a:pathLst>
                <a:path w="2229" h="1559" extrusionOk="0">
                  <a:moveTo>
                    <a:pt x="471" y="1"/>
                  </a:moveTo>
                  <a:cubicBezTo>
                    <a:pt x="393" y="1"/>
                    <a:pt x="318" y="45"/>
                    <a:pt x="283" y="121"/>
                  </a:cubicBezTo>
                  <a:cubicBezTo>
                    <a:pt x="209" y="264"/>
                    <a:pt x="107" y="472"/>
                    <a:pt x="33" y="623"/>
                  </a:cubicBezTo>
                  <a:cubicBezTo>
                    <a:pt x="4" y="678"/>
                    <a:pt x="0" y="740"/>
                    <a:pt x="22" y="795"/>
                  </a:cubicBezTo>
                  <a:cubicBezTo>
                    <a:pt x="41" y="850"/>
                    <a:pt x="81" y="894"/>
                    <a:pt x="136" y="920"/>
                  </a:cubicBezTo>
                  <a:cubicBezTo>
                    <a:pt x="543" y="1110"/>
                    <a:pt x="1423" y="1517"/>
                    <a:pt x="1566" y="1554"/>
                  </a:cubicBezTo>
                  <a:cubicBezTo>
                    <a:pt x="1579" y="1557"/>
                    <a:pt x="1593" y="1559"/>
                    <a:pt x="1606" y="1559"/>
                  </a:cubicBezTo>
                  <a:cubicBezTo>
                    <a:pt x="1910" y="1559"/>
                    <a:pt x="2228" y="762"/>
                    <a:pt x="2046" y="681"/>
                  </a:cubicBezTo>
                  <a:cubicBezTo>
                    <a:pt x="2046" y="681"/>
                    <a:pt x="1525" y="414"/>
                    <a:pt x="554" y="18"/>
                  </a:cubicBezTo>
                  <a:cubicBezTo>
                    <a:pt x="527" y="6"/>
                    <a:pt x="499" y="1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481290" y="2966197"/>
              <a:ext cx="457092" cy="209659"/>
            </a:xfrm>
            <a:custGeom>
              <a:avLst/>
              <a:gdLst/>
              <a:ahLst/>
              <a:cxnLst/>
              <a:rect l="l" t="t" r="r" b="b"/>
              <a:pathLst>
                <a:path w="2239" h="1027" extrusionOk="0">
                  <a:moveTo>
                    <a:pt x="1512" y="0"/>
                  </a:moveTo>
                  <a:cubicBezTo>
                    <a:pt x="1246" y="0"/>
                    <a:pt x="803" y="6"/>
                    <a:pt x="209" y="36"/>
                  </a:cubicBezTo>
                  <a:cubicBezTo>
                    <a:pt x="150" y="40"/>
                    <a:pt x="92" y="69"/>
                    <a:pt x="55" y="117"/>
                  </a:cubicBezTo>
                  <a:cubicBezTo>
                    <a:pt x="15" y="165"/>
                    <a:pt x="0" y="223"/>
                    <a:pt x="11" y="286"/>
                  </a:cubicBezTo>
                  <a:cubicBezTo>
                    <a:pt x="40" y="458"/>
                    <a:pt x="81" y="689"/>
                    <a:pt x="110" y="846"/>
                  </a:cubicBezTo>
                  <a:cubicBezTo>
                    <a:pt x="128" y="949"/>
                    <a:pt x="220" y="1026"/>
                    <a:pt x="326" y="1026"/>
                  </a:cubicBezTo>
                  <a:cubicBezTo>
                    <a:pt x="755" y="1022"/>
                    <a:pt x="1789" y="1019"/>
                    <a:pt x="1935" y="989"/>
                  </a:cubicBezTo>
                  <a:cubicBezTo>
                    <a:pt x="2239" y="924"/>
                    <a:pt x="2014" y="3"/>
                    <a:pt x="1806" y="3"/>
                  </a:cubicBezTo>
                  <a:cubicBezTo>
                    <a:pt x="1805" y="3"/>
                    <a:pt x="1804" y="3"/>
                    <a:pt x="1804" y="3"/>
                  </a:cubicBezTo>
                  <a:cubicBezTo>
                    <a:pt x="1802" y="3"/>
                    <a:pt x="1702" y="0"/>
                    <a:pt x="1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2449316" y="3146460"/>
              <a:ext cx="565291" cy="475255"/>
            </a:xfrm>
            <a:custGeom>
              <a:avLst/>
              <a:gdLst/>
              <a:ahLst/>
              <a:cxnLst/>
              <a:rect l="l" t="t" r="r" b="b"/>
              <a:pathLst>
                <a:path w="2769" h="2328" extrusionOk="0">
                  <a:moveTo>
                    <a:pt x="1390" y="1"/>
                  </a:moveTo>
                  <a:cubicBezTo>
                    <a:pt x="854" y="1"/>
                    <a:pt x="358" y="329"/>
                    <a:pt x="195" y="836"/>
                  </a:cubicBezTo>
                  <a:cubicBezTo>
                    <a:pt x="1" y="1452"/>
                    <a:pt x="371" y="2100"/>
                    <a:pt x="1027" y="2280"/>
                  </a:cubicBezTo>
                  <a:cubicBezTo>
                    <a:pt x="1143" y="2312"/>
                    <a:pt x="1260" y="2327"/>
                    <a:pt x="1375" y="2327"/>
                  </a:cubicBezTo>
                  <a:cubicBezTo>
                    <a:pt x="1912" y="2327"/>
                    <a:pt x="2407" y="1999"/>
                    <a:pt x="2570" y="1492"/>
                  </a:cubicBezTo>
                  <a:cubicBezTo>
                    <a:pt x="2768" y="876"/>
                    <a:pt x="2394" y="227"/>
                    <a:pt x="1738" y="48"/>
                  </a:cubicBezTo>
                  <a:cubicBezTo>
                    <a:pt x="1622" y="16"/>
                    <a:pt x="1505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2569154" y="3243227"/>
              <a:ext cx="324803" cy="273149"/>
            </a:xfrm>
            <a:custGeom>
              <a:avLst/>
              <a:gdLst/>
              <a:ahLst/>
              <a:cxnLst/>
              <a:rect l="l" t="t" r="r" b="b"/>
              <a:pathLst>
                <a:path w="1591" h="1338" extrusionOk="0">
                  <a:moveTo>
                    <a:pt x="798" y="0"/>
                  </a:moveTo>
                  <a:cubicBezTo>
                    <a:pt x="491" y="0"/>
                    <a:pt x="207" y="190"/>
                    <a:pt x="114" y="479"/>
                  </a:cubicBezTo>
                  <a:cubicBezTo>
                    <a:pt x="0" y="835"/>
                    <a:pt x="213" y="1209"/>
                    <a:pt x="590" y="1311"/>
                  </a:cubicBezTo>
                  <a:cubicBezTo>
                    <a:pt x="657" y="1329"/>
                    <a:pt x="724" y="1338"/>
                    <a:pt x="790" y="1338"/>
                  </a:cubicBezTo>
                  <a:cubicBezTo>
                    <a:pt x="1099" y="1338"/>
                    <a:pt x="1384" y="1150"/>
                    <a:pt x="1477" y="857"/>
                  </a:cubicBezTo>
                  <a:cubicBezTo>
                    <a:pt x="1591" y="505"/>
                    <a:pt x="1378" y="131"/>
                    <a:pt x="1001" y="28"/>
                  </a:cubicBezTo>
                  <a:cubicBezTo>
                    <a:pt x="933" y="9"/>
                    <a:pt x="865" y="0"/>
                    <a:pt x="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2637953" y="3298960"/>
              <a:ext cx="187206" cy="157194"/>
            </a:xfrm>
            <a:custGeom>
              <a:avLst/>
              <a:gdLst/>
              <a:ahLst/>
              <a:cxnLst/>
              <a:rect l="l" t="t" r="r" b="b"/>
              <a:pathLst>
                <a:path w="917" h="770" extrusionOk="0">
                  <a:moveTo>
                    <a:pt x="462" y="0"/>
                  </a:moveTo>
                  <a:cubicBezTo>
                    <a:pt x="285" y="0"/>
                    <a:pt x="121" y="109"/>
                    <a:pt x="66" y="276"/>
                  </a:cubicBezTo>
                  <a:cubicBezTo>
                    <a:pt x="0" y="481"/>
                    <a:pt x="125" y="694"/>
                    <a:pt x="341" y="752"/>
                  </a:cubicBezTo>
                  <a:cubicBezTo>
                    <a:pt x="381" y="764"/>
                    <a:pt x="420" y="769"/>
                    <a:pt x="459" y="769"/>
                  </a:cubicBezTo>
                  <a:cubicBezTo>
                    <a:pt x="635" y="769"/>
                    <a:pt x="797" y="660"/>
                    <a:pt x="851" y="492"/>
                  </a:cubicBezTo>
                  <a:cubicBezTo>
                    <a:pt x="917" y="290"/>
                    <a:pt x="792" y="74"/>
                    <a:pt x="576" y="16"/>
                  </a:cubicBezTo>
                  <a:cubicBezTo>
                    <a:pt x="538" y="5"/>
                    <a:pt x="500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953494" y="2800020"/>
              <a:ext cx="560596" cy="490975"/>
            </a:xfrm>
            <a:custGeom>
              <a:avLst/>
              <a:gdLst/>
              <a:ahLst/>
              <a:cxnLst/>
              <a:rect l="l" t="t" r="r" b="b"/>
              <a:pathLst>
                <a:path w="2746" h="2405" extrusionOk="0">
                  <a:moveTo>
                    <a:pt x="1239" y="0"/>
                  </a:moveTo>
                  <a:cubicBezTo>
                    <a:pt x="1209" y="0"/>
                    <a:pt x="1178" y="1"/>
                    <a:pt x="1147" y="4"/>
                  </a:cubicBezTo>
                  <a:cubicBezTo>
                    <a:pt x="458" y="55"/>
                    <a:pt x="0" y="630"/>
                    <a:pt x="125" y="1294"/>
                  </a:cubicBezTo>
                  <a:cubicBezTo>
                    <a:pt x="243" y="1926"/>
                    <a:pt x="844" y="2405"/>
                    <a:pt x="1496" y="2405"/>
                  </a:cubicBezTo>
                  <a:cubicBezTo>
                    <a:pt x="1529" y="2405"/>
                    <a:pt x="1562" y="2403"/>
                    <a:pt x="1595" y="2401"/>
                  </a:cubicBezTo>
                  <a:cubicBezTo>
                    <a:pt x="2284" y="2353"/>
                    <a:pt x="2746" y="1774"/>
                    <a:pt x="2621" y="1114"/>
                  </a:cubicBezTo>
                  <a:cubicBezTo>
                    <a:pt x="2502" y="480"/>
                    <a:pt x="1894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074556" y="2906177"/>
              <a:ext cx="304796" cy="277028"/>
            </a:xfrm>
            <a:custGeom>
              <a:avLst/>
              <a:gdLst/>
              <a:ahLst/>
              <a:cxnLst/>
              <a:rect l="l" t="t" r="r" b="b"/>
              <a:pathLst>
                <a:path w="1493" h="1357" extrusionOk="0">
                  <a:moveTo>
                    <a:pt x="679" y="0"/>
                  </a:moveTo>
                  <a:cubicBezTo>
                    <a:pt x="674" y="0"/>
                    <a:pt x="669" y="0"/>
                    <a:pt x="664" y="0"/>
                  </a:cubicBezTo>
                  <a:cubicBezTo>
                    <a:pt x="276" y="11"/>
                    <a:pt x="1" y="323"/>
                    <a:pt x="45" y="697"/>
                  </a:cubicBezTo>
                  <a:cubicBezTo>
                    <a:pt x="88" y="1066"/>
                    <a:pt x="432" y="1357"/>
                    <a:pt x="815" y="1357"/>
                  </a:cubicBezTo>
                  <a:cubicBezTo>
                    <a:pt x="820" y="1357"/>
                    <a:pt x="825" y="1357"/>
                    <a:pt x="829" y="1357"/>
                  </a:cubicBezTo>
                  <a:cubicBezTo>
                    <a:pt x="1214" y="1346"/>
                    <a:pt x="1493" y="1034"/>
                    <a:pt x="1449" y="660"/>
                  </a:cubicBezTo>
                  <a:cubicBezTo>
                    <a:pt x="1405" y="291"/>
                    <a:pt x="1061" y="0"/>
                    <a:pt x="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138252" y="2962931"/>
              <a:ext cx="175365" cy="159031"/>
            </a:xfrm>
            <a:custGeom>
              <a:avLst/>
              <a:gdLst/>
              <a:ahLst/>
              <a:cxnLst/>
              <a:rect l="l" t="t" r="r" b="b"/>
              <a:pathLst>
                <a:path w="859" h="779" extrusionOk="0">
                  <a:moveTo>
                    <a:pt x="395" y="1"/>
                  </a:moveTo>
                  <a:cubicBezTo>
                    <a:pt x="391" y="1"/>
                    <a:pt x="386" y="1"/>
                    <a:pt x="382" y="1"/>
                  </a:cubicBezTo>
                  <a:cubicBezTo>
                    <a:pt x="158" y="5"/>
                    <a:pt x="0" y="184"/>
                    <a:pt x="26" y="401"/>
                  </a:cubicBezTo>
                  <a:cubicBezTo>
                    <a:pt x="51" y="612"/>
                    <a:pt x="245" y="778"/>
                    <a:pt x="463" y="778"/>
                  </a:cubicBezTo>
                  <a:cubicBezTo>
                    <a:pt x="468" y="778"/>
                    <a:pt x="472" y="778"/>
                    <a:pt x="477" y="778"/>
                  </a:cubicBezTo>
                  <a:cubicBezTo>
                    <a:pt x="701" y="774"/>
                    <a:pt x="858" y="595"/>
                    <a:pt x="833" y="379"/>
                  </a:cubicBezTo>
                  <a:cubicBezTo>
                    <a:pt x="807" y="170"/>
                    <a:pt x="613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607393" y="1994857"/>
              <a:ext cx="662467" cy="1141185"/>
            </a:xfrm>
            <a:custGeom>
              <a:avLst/>
              <a:gdLst/>
              <a:ahLst/>
              <a:cxnLst/>
              <a:rect l="l" t="t" r="r" b="b"/>
              <a:pathLst>
                <a:path w="3245" h="5590" extrusionOk="0">
                  <a:moveTo>
                    <a:pt x="801" y="0"/>
                  </a:moveTo>
                  <a:cubicBezTo>
                    <a:pt x="694" y="0"/>
                    <a:pt x="588" y="37"/>
                    <a:pt x="503" y="106"/>
                  </a:cubicBezTo>
                  <a:cubicBezTo>
                    <a:pt x="404" y="187"/>
                    <a:pt x="342" y="304"/>
                    <a:pt x="331" y="432"/>
                  </a:cubicBezTo>
                  <a:cubicBezTo>
                    <a:pt x="257" y="1473"/>
                    <a:pt x="89" y="3889"/>
                    <a:pt x="19" y="4857"/>
                  </a:cubicBezTo>
                  <a:cubicBezTo>
                    <a:pt x="1" y="5095"/>
                    <a:pt x="166" y="5304"/>
                    <a:pt x="400" y="5348"/>
                  </a:cubicBezTo>
                  <a:cubicBezTo>
                    <a:pt x="771" y="5414"/>
                    <a:pt x="1317" y="5513"/>
                    <a:pt x="1698" y="5582"/>
                  </a:cubicBezTo>
                  <a:cubicBezTo>
                    <a:pt x="1726" y="5587"/>
                    <a:pt x="1753" y="5590"/>
                    <a:pt x="1780" y="5590"/>
                  </a:cubicBezTo>
                  <a:cubicBezTo>
                    <a:pt x="1994" y="5590"/>
                    <a:pt x="2184" y="5442"/>
                    <a:pt x="2233" y="5227"/>
                  </a:cubicBezTo>
                  <a:cubicBezTo>
                    <a:pt x="2453" y="4245"/>
                    <a:pt x="2985" y="1866"/>
                    <a:pt x="3216" y="832"/>
                  </a:cubicBezTo>
                  <a:cubicBezTo>
                    <a:pt x="3245" y="704"/>
                    <a:pt x="3219" y="572"/>
                    <a:pt x="3146" y="465"/>
                  </a:cubicBezTo>
                  <a:cubicBezTo>
                    <a:pt x="3069" y="359"/>
                    <a:pt x="2955" y="286"/>
                    <a:pt x="2827" y="271"/>
                  </a:cubicBezTo>
                  <a:cubicBezTo>
                    <a:pt x="2277" y="198"/>
                    <a:pt x="1401" y="77"/>
                    <a:pt x="855" y="3"/>
                  </a:cubicBezTo>
                  <a:cubicBezTo>
                    <a:pt x="837" y="1"/>
                    <a:pt x="819" y="0"/>
                    <a:pt x="801" y="0"/>
                  </a:cubicBezTo>
                  <a:close/>
                </a:path>
              </a:pathLst>
            </a:custGeom>
            <a:solidFill>
              <a:srgbClr val="FDDC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1627604" y="2012006"/>
              <a:ext cx="616941" cy="1113012"/>
            </a:xfrm>
            <a:custGeom>
              <a:avLst/>
              <a:gdLst/>
              <a:ahLst/>
              <a:cxnLst/>
              <a:rect l="l" t="t" r="r" b="b"/>
              <a:pathLst>
                <a:path w="3022" h="5452" extrusionOk="0">
                  <a:moveTo>
                    <a:pt x="785" y="1"/>
                  </a:moveTo>
                  <a:cubicBezTo>
                    <a:pt x="675" y="1"/>
                    <a:pt x="569" y="37"/>
                    <a:pt x="485" y="106"/>
                  </a:cubicBezTo>
                  <a:cubicBezTo>
                    <a:pt x="386" y="187"/>
                    <a:pt x="323" y="304"/>
                    <a:pt x="316" y="433"/>
                  </a:cubicBezTo>
                  <a:cubicBezTo>
                    <a:pt x="246" y="1455"/>
                    <a:pt x="81" y="3798"/>
                    <a:pt x="15" y="4747"/>
                  </a:cubicBezTo>
                  <a:cubicBezTo>
                    <a:pt x="1" y="4982"/>
                    <a:pt x="162" y="5194"/>
                    <a:pt x="397" y="5235"/>
                  </a:cubicBezTo>
                  <a:cubicBezTo>
                    <a:pt x="727" y="5297"/>
                    <a:pt x="1196" y="5381"/>
                    <a:pt x="1540" y="5443"/>
                  </a:cubicBezTo>
                  <a:cubicBezTo>
                    <a:pt x="1569" y="5449"/>
                    <a:pt x="1598" y="5452"/>
                    <a:pt x="1627" y="5452"/>
                  </a:cubicBezTo>
                  <a:cubicBezTo>
                    <a:pt x="1840" y="5452"/>
                    <a:pt x="2030" y="5301"/>
                    <a:pt x="2076" y="5088"/>
                  </a:cubicBezTo>
                  <a:cubicBezTo>
                    <a:pt x="2284" y="4120"/>
                    <a:pt x="2779" y="1811"/>
                    <a:pt x="2996" y="799"/>
                  </a:cubicBezTo>
                  <a:cubicBezTo>
                    <a:pt x="3021" y="675"/>
                    <a:pt x="2996" y="543"/>
                    <a:pt x="2919" y="436"/>
                  </a:cubicBezTo>
                  <a:cubicBezTo>
                    <a:pt x="2845" y="330"/>
                    <a:pt x="2732" y="260"/>
                    <a:pt x="2603" y="242"/>
                  </a:cubicBezTo>
                  <a:cubicBezTo>
                    <a:pt x="2105" y="176"/>
                    <a:pt x="1339" y="73"/>
                    <a:pt x="840" y="4"/>
                  </a:cubicBezTo>
                  <a:cubicBezTo>
                    <a:pt x="822" y="2"/>
                    <a:pt x="803" y="1"/>
                    <a:pt x="785" y="1"/>
                  </a:cubicBezTo>
                  <a:close/>
                </a:path>
              </a:pathLst>
            </a:custGeom>
            <a:solidFill>
              <a:srgbClr val="FDC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1060470" y="1736201"/>
              <a:ext cx="2923224" cy="1002568"/>
            </a:xfrm>
            <a:custGeom>
              <a:avLst/>
              <a:gdLst/>
              <a:ahLst/>
              <a:cxnLst/>
              <a:rect l="l" t="t" r="r" b="b"/>
              <a:pathLst>
                <a:path w="14319" h="4911" extrusionOk="0">
                  <a:moveTo>
                    <a:pt x="1168" y="0"/>
                  </a:moveTo>
                  <a:cubicBezTo>
                    <a:pt x="762" y="0"/>
                    <a:pt x="501" y="25"/>
                    <a:pt x="429" y="64"/>
                  </a:cubicBezTo>
                  <a:cubicBezTo>
                    <a:pt x="0" y="299"/>
                    <a:pt x="414" y="545"/>
                    <a:pt x="414" y="545"/>
                  </a:cubicBezTo>
                  <a:cubicBezTo>
                    <a:pt x="766" y="531"/>
                    <a:pt x="1110" y="525"/>
                    <a:pt x="1446" y="525"/>
                  </a:cubicBezTo>
                  <a:cubicBezTo>
                    <a:pt x="10208" y="525"/>
                    <a:pt x="13849" y="4910"/>
                    <a:pt x="13849" y="4910"/>
                  </a:cubicBezTo>
                  <a:cubicBezTo>
                    <a:pt x="14318" y="4800"/>
                    <a:pt x="14032" y="4459"/>
                    <a:pt x="14032" y="4459"/>
                  </a:cubicBezTo>
                  <a:cubicBezTo>
                    <a:pt x="10550" y="818"/>
                    <a:pt x="3490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1047608" y="1930346"/>
              <a:ext cx="461991" cy="430139"/>
            </a:xfrm>
            <a:custGeom>
              <a:avLst/>
              <a:gdLst/>
              <a:ahLst/>
              <a:cxnLst/>
              <a:rect l="l" t="t" r="r" b="b"/>
              <a:pathLst>
                <a:path w="2263" h="2107" extrusionOk="0">
                  <a:moveTo>
                    <a:pt x="411" y="0"/>
                  </a:moveTo>
                  <a:lnTo>
                    <a:pt x="1" y="1918"/>
                  </a:lnTo>
                  <a:cubicBezTo>
                    <a:pt x="1" y="1918"/>
                    <a:pt x="921" y="2039"/>
                    <a:pt x="1632" y="2105"/>
                  </a:cubicBezTo>
                  <a:cubicBezTo>
                    <a:pt x="1648" y="2106"/>
                    <a:pt x="1664" y="2107"/>
                    <a:pt x="1679" y="2107"/>
                  </a:cubicBezTo>
                  <a:cubicBezTo>
                    <a:pt x="1916" y="2107"/>
                    <a:pt x="2117" y="1928"/>
                    <a:pt x="2138" y="1690"/>
                  </a:cubicBezTo>
                  <a:cubicBezTo>
                    <a:pt x="2171" y="1371"/>
                    <a:pt x="2211" y="954"/>
                    <a:pt x="2241" y="638"/>
                  </a:cubicBezTo>
                  <a:cubicBezTo>
                    <a:pt x="2263" y="389"/>
                    <a:pt x="2083" y="162"/>
                    <a:pt x="1830" y="136"/>
                  </a:cubicBezTo>
                  <a:cubicBezTo>
                    <a:pt x="1035" y="55"/>
                    <a:pt x="411" y="0"/>
                    <a:pt x="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2342341" y="2140619"/>
              <a:ext cx="708809" cy="584678"/>
            </a:xfrm>
            <a:custGeom>
              <a:avLst/>
              <a:gdLst/>
              <a:ahLst/>
              <a:cxnLst/>
              <a:rect l="l" t="t" r="r" b="b"/>
              <a:pathLst>
                <a:path w="3472" h="2864" extrusionOk="0">
                  <a:moveTo>
                    <a:pt x="345" y="385"/>
                  </a:moveTo>
                  <a:cubicBezTo>
                    <a:pt x="400" y="151"/>
                    <a:pt x="620" y="1"/>
                    <a:pt x="858" y="30"/>
                  </a:cubicBezTo>
                  <a:cubicBezTo>
                    <a:pt x="1368" y="110"/>
                    <a:pt x="2273" y="297"/>
                    <a:pt x="3153" y="719"/>
                  </a:cubicBezTo>
                  <a:cubicBezTo>
                    <a:pt x="3376" y="829"/>
                    <a:pt x="3472" y="1100"/>
                    <a:pt x="3365" y="1324"/>
                  </a:cubicBezTo>
                  <a:cubicBezTo>
                    <a:pt x="3204" y="1683"/>
                    <a:pt x="2966" y="2196"/>
                    <a:pt x="2805" y="2544"/>
                  </a:cubicBezTo>
                  <a:cubicBezTo>
                    <a:pt x="2706" y="2757"/>
                    <a:pt x="2464" y="2863"/>
                    <a:pt x="2240" y="2790"/>
                  </a:cubicBezTo>
                  <a:cubicBezTo>
                    <a:pt x="1738" y="2629"/>
                    <a:pt x="873" y="2350"/>
                    <a:pt x="363" y="2185"/>
                  </a:cubicBezTo>
                  <a:cubicBezTo>
                    <a:pt x="132" y="2108"/>
                    <a:pt x="0" y="1874"/>
                    <a:pt x="52" y="1639"/>
                  </a:cubicBezTo>
                  <a:cubicBezTo>
                    <a:pt x="140" y="1272"/>
                    <a:pt x="261" y="745"/>
                    <a:pt x="345" y="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3020330" y="2419078"/>
              <a:ext cx="663896" cy="648985"/>
            </a:xfrm>
            <a:custGeom>
              <a:avLst/>
              <a:gdLst/>
              <a:ahLst/>
              <a:cxnLst/>
              <a:rect l="l" t="t" r="r" b="b"/>
              <a:pathLst>
                <a:path w="3252" h="3179" extrusionOk="0">
                  <a:moveTo>
                    <a:pt x="719" y="312"/>
                  </a:moveTo>
                  <a:cubicBezTo>
                    <a:pt x="840" y="84"/>
                    <a:pt x="1119" y="0"/>
                    <a:pt x="1346" y="117"/>
                  </a:cubicBezTo>
                  <a:cubicBezTo>
                    <a:pt x="1775" y="356"/>
                    <a:pt x="2471" y="766"/>
                    <a:pt x="3058" y="1290"/>
                  </a:cubicBezTo>
                  <a:cubicBezTo>
                    <a:pt x="3208" y="1430"/>
                    <a:pt x="3252" y="1646"/>
                    <a:pt x="3164" y="1829"/>
                  </a:cubicBezTo>
                  <a:cubicBezTo>
                    <a:pt x="3025" y="2123"/>
                    <a:pt x="2816" y="2562"/>
                    <a:pt x="2654" y="2896"/>
                  </a:cubicBezTo>
                  <a:cubicBezTo>
                    <a:pt x="2599" y="3017"/>
                    <a:pt x="2497" y="3105"/>
                    <a:pt x="2368" y="3142"/>
                  </a:cubicBezTo>
                  <a:cubicBezTo>
                    <a:pt x="2244" y="3178"/>
                    <a:pt x="2108" y="3160"/>
                    <a:pt x="1998" y="3094"/>
                  </a:cubicBezTo>
                  <a:cubicBezTo>
                    <a:pt x="1514" y="2801"/>
                    <a:pt x="741" y="2328"/>
                    <a:pt x="286" y="2053"/>
                  </a:cubicBezTo>
                  <a:cubicBezTo>
                    <a:pt x="74" y="1925"/>
                    <a:pt x="0" y="1653"/>
                    <a:pt x="118" y="1437"/>
                  </a:cubicBezTo>
                  <a:cubicBezTo>
                    <a:pt x="294" y="1111"/>
                    <a:pt x="543" y="642"/>
                    <a:pt x="719" y="3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854417" y="2606691"/>
              <a:ext cx="205171" cy="455657"/>
            </a:xfrm>
            <a:custGeom>
              <a:avLst/>
              <a:gdLst/>
              <a:ahLst/>
              <a:cxnLst/>
              <a:rect l="l" t="t" r="r" b="b"/>
              <a:pathLst>
                <a:path w="1005" h="2232" extrusionOk="0">
                  <a:moveTo>
                    <a:pt x="367" y="0"/>
                  </a:moveTo>
                  <a:cubicBezTo>
                    <a:pt x="326" y="0"/>
                    <a:pt x="293" y="28"/>
                    <a:pt x="286" y="67"/>
                  </a:cubicBezTo>
                  <a:lnTo>
                    <a:pt x="4" y="2061"/>
                  </a:lnTo>
                  <a:cubicBezTo>
                    <a:pt x="0" y="2105"/>
                    <a:pt x="33" y="2146"/>
                    <a:pt x="81" y="2153"/>
                  </a:cubicBezTo>
                  <a:lnTo>
                    <a:pt x="561" y="2230"/>
                  </a:lnTo>
                  <a:cubicBezTo>
                    <a:pt x="566" y="2231"/>
                    <a:pt x="571" y="2231"/>
                    <a:pt x="576" y="2231"/>
                  </a:cubicBezTo>
                  <a:cubicBezTo>
                    <a:pt x="618" y="2231"/>
                    <a:pt x="653" y="2203"/>
                    <a:pt x="657" y="2164"/>
                  </a:cubicBezTo>
                  <a:lnTo>
                    <a:pt x="1001" y="192"/>
                  </a:lnTo>
                  <a:cubicBezTo>
                    <a:pt x="1005" y="148"/>
                    <a:pt x="972" y="108"/>
                    <a:pt x="924" y="100"/>
                  </a:cubicBezTo>
                  <a:lnTo>
                    <a:pt x="382" y="1"/>
                  </a:lnTo>
                  <a:cubicBezTo>
                    <a:pt x="377" y="0"/>
                    <a:pt x="372" y="0"/>
                    <a:pt x="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1922604" y="2120817"/>
              <a:ext cx="230690" cy="434222"/>
            </a:xfrm>
            <a:custGeom>
              <a:avLst/>
              <a:gdLst/>
              <a:ahLst/>
              <a:cxnLst/>
              <a:rect l="l" t="t" r="r" b="b"/>
              <a:pathLst>
                <a:path w="1130" h="2127" extrusionOk="0">
                  <a:moveTo>
                    <a:pt x="360" y="1"/>
                  </a:moveTo>
                  <a:cubicBezTo>
                    <a:pt x="317" y="1"/>
                    <a:pt x="281" y="26"/>
                    <a:pt x="275" y="65"/>
                  </a:cubicBezTo>
                  <a:lnTo>
                    <a:pt x="7" y="1934"/>
                  </a:lnTo>
                  <a:cubicBezTo>
                    <a:pt x="0" y="1978"/>
                    <a:pt x="37" y="2018"/>
                    <a:pt x="88" y="2026"/>
                  </a:cubicBezTo>
                  <a:lnTo>
                    <a:pt x="642" y="2125"/>
                  </a:lnTo>
                  <a:cubicBezTo>
                    <a:pt x="649" y="2126"/>
                    <a:pt x="656" y="2127"/>
                    <a:pt x="663" y="2127"/>
                  </a:cubicBezTo>
                  <a:cubicBezTo>
                    <a:pt x="705" y="2127"/>
                    <a:pt x="738" y="2100"/>
                    <a:pt x="744" y="2062"/>
                  </a:cubicBezTo>
                  <a:lnTo>
                    <a:pt x="1125" y="189"/>
                  </a:lnTo>
                  <a:cubicBezTo>
                    <a:pt x="1129" y="145"/>
                    <a:pt x="1096" y="105"/>
                    <a:pt x="1045" y="98"/>
                  </a:cubicBezTo>
                  <a:lnTo>
                    <a:pt x="378" y="2"/>
                  </a:lnTo>
                  <a:cubicBezTo>
                    <a:pt x="372" y="1"/>
                    <a:pt x="366" y="1"/>
                    <a:pt x="3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1671088" y="2580968"/>
              <a:ext cx="195576" cy="447491"/>
            </a:xfrm>
            <a:custGeom>
              <a:avLst/>
              <a:gdLst/>
              <a:ahLst/>
              <a:cxnLst/>
              <a:rect l="l" t="t" r="r" b="b"/>
              <a:pathLst>
                <a:path w="958" h="2192" extrusionOk="0">
                  <a:moveTo>
                    <a:pt x="340" y="1"/>
                  </a:moveTo>
                  <a:cubicBezTo>
                    <a:pt x="284" y="1"/>
                    <a:pt x="238" y="35"/>
                    <a:pt x="231" y="87"/>
                  </a:cubicBezTo>
                  <a:lnTo>
                    <a:pt x="8" y="2000"/>
                  </a:lnTo>
                  <a:cubicBezTo>
                    <a:pt x="0" y="2055"/>
                    <a:pt x="44" y="2110"/>
                    <a:pt x="110" y="2121"/>
                  </a:cubicBezTo>
                  <a:lnTo>
                    <a:pt x="550" y="2191"/>
                  </a:lnTo>
                  <a:cubicBezTo>
                    <a:pt x="556" y="2192"/>
                    <a:pt x="561" y="2192"/>
                    <a:pt x="567" y="2192"/>
                  </a:cubicBezTo>
                  <a:cubicBezTo>
                    <a:pt x="625" y="2192"/>
                    <a:pt x="672" y="2157"/>
                    <a:pt x="682" y="2103"/>
                  </a:cubicBezTo>
                  <a:lnTo>
                    <a:pt x="950" y="190"/>
                  </a:lnTo>
                  <a:cubicBezTo>
                    <a:pt x="957" y="135"/>
                    <a:pt x="913" y="80"/>
                    <a:pt x="847" y="69"/>
                  </a:cubicBezTo>
                  <a:lnTo>
                    <a:pt x="363" y="3"/>
                  </a:lnTo>
                  <a:cubicBezTo>
                    <a:pt x="355" y="1"/>
                    <a:pt x="348" y="1"/>
                    <a:pt x="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1730905" y="2093869"/>
              <a:ext cx="199250" cy="426668"/>
            </a:xfrm>
            <a:custGeom>
              <a:avLst/>
              <a:gdLst/>
              <a:ahLst/>
              <a:cxnLst/>
              <a:rect l="l" t="t" r="r" b="b"/>
              <a:pathLst>
                <a:path w="976" h="2090" extrusionOk="0">
                  <a:moveTo>
                    <a:pt x="297" y="0"/>
                  </a:moveTo>
                  <a:cubicBezTo>
                    <a:pt x="237" y="0"/>
                    <a:pt x="187" y="38"/>
                    <a:pt x="180" y="90"/>
                  </a:cubicBezTo>
                  <a:lnTo>
                    <a:pt x="8" y="1897"/>
                  </a:lnTo>
                  <a:cubicBezTo>
                    <a:pt x="1" y="1960"/>
                    <a:pt x="48" y="2015"/>
                    <a:pt x="118" y="2026"/>
                  </a:cubicBezTo>
                  <a:lnTo>
                    <a:pt x="565" y="2088"/>
                  </a:lnTo>
                  <a:cubicBezTo>
                    <a:pt x="572" y="2089"/>
                    <a:pt x="580" y="2090"/>
                    <a:pt x="587" y="2090"/>
                  </a:cubicBezTo>
                  <a:cubicBezTo>
                    <a:pt x="644" y="2090"/>
                    <a:pt x="694" y="2052"/>
                    <a:pt x="701" y="1996"/>
                  </a:cubicBezTo>
                  <a:lnTo>
                    <a:pt x="965" y="167"/>
                  </a:lnTo>
                  <a:cubicBezTo>
                    <a:pt x="976" y="109"/>
                    <a:pt x="924" y="50"/>
                    <a:pt x="858" y="39"/>
                  </a:cubicBezTo>
                  <a:lnTo>
                    <a:pt x="320" y="2"/>
                  </a:lnTo>
                  <a:cubicBezTo>
                    <a:pt x="312" y="1"/>
                    <a:pt x="304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1163771" y="1809082"/>
              <a:ext cx="2706825" cy="923767"/>
            </a:xfrm>
            <a:custGeom>
              <a:avLst/>
              <a:gdLst/>
              <a:ahLst/>
              <a:cxnLst/>
              <a:rect l="l" t="t" r="r" b="b"/>
              <a:pathLst>
                <a:path w="13259" h="4525" fill="none" extrusionOk="0">
                  <a:moveTo>
                    <a:pt x="0" y="177"/>
                  </a:moveTo>
                  <a:cubicBezTo>
                    <a:pt x="0" y="177"/>
                    <a:pt x="8409" y="1"/>
                    <a:pt x="13259" y="4524"/>
                  </a:cubicBez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171120" y="1748450"/>
              <a:ext cx="155154" cy="7431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624" y="0"/>
                  </a:moveTo>
                  <a:cubicBezTo>
                    <a:pt x="620" y="0"/>
                    <a:pt x="617" y="0"/>
                    <a:pt x="613" y="1"/>
                  </a:cubicBezTo>
                  <a:cubicBezTo>
                    <a:pt x="452" y="4"/>
                    <a:pt x="287" y="8"/>
                    <a:pt x="125" y="19"/>
                  </a:cubicBezTo>
                  <a:cubicBezTo>
                    <a:pt x="1" y="30"/>
                    <a:pt x="15" y="246"/>
                    <a:pt x="52" y="309"/>
                  </a:cubicBezTo>
                  <a:cubicBezTo>
                    <a:pt x="67" y="342"/>
                    <a:pt x="103" y="360"/>
                    <a:pt x="144" y="364"/>
                  </a:cubicBezTo>
                  <a:cubicBezTo>
                    <a:pt x="309" y="360"/>
                    <a:pt x="474" y="353"/>
                    <a:pt x="635" y="342"/>
                  </a:cubicBezTo>
                  <a:cubicBezTo>
                    <a:pt x="760" y="331"/>
                    <a:pt x="741" y="114"/>
                    <a:pt x="712" y="56"/>
                  </a:cubicBezTo>
                  <a:cubicBezTo>
                    <a:pt x="698" y="22"/>
                    <a:pt x="669" y="0"/>
                    <a:pt x="624" y="0"/>
                  </a:cubicBezTo>
                  <a:close/>
                </a:path>
              </a:pathLst>
            </a:custGeom>
            <a:solidFill>
              <a:srgbClr val="FB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1173366" y="1752329"/>
              <a:ext cx="139434" cy="62265"/>
            </a:xfrm>
            <a:custGeom>
              <a:avLst/>
              <a:gdLst/>
              <a:ahLst/>
              <a:cxnLst/>
              <a:rect l="l" t="t" r="r" b="b"/>
              <a:pathLst>
                <a:path w="683" h="305" extrusionOk="0">
                  <a:moveTo>
                    <a:pt x="551" y="0"/>
                  </a:moveTo>
                  <a:cubicBezTo>
                    <a:pt x="404" y="7"/>
                    <a:pt x="257" y="7"/>
                    <a:pt x="111" y="18"/>
                  </a:cubicBezTo>
                  <a:cubicBezTo>
                    <a:pt x="1" y="29"/>
                    <a:pt x="12" y="205"/>
                    <a:pt x="41" y="260"/>
                  </a:cubicBezTo>
                  <a:cubicBezTo>
                    <a:pt x="56" y="286"/>
                    <a:pt x="92" y="304"/>
                    <a:pt x="125" y="304"/>
                  </a:cubicBezTo>
                  <a:cubicBezTo>
                    <a:pt x="276" y="301"/>
                    <a:pt x="422" y="293"/>
                    <a:pt x="573" y="286"/>
                  </a:cubicBezTo>
                  <a:cubicBezTo>
                    <a:pt x="683" y="275"/>
                    <a:pt x="668" y="95"/>
                    <a:pt x="642" y="48"/>
                  </a:cubicBezTo>
                  <a:cubicBezTo>
                    <a:pt x="628" y="18"/>
                    <a:pt x="598" y="0"/>
                    <a:pt x="551" y="0"/>
                  </a:cubicBezTo>
                  <a:close/>
                </a:path>
              </a:pathLst>
            </a:custGeom>
            <a:solidFill>
              <a:srgbClr val="FD0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936141" y="2371103"/>
              <a:ext cx="150663" cy="71656"/>
            </a:xfrm>
            <a:custGeom>
              <a:avLst/>
              <a:gdLst/>
              <a:ahLst/>
              <a:cxnLst/>
              <a:rect l="l" t="t" r="r" b="b"/>
              <a:pathLst>
                <a:path w="738" h="351" extrusionOk="0">
                  <a:moveTo>
                    <a:pt x="125" y="1"/>
                  </a:moveTo>
                  <a:cubicBezTo>
                    <a:pt x="1" y="4"/>
                    <a:pt x="1" y="220"/>
                    <a:pt x="30" y="286"/>
                  </a:cubicBezTo>
                  <a:cubicBezTo>
                    <a:pt x="45" y="319"/>
                    <a:pt x="81" y="341"/>
                    <a:pt x="122" y="345"/>
                  </a:cubicBezTo>
                  <a:cubicBezTo>
                    <a:pt x="238" y="348"/>
                    <a:pt x="355" y="350"/>
                    <a:pt x="470" y="350"/>
                  </a:cubicBezTo>
                  <a:cubicBezTo>
                    <a:pt x="518" y="350"/>
                    <a:pt x="566" y="350"/>
                    <a:pt x="613" y="349"/>
                  </a:cubicBezTo>
                  <a:cubicBezTo>
                    <a:pt x="738" y="345"/>
                    <a:pt x="734" y="129"/>
                    <a:pt x="708" y="67"/>
                  </a:cubicBezTo>
                  <a:cubicBezTo>
                    <a:pt x="694" y="34"/>
                    <a:pt x="664" y="8"/>
                    <a:pt x="613" y="8"/>
                  </a:cubicBezTo>
                  <a:cubicBezTo>
                    <a:pt x="452" y="4"/>
                    <a:pt x="287" y="1"/>
                    <a:pt x="125" y="1"/>
                  </a:cubicBezTo>
                  <a:close/>
                </a:path>
              </a:pathLst>
            </a:custGeom>
            <a:solidFill>
              <a:srgbClr val="FB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937774" y="2374574"/>
              <a:ext cx="136372" cy="59611"/>
            </a:xfrm>
            <a:custGeom>
              <a:avLst/>
              <a:gdLst/>
              <a:ahLst/>
              <a:cxnLst/>
              <a:rect l="l" t="t" r="r" b="b"/>
              <a:pathLst>
                <a:path w="668" h="292" extrusionOk="0">
                  <a:moveTo>
                    <a:pt x="202" y="1"/>
                  </a:moveTo>
                  <a:cubicBezTo>
                    <a:pt x="172" y="1"/>
                    <a:pt x="143" y="1"/>
                    <a:pt x="114" y="2"/>
                  </a:cubicBezTo>
                  <a:cubicBezTo>
                    <a:pt x="0" y="6"/>
                    <a:pt x="0" y="185"/>
                    <a:pt x="29" y="240"/>
                  </a:cubicBezTo>
                  <a:cubicBezTo>
                    <a:pt x="40" y="266"/>
                    <a:pt x="73" y="284"/>
                    <a:pt x="110" y="288"/>
                  </a:cubicBezTo>
                  <a:cubicBezTo>
                    <a:pt x="257" y="291"/>
                    <a:pt x="407" y="291"/>
                    <a:pt x="554" y="291"/>
                  </a:cubicBezTo>
                  <a:cubicBezTo>
                    <a:pt x="667" y="288"/>
                    <a:pt x="664" y="108"/>
                    <a:pt x="642" y="57"/>
                  </a:cubicBezTo>
                  <a:cubicBezTo>
                    <a:pt x="627" y="28"/>
                    <a:pt x="601" y="9"/>
                    <a:pt x="554" y="6"/>
                  </a:cubicBezTo>
                  <a:cubicBezTo>
                    <a:pt x="436" y="6"/>
                    <a:pt x="319" y="1"/>
                    <a:pt x="202" y="1"/>
                  </a:cubicBezTo>
                  <a:close/>
                </a:path>
              </a:pathLst>
            </a:custGeom>
            <a:solidFill>
              <a:srgbClr val="FD0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722871" y="2527081"/>
              <a:ext cx="130342" cy="197042"/>
            </a:xfrm>
            <a:custGeom>
              <a:avLst/>
              <a:gdLst/>
              <a:ahLst/>
              <a:cxnLst/>
              <a:rect l="l" t="t" r="r" b="b"/>
              <a:pathLst>
                <a:path w="682" h="1031" extrusionOk="0">
                  <a:moveTo>
                    <a:pt x="297" y="1"/>
                  </a:moveTo>
                  <a:cubicBezTo>
                    <a:pt x="296" y="1"/>
                    <a:pt x="295" y="1"/>
                    <a:pt x="293" y="1"/>
                  </a:cubicBezTo>
                  <a:cubicBezTo>
                    <a:pt x="121" y="4"/>
                    <a:pt x="0" y="235"/>
                    <a:pt x="29" y="521"/>
                  </a:cubicBezTo>
                  <a:cubicBezTo>
                    <a:pt x="55" y="801"/>
                    <a:pt x="214" y="1031"/>
                    <a:pt x="385" y="1031"/>
                  </a:cubicBezTo>
                  <a:cubicBezTo>
                    <a:pt x="386" y="1031"/>
                    <a:pt x="387" y="1031"/>
                    <a:pt x="389" y="1031"/>
                  </a:cubicBezTo>
                  <a:cubicBezTo>
                    <a:pt x="565" y="1027"/>
                    <a:pt x="682" y="796"/>
                    <a:pt x="656" y="510"/>
                  </a:cubicBezTo>
                  <a:cubicBezTo>
                    <a:pt x="631" y="230"/>
                    <a:pt x="468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723445" y="2529948"/>
              <a:ext cx="94794" cy="193602"/>
            </a:xfrm>
            <a:custGeom>
              <a:avLst/>
              <a:gdLst/>
              <a:ahLst/>
              <a:cxnLst/>
              <a:rect l="l" t="t" r="r" b="b"/>
              <a:pathLst>
                <a:path w="496" h="1013" extrusionOk="0">
                  <a:moveTo>
                    <a:pt x="209" y="0"/>
                  </a:moveTo>
                  <a:cubicBezTo>
                    <a:pt x="208" y="0"/>
                    <a:pt x="207" y="0"/>
                    <a:pt x="206" y="0"/>
                  </a:cubicBezTo>
                  <a:cubicBezTo>
                    <a:pt x="81" y="4"/>
                    <a:pt x="1" y="231"/>
                    <a:pt x="23" y="514"/>
                  </a:cubicBezTo>
                  <a:cubicBezTo>
                    <a:pt x="45" y="790"/>
                    <a:pt x="164" y="1012"/>
                    <a:pt x="287" y="1012"/>
                  </a:cubicBezTo>
                  <a:cubicBezTo>
                    <a:pt x="288" y="1012"/>
                    <a:pt x="289" y="1012"/>
                    <a:pt x="290" y="1012"/>
                  </a:cubicBezTo>
                  <a:cubicBezTo>
                    <a:pt x="415" y="1009"/>
                    <a:pt x="496" y="781"/>
                    <a:pt x="474" y="499"/>
                  </a:cubicBezTo>
                  <a:cubicBezTo>
                    <a:pt x="452" y="223"/>
                    <a:pt x="333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15"/>
            <p:cNvGrpSpPr/>
            <p:nvPr/>
          </p:nvGrpSpPr>
          <p:grpSpPr>
            <a:xfrm>
              <a:off x="1047608" y="1930346"/>
              <a:ext cx="2636617" cy="1137717"/>
              <a:chOff x="1047608" y="1930346"/>
              <a:chExt cx="2636617" cy="1137717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1047608" y="1930346"/>
                <a:ext cx="461991" cy="435038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131" fill="none" extrusionOk="0">
                    <a:moveTo>
                      <a:pt x="411" y="0"/>
                    </a:moveTo>
                    <a:cubicBezTo>
                      <a:pt x="411" y="0"/>
                      <a:pt x="1035" y="55"/>
                      <a:pt x="1830" y="136"/>
                    </a:cubicBezTo>
                    <a:cubicBezTo>
                      <a:pt x="2083" y="162"/>
                      <a:pt x="2263" y="389"/>
                      <a:pt x="2241" y="638"/>
                    </a:cubicBezTo>
                    <a:cubicBezTo>
                      <a:pt x="2211" y="954"/>
                      <a:pt x="2171" y="1371"/>
                      <a:pt x="2138" y="1690"/>
                    </a:cubicBezTo>
                    <a:cubicBezTo>
                      <a:pt x="2116" y="1943"/>
                      <a:pt x="1889" y="2130"/>
                      <a:pt x="1632" y="2105"/>
                    </a:cubicBezTo>
                    <a:cubicBezTo>
                      <a:pt x="921" y="2039"/>
                      <a:pt x="1" y="1918"/>
                      <a:pt x="1" y="1918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2342341" y="2140619"/>
                <a:ext cx="708809" cy="584678"/>
              </a:xfrm>
              <a:custGeom>
                <a:avLst/>
                <a:gdLst/>
                <a:ahLst/>
                <a:cxnLst/>
                <a:rect l="l" t="t" r="r" b="b"/>
                <a:pathLst>
                  <a:path w="3472" h="2864" fill="none" extrusionOk="0">
                    <a:moveTo>
                      <a:pt x="345" y="385"/>
                    </a:moveTo>
                    <a:cubicBezTo>
                      <a:pt x="400" y="151"/>
                      <a:pt x="620" y="1"/>
                      <a:pt x="858" y="30"/>
                    </a:cubicBezTo>
                    <a:cubicBezTo>
                      <a:pt x="1368" y="110"/>
                      <a:pt x="2273" y="297"/>
                      <a:pt x="3153" y="719"/>
                    </a:cubicBezTo>
                    <a:cubicBezTo>
                      <a:pt x="3376" y="829"/>
                      <a:pt x="3472" y="1100"/>
                      <a:pt x="3365" y="1324"/>
                    </a:cubicBezTo>
                    <a:cubicBezTo>
                      <a:pt x="3204" y="1683"/>
                      <a:pt x="2966" y="2196"/>
                      <a:pt x="2805" y="2544"/>
                    </a:cubicBezTo>
                    <a:cubicBezTo>
                      <a:pt x="2706" y="2757"/>
                      <a:pt x="2464" y="2863"/>
                      <a:pt x="2240" y="2790"/>
                    </a:cubicBezTo>
                    <a:cubicBezTo>
                      <a:pt x="1738" y="2629"/>
                      <a:pt x="873" y="2350"/>
                      <a:pt x="363" y="2185"/>
                    </a:cubicBezTo>
                    <a:cubicBezTo>
                      <a:pt x="132" y="2108"/>
                      <a:pt x="0" y="1874"/>
                      <a:pt x="52" y="1639"/>
                    </a:cubicBezTo>
                    <a:cubicBezTo>
                      <a:pt x="140" y="1272"/>
                      <a:pt x="261" y="745"/>
                      <a:pt x="345" y="385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3020330" y="2419078"/>
                <a:ext cx="663896" cy="648985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3179" fill="none" extrusionOk="0">
                    <a:moveTo>
                      <a:pt x="719" y="312"/>
                    </a:moveTo>
                    <a:cubicBezTo>
                      <a:pt x="840" y="84"/>
                      <a:pt x="1119" y="0"/>
                      <a:pt x="1346" y="117"/>
                    </a:cubicBezTo>
                    <a:cubicBezTo>
                      <a:pt x="1775" y="356"/>
                      <a:pt x="2471" y="766"/>
                      <a:pt x="3058" y="1290"/>
                    </a:cubicBezTo>
                    <a:cubicBezTo>
                      <a:pt x="3208" y="1430"/>
                      <a:pt x="3252" y="1646"/>
                      <a:pt x="3164" y="1829"/>
                    </a:cubicBezTo>
                    <a:cubicBezTo>
                      <a:pt x="3025" y="2123"/>
                      <a:pt x="2816" y="2562"/>
                      <a:pt x="2654" y="2896"/>
                    </a:cubicBezTo>
                    <a:cubicBezTo>
                      <a:pt x="2599" y="3017"/>
                      <a:pt x="2497" y="3105"/>
                      <a:pt x="2368" y="3142"/>
                    </a:cubicBezTo>
                    <a:cubicBezTo>
                      <a:pt x="2244" y="3178"/>
                      <a:pt x="2108" y="3160"/>
                      <a:pt x="1998" y="3094"/>
                    </a:cubicBezTo>
                    <a:cubicBezTo>
                      <a:pt x="1514" y="2801"/>
                      <a:pt x="741" y="2328"/>
                      <a:pt x="286" y="2053"/>
                    </a:cubicBezTo>
                    <a:cubicBezTo>
                      <a:pt x="74" y="1925"/>
                      <a:pt x="0" y="1653"/>
                      <a:pt x="118" y="1437"/>
                    </a:cubicBezTo>
                    <a:cubicBezTo>
                      <a:pt x="294" y="1111"/>
                      <a:pt x="543" y="642"/>
                      <a:pt x="719" y="312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1854417" y="2605262"/>
                <a:ext cx="205171" cy="45831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2245" fill="none" extrusionOk="0">
                    <a:moveTo>
                      <a:pt x="286" y="74"/>
                    </a:moveTo>
                    <a:cubicBezTo>
                      <a:pt x="294" y="30"/>
                      <a:pt x="334" y="1"/>
                      <a:pt x="382" y="8"/>
                    </a:cubicBezTo>
                    <a:lnTo>
                      <a:pt x="924" y="107"/>
                    </a:lnTo>
                    <a:cubicBezTo>
                      <a:pt x="972" y="115"/>
                      <a:pt x="1005" y="155"/>
                      <a:pt x="1001" y="199"/>
                    </a:cubicBezTo>
                    <a:lnTo>
                      <a:pt x="657" y="2171"/>
                    </a:lnTo>
                    <a:cubicBezTo>
                      <a:pt x="653" y="2215"/>
                      <a:pt x="609" y="2244"/>
                      <a:pt x="561" y="2237"/>
                    </a:cubicBezTo>
                    <a:lnTo>
                      <a:pt x="81" y="2160"/>
                    </a:lnTo>
                    <a:cubicBezTo>
                      <a:pt x="33" y="2153"/>
                      <a:pt x="0" y="2112"/>
                      <a:pt x="4" y="2068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1922604" y="2119592"/>
                <a:ext cx="230690" cy="437284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2142" fill="none" extrusionOk="0">
                    <a:moveTo>
                      <a:pt x="275" y="71"/>
                    </a:moveTo>
                    <a:cubicBezTo>
                      <a:pt x="282" y="27"/>
                      <a:pt x="326" y="1"/>
                      <a:pt x="378" y="8"/>
                    </a:cubicBezTo>
                    <a:lnTo>
                      <a:pt x="1045" y="104"/>
                    </a:lnTo>
                    <a:cubicBezTo>
                      <a:pt x="1096" y="111"/>
                      <a:pt x="1129" y="151"/>
                      <a:pt x="1125" y="195"/>
                    </a:cubicBezTo>
                    <a:lnTo>
                      <a:pt x="744" y="2068"/>
                    </a:lnTo>
                    <a:cubicBezTo>
                      <a:pt x="737" y="2112"/>
                      <a:pt x="693" y="2142"/>
                      <a:pt x="642" y="2131"/>
                    </a:cubicBezTo>
                    <a:lnTo>
                      <a:pt x="88" y="2032"/>
                    </a:lnTo>
                    <a:cubicBezTo>
                      <a:pt x="37" y="2024"/>
                      <a:pt x="0" y="1984"/>
                      <a:pt x="7" y="1940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1671088" y="2579131"/>
                <a:ext cx="195576" cy="450758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208" fill="none" extrusionOk="0">
                    <a:moveTo>
                      <a:pt x="231" y="96"/>
                    </a:moveTo>
                    <a:cubicBezTo>
                      <a:pt x="239" y="37"/>
                      <a:pt x="297" y="1"/>
                      <a:pt x="363" y="12"/>
                    </a:cubicBezTo>
                    <a:lnTo>
                      <a:pt x="847" y="78"/>
                    </a:lnTo>
                    <a:cubicBezTo>
                      <a:pt x="913" y="89"/>
                      <a:pt x="957" y="144"/>
                      <a:pt x="950" y="199"/>
                    </a:cubicBezTo>
                    <a:lnTo>
                      <a:pt x="682" y="2112"/>
                    </a:lnTo>
                    <a:cubicBezTo>
                      <a:pt x="671" y="2171"/>
                      <a:pt x="616" y="2207"/>
                      <a:pt x="550" y="2200"/>
                    </a:cubicBezTo>
                    <a:lnTo>
                      <a:pt x="110" y="2130"/>
                    </a:lnTo>
                    <a:cubicBezTo>
                      <a:pt x="44" y="2119"/>
                      <a:pt x="0" y="2064"/>
                      <a:pt x="8" y="2009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1730905" y="2092032"/>
                <a:ext cx="199250" cy="430343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108" fill="none" extrusionOk="0">
                    <a:moveTo>
                      <a:pt x="180" y="99"/>
                    </a:moveTo>
                    <a:cubicBezTo>
                      <a:pt x="188" y="41"/>
                      <a:pt x="250" y="0"/>
                      <a:pt x="320" y="11"/>
                    </a:cubicBezTo>
                    <a:lnTo>
                      <a:pt x="858" y="48"/>
                    </a:lnTo>
                    <a:cubicBezTo>
                      <a:pt x="924" y="59"/>
                      <a:pt x="976" y="118"/>
                      <a:pt x="965" y="176"/>
                    </a:cubicBezTo>
                    <a:lnTo>
                      <a:pt x="701" y="2005"/>
                    </a:lnTo>
                    <a:cubicBezTo>
                      <a:pt x="693" y="2068"/>
                      <a:pt x="631" y="2108"/>
                      <a:pt x="565" y="2097"/>
                    </a:cubicBezTo>
                    <a:lnTo>
                      <a:pt x="118" y="2035"/>
                    </a:lnTo>
                    <a:cubicBezTo>
                      <a:pt x="48" y="2024"/>
                      <a:pt x="1" y="1969"/>
                      <a:pt x="8" y="1906"/>
                    </a:cubicBezTo>
                    <a:close/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50" name="Picture 2" descr="Giới thiệu - OXII">
            <a:extLst>
              <a:ext uri="{FF2B5EF4-FFF2-40B4-BE49-F238E27FC236}">
                <a16:creationId xmlns:a16="http://schemas.microsoft.com/office/drawing/2014/main" id="{E8BDED6C-7B19-4DC9-840C-91DCD94E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339" y="2917535"/>
            <a:ext cx="2161213" cy="22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F12A9C-AE69-42FC-AF86-67ADFBCE3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Hình ảnh 3">
            <a:extLst>
              <a:ext uri="{FF2B5EF4-FFF2-40B4-BE49-F238E27FC236}">
                <a16:creationId xmlns:a16="http://schemas.microsoft.com/office/drawing/2014/main" id="{C2E33685-668F-4B96-B513-00592D262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25" y="2906256"/>
            <a:ext cx="3603042" cy="22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103757-24EF-4005-BD60-85323286D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69" y="228600"/>
            <a:ext cx="80398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100 km/h &lt; v &lt; 120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100 km/h &lt; v &lt; 120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100 km/h &lt; v &lt; 110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v &gt; 120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2059;p36">
            <a:extLst>
              <a:ext uri="{FF2B5EF4-FFF2-40B4-BE49-F238E27FC236}">
                <a16:creationId xmlns:a16="http://schemas.microsoft.com/office/drawing/2014/main" id="{F62F03A5-415A-4D56-A6B6-A65B43514839}"/>
              </a:ext>
            </a:extLst>
          </p:cNvPr>
          <p:cNvGrpSpPr/>
          <p:nvPr/>
        </p:nvGrpSpPr>
        <p:grpSpPr>
          <a:xfrm>
            <a:off x="6032667" y="1205128"/>
            <a:ext cx="2858864" cy="1520808"/>
            <a:chOff x="1992788" y="3126168"/>
            <a:chExt cx="2459661" cy="1308447"/>
          </a:xfrm>
        </p:grpSpPr>
        <p:sp>
          <p:nvSpPr>
            <p:cNvPr id="7" name="Google Shape;2060;p36">
              <a:extLst>
                <a:ext uri="{FF2B5EF4-FFF2-40B4-BE49-F238E27FC236}">
                  <a16:creationId xmlns:a16="http://schemas.microsoft.com/office/drawing/2014/main" id="{E5A2838A-7725-4576-8010-11572950F3F8}"/>
                </a:ext>
              </a:extLst>
            </p:cNvPr>
            <p:cNvSpPr/>
            <p:nvPr/>
          </p:nvSpPr>
          <p:spPr>
            <a:xfrm>
              <a:off x="2357666" y="4024546"/>
              <a:ext cx="307553" cy="206155"/>
            </a:xfrm>
            <a:custGeom>
              <a:avLst/>
              <a:gdLst/>
              <a:ahLst/>
              <a:cxnLst/>
              <a:rect l="l" t="t" r="r" b="b"/>
              <a:pathLst>
                <a:path w="1647" h="1104" extrusionOk="0">
                  <a:moveTo>
                    <a:pt x="1408" y="0"/>
                  </a:moveTo>
                  <a:lnTo>
                    <a:pt x="1324" y="191"/>
                  </a:lnTo>
                  <a:lnTo>
                    <a:pt x="1071" y="770"/>
                  </a:lnTo>
                  <a:cubicBezTo>
                    <a:pt x="1052" y="814"/>
                    <a:pt x="1008" y="843"/>
                    <a:pt x="961" y="843"/>
                  </a:cubicBezTo>
                  <a:lnTo>
                    <a:pt x="0" y="843"/>
                  </a:lnTo>
                  <a:lnTo>
                    <a:pt x="0" y="1104"/>
                  </a:lnTo>
                  <a:lnTo>
                    <a:pt x="1093" y="1104"/>
                  </a:lnTo>
                  <a:cubicBezTo>
                    <a:pt x="1162" y="1104"/>
                    <a:pt x="1221" y="1063"/>
                    <a:pt x="1250" y="1001"/>
                  </a:cubicBezTo>
                  <a:lnTo>
                    <a:pt x="1558" y="305"/>
                  </a:lnTo>
                  <a:lnTo>
                    <a:pt x="1646" y="10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36">
              <a:extLst>
                <a:ext uri="{FF2B5EF4-FFF2-40B4-BE49-F238E27FC236}">
                  <a16:creationId xmlns:a16="http://schemas.microsoft.com/office/drawing/2014/main" id="{AFA4D9F3-2FE2-41A9-A2FC-4A80FD715FF1}"/>
                </a:ext>
              </a:extLst>
            </p:cNvPr>
            <p:cNvSpPr/>
            <p:nvPr/>
          </p:nvSpPr>
          <p:spPr>
            <a:xfrm>
              <a:off x="2343848" y="4181962"/>
              <a:ext cx="27637" cy="48738"/>
            </a:xfrm>
            <a:custGeom>
              <a:avLst/>
              <a:gdLst/>
              <a:ahLst/>
              <a:cxnLst/>
              <a:rect l="l" t="t" r="r" b="b"/>
              <a:pathLst>
                <a:path w="148" h="261" extrusionOk="0">
                  <a:moveTo>
                    <a:pt x="74" y="0"/>
                  </a:moveTo>
                  <a:cubicBezTo>
                    <a:pt x="34" y="0"/>
                    <a:pt x="1" y="59"/>
                    <a:pt x="1" y="132"/>
                  </a:cubicBezTo>
                  <a:cubicBezTo>
                    <a:pt x="1" y="202"/>
                    <a:pt x="34" y="261"/>
                    <a:pt x="74" y="261"/>
                  </a:cubicBezTo>
                  <a:cubicBezTo>
                    <a:pt x="78" y="261"/>
                    <a:pt x="85" y="261"/>
                    <a:pt x="93" y="257"/>
                  </a:cubicBezTo>
                  <a:cubicBezTo>
                    <a:pt x="122" y="242"/>
                    <a:pt x="148" y="191"/>
                    <a:pt x="148" y="132"/>
                  </a:cubicBezTo>
                  <a:cubicBezTo>
                    <a:pt x="148" y="70"/>
                    <a:pt x="122" y="19"/>
                    <a:pt x="93" y="4"/>
                  </a:cubicBezTo>
                  <a:cubicBezTo>
                    <a:pt x="85" y="0"/>
                    <a:pt x="78" y="0"/>
                    <a:pt x="74" y="0"/>
                  </a:cubicBezTo>
                  <a:close/>
                </a:path>
              </a:pathLst>
            </a:custGeom>
            <a:solidFill>
              <a:srgbClr val="948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36">
              <a:extLst>
                <a:ext uri="{FF2B5EF4-FFF2-40B4-BE49-F238E27FC236}">
                  <a16:creationId xmlns:a16="http://schemas.microsoft.com/office/drawing/2014/main" id="{A72A4B92-6713-438E-BA06-9D1F1E6259EB}"/>
                </a:ext>
              </a:extLst>
            </p:cNvPr>
            <p:cNvSpPr/>
            <p:nvPr/>
          </p:nvSpPr>
          <p:spPr>
            <a:xfrm>
              <a:off x="2350010" y="4182709"/>
              <a:ext cx="21475" cy="47244"/>
            </a:xfrm>
            <a:custGeom>
              <a:avLst/>
              <a:gdLst/>
              <a:ahLst/>
              <a:cxnLst/>
              <a:rect l="l" t="t" r="r" b="b"/>
              <a:pathLst>
                <a:path w="115" h="253" extrusionOk="0">
                  <a:moveTo>
                    <a:pt x="60" y="0"/>
                  </a:moveTo>
                  <a:cubicBezTo>
                    <a:pt x="27" y="15"/>
                    <a:pt x="1" y="66"/>
                    <a:pt x="1" y="128"/>
                  </a:cubicBezTo>
                  <a:cubicBezTo>
                    <a:pt x="1" y="187"/>
                    <a:pt x="27" y="238"/>
                    <a:pt x="60" y="253"/>
                  </a:cubicBezTo>
                  <a:cubicBezTo>
                    <a:pt x="89" y="238"/>
                    <a:pt x="115" y="187"/>
                    <a:pt x="115" y="128"/>
                  </a:cubicBezTo>
                  <a:cubicBezTo>
                    <a:pt x="115" y="66"/>
                    <a:pt x="89" y="15"/>
                    <a:pt x="60" y="0"/>
                  </a:cubicBezTo>
                  <a:close/>
                </a:path>
              </a:pathLst>
            </a:custGeom>
            <a:solidFill>
              <a:srgbClr val="756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36">
              <a:extLst>
                <a:ext uri="{FF2B5EF4-FFF2-40B4-BE49-F238E27FC236}">
                  <a16:creationId xmlns:a16="http://schemas.microsoft.com/office/drawing/2014/main" id="{14AD00DF-B6D8-40BF-8DDB-52B920A9F685}"/>
                </a:ext>
              </a:extLst>
            </p:cNvPr>
            <p:cNvSpPr/>
            <p:nvPr/>
          </p:nvSpPr>
          <p:spPr>
            <a:xfrm>
              <a:off x="2423957" y="3182562"/>
              <a:ext cx="1972295" cy="995484"/>
            </a:xfrm>
            <a:custGeom>
              <a:avLst/>
              <a:gdLst/>
              <a:ahLst/>
              <a:cxnLst/>
              <a:rect l="l" t="t" r="r" b="b"/>
              <a:pathLst>
                <a:path w="10562" h="5331" extrusionOk="0">
                  <a:moveTo>
                    <a:pt x="1221" y="1"/>
                  </a:moveTo>
                  <a:cubicBezTo>
                    <a:pt x="547" y="1"/>
                    <a:pt x="1" y="550"/>
                    <a:pt x="1" y="1225"/>
                  </a:cubicBezTo>
                  <a:lnTo>
                    <a:pt x="1" y="5330"/>
                  </a:lnTo>
                  <a:lnTo>
                    <a:pt x="10539" y="5330"/>
                  </a:lnTo>
                  <a:lnTo>
                    <a:pt x="10550" y="4707"/>
                  </a:lnTo>
                  <a:lnTo>
                    <a:pt x="10550" y="4594"/>
                  </a:lnTo>
                  <a:lnTo>
                    <a:pt x="10550" y="4542"/>
                  </a:lnTo>
                  <a:cubicBezTo>
                    <a:pt x="10550" y="4542"/>
                    <a:pt x="10550" y="4473"/>
                    <a:pt x="10550" y="4473"/>
                  </a:cubicBezTo>
                  <a:lnTo>
                    <a:pt x="10554" y="4355"/>
                  </a:lnTo>
                  <a:lnTo>
                    <a:pt x="10554" y="4308"/>
                  </a:lnTo>
                  <a:lnTo>
                    <a:pt x="10554" y="4234"/>
                  </a:lnTo>
                  <a:lnTo>
                    <a:pt x="10558" y="4117"/>
                  </a:lnTo>
                  <a:lnTo>
                    <a:pt x="10558" y="4069"/>
                  </a:lnTo>
                  <a:lnTo>
                    <a:pt x="10558" y="3996"/>
                  </a:lnTo>
                  <a:cubicBezTo>
                    <a:pt x="10558" y="3959"/>
                    <a:pt x="10561" y="3919"/>
                    <a:pt x="10558" y="3882"/>
                  </a:cubicBezTo>
                  <a:cubicBezTo>
                    <a:pt x="10558" y="3860"/>
                    <a:pt x="10554" y="3838"/>
                    <a:pt x="10550" y="3817"/>
                  </a:cubicBezTo>
                  <a:cubicBezTo>
                    <a:pt x="10539" y="3758"/>
                    <a:pt x="10525" y="3699"/>
                    <a:pt x="10507" y="3644"/>
                  </a:cubicBezTo>
                  <a:cubicBezTo>
                    <a:pt x="10503" y="3626"/>
                    <a:pt x="10496" y="3611"/>
                    <a:pt x="10492" y="3593"/>
                  </a:cubicBezTo>
                  <a:cubicBezTo>
                    <a:pt x="10444" y="3461"/>
                    <a:pt x="10375" y="3336"/>
                    <a:pt x="10290" y="3226"/>
                  </a:cubicBezTo>
                  <a:cubicBezTo>
                    <a:pt x="10243" y="3160"/>
                    <a:pt x="10188" y="3098"/>
                    <a:pt x="10129" y="3043"/>
                  </a:cubicBezTo>
                  <a:cubicBezTo>
                    <a:pt x="10056" y="2977"/>
                    <a:pt x="9982" y="2918"/>
                    <a:pt x="9898" y="2871"/>
                  </a:cubicBezTo>
                  <a:cubicBezTo>
                    <a:pt x="9828" y="2827"/>
                    <a:pt x="9751" y="2790"/>
                    <a:pt x="9674" y="2757"/>
                  </a:cubicBezTo>
                  <a:cubicBezTo>
                    <a:pt x="9608" y="2735"/>
                    <a:pt x="9542" y="2713"/>
                    <a:pt x="9476" y="2698"/>
                  </a:cubicBezTo>
                  <a:cubicBezTo>
                    <a:pt x="9469" y="2698"/>
                    <a:pt x="9462" y="2698"/>
                    <a:pt x="9454" y="2695"/>
                  </a:cubicBezTo>
                  <a:cubicBezTo>
                    <a:pt x="9377" y="2677"/>
                    <a:pt x="9315" y="2633"/>
                    <a:pt x="9264" y="2578"/>
                  </a:cubicBezTo>
                  <a:cubicBezTo>
                    <a:pt x="9264" y="2578"/>
                    <a:pt x="9260" y="2574"/>
                    <a:pt x="9260" y="2574"/>
                  </a:cubicBezTo>
                  <a:cubicBezTo>
                    <a:pt x="9205" y="2508"/>
                    <a:pt x="9172" y="2424"/>
                    <a:pt x="9172" y="2328"/>
                  </a:cubicBezTo>
                  <a:lnTo>
                    <a:pt x="9172" y="1225"/>
                  </a:lnTo>
                  <a:cubicBezTo>
                    <a:pt x="9172" y="554"/>
                    <a:pt x="8633" y="12"/>
                    <a:pt x="7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36">
              <a:extLst>
                <a:ext uri="{FF2B5EF4-FFF2-40B4-BE49-F238E27FC236}">
                  <a16:creationId xmlns:a16="http://schemas.microsoft.com/office/drawing/2014/main" id="{F0AE2D84-B33B-4E53-82BE-BB26E3BDBB82}"/>
                </a:ext>
              </a:extLst>
            </p:cNvPr>
            <p:cNvSpPr/>
            <p:nvPr/>
          </p:nvSpPr>
          <p:spPr>
            <a:xfrm>
              <a:off x="4279719" y="3784966"/>
              <a:ext cx="116523" cy="393077"/>
            </a:xfrm>
            <a:custGeom>
              <a:avLst/>
              <a:gdLst/>
              <a:ahLst/>
              <a:cxnLst/>
              <a:rect l="l" t="t" r="r" b="b"/>
              <a:pathLst>
                <a:path w="624" h="2105" extrusionOk="0">
                  <a:moveTo>
                    <a:pt x="352" y="0"/>
                  </a:moveTo>
                  <a:cubicBezTo>
                    <a:pt x="158" y="0"/>
                    <a:pt x="0" y="158"/>
                    <a:pt x="4" y="352"/>
                  </a:cubicBezTo>
                  <a:cubicBezTo>
                    <a:pt x="4" y="814"/>
                    <a:pt x="8" y="1573"/>
                    <a:pt x="0" y="1591"/>
                  </a:cubicBezTo>
                  <a:lnTo>
                    <a:pt x="601" y="2104"/>
                  </a:lnTo>
                  <a:lnTo>
                    <a:pt x="612" y="1481"/>
                  </a:lnTo>
                  <a:lnTo>
                    <a:pt x="612" y="1368"/>
                  </a:lnTo>
                  <a:lnTo>
                    <a:pt x="612" y="1316"/>
                  </a:lnTo>
                  <a:cubicBezTo>
                    <a:pt x="612" y="1316"/>
                    <a:pt x="612" y="1247"/>
                    <a:pt x="612" y="1247"/>
                  </a:cubicBezTo>
                  <a:lnTo>
                    <a:pt x="616" y="1129"/>
                  </a:lnTo>
                  <a:lnTo>
                    <a:pt x="616" y="1082"/>
                  </a:lnTo>
                  <a:lnTo>
                    <a:pt x="616" y="1008"/>
                  </a:lnTo>
                  <a:lnTo>
                    <a:pt x="620" y="891"/>
                  </a:lnTo>
                  <a:lnTo>
                    <a:pt x="620" y="843"/>
                  </a:lnTo>
                  <a:lnTo>
                    <a:pt x="620" y="770"/>
                  </a:lnTo>
                  <a:cubicBezTo>
                    <a:pt x="620" y="733"/>
                    <a:pt x="623" y="693"/>
                    <a:pt x="620" y="656"/>
                  </a:cubicBezTo>
                  <a:cubicBezTo>
                    <a:pt x="620" y="634"/>
                    <a:pt x="616" y="612"/>
                    <a:pt x="612" y="591"/>
                  </a:cubicBezTo>
                  <a:cubicBezTo>
                    <a:pt x="601" y="532"/>
                    <a:pt x="587" y="473"/>
                    <a:pt x="569" y="418"/>
                  </a:cubicBezTo>
                  <a:cubicBezTo>
                    <a:pt x="565" y="400"/>
                    <a:pt x="558" y="385"/>
                    <a:pt x="554" y="367"/>
                  </a:cubicBezTo>
                  <a:cubicBezTo>
                    <a:pt x="506" y="235"/>
                    <a:pt x="437" y="110"/>
                    <a:pt x="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36">
              <a:extLst>
                <a:ext uri="{FF2B5EF4-FFF2-40B4-BE49-F238E27FC236}">
                  <a16:creationId xmlns:a16="http://schemas.microsoft.com/office/drawing/2014/main" id="{59AF1F51-0067-47C6-8F12-21BBD0353207}"/>
                </a:ext>
              </a:extLst>
            </p:cNvPr>
            <p:cNvSpPr/>
            <p:nvPr/>
          </p:nvSpPr>
          <p:spPr>
            <a:xfrm>
              <a:off x="2372605" y="4077204"/>
              <a:ext cx="203541" cy="100837"/>
            </a:xfrm>
            <a:custGeom>
              <a:avLst/>
              <a:gdLst/>
              <a:ahLst/>
              <a:cxnLst/>
              <a:rect l="l" t="t" r="r" b="b"/>
              <a:pathLst>
                <a:path w="1090" h="540" extrusionOk="0">
                  <a:moveTo>
                    <a:pt x="268" y="1"/>
                  </a:moveTo>
                  <a:cubicBezTo>
                    <a:pt x="122" y="1"/>
                    <a:pt x="1" y="122"/>
                    <a:pt x="1" y="272"/>
                  </a:cubicBezTo>
                  <a:cubicBezTo>
                    <a:pt x="1" y="418"/>
                    <a:pt x="122" y="539"/>
                    <a:pt x="268" y="539"/>
                  </a:cubicBezTo>
                  <a:lnTo>
                    <a:pt x="1090" y="539"/>
                  </a:lnTo>
                  <a:lnTo>
                    <a:pt x="1090" y="510"/>
                  </a:lnTo>
                  <a:cubicBezTo>
                    <a:pt x="1090" y="228"/>
                    <a:pt x="862" y="1"/>
                    <a:pt x="584" y="1"/>
                  </a:cubicBezTo>
                  <a:close/>
                </a:path>
              </a:pathLst>
            </a:custGeom>
            <a:solidFill>
              <a:srgbClr val="3B2B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36">
              <a:extLst>
                <a:ext uri="{FF2B5EF4-FFF2-40B4-BE49-F238E27FC236}">
                  <a16:creationId xmlns:a16="http://schemas.microsoft.com/office/drawing/2014/main" id="{0A787525-56EF-497E-B13E-DF52A30BE496}"/>
                </a:ext>
              </a:extLst>
            </p:cNvPr>
            <p:cNvSpPr/>
            <p:nvPr/>
          </p:nvSpPr>
          <p:spPr>
            <a:xfrm>
              <a:off x="2372605" y="4119593"/>
              <a:ext cx="203541" cy="58448"/>
            </a:xfrm>
            <a:custGeom>
              <a:avLst/>
              <a:gdLst/>
              <a:ahLst/>
              <a:cxnLst/>
              <a:rect l="l" t="t" r="r" b="b"/>
              <a:pathLst>
                <a:path w="1090" h="313" extrusionOk="0">
                  <a:moveTo>
                    <a:pt x="1" y="1"/>
                  </a:moveTo>
                  <a:lnTo>
                    <a:pt x="1" y="89"/>
                  </a:lnTo>
                  <a:cubicBezTo>
                    <a:pt x="1" y="213"/>
                    <a:pt x="104" y="312"/>
                    <a:pt x="228" y="312"/>
                  </a:cubicBezTo>
                  <a:lnTo>
                    <a:pt x="1090" y="312"/>
                  </a:lnTo>
                  <a:lnTo>
                    <a:pt x="1090" y="221"/>
                  </a:lnTo>
                  <a:lnTo>
                    <a:pt x="228" y="221"/>
                  </a:lnTo>
                  <a:cubicBezTo>
                    <a:pt x="104" y="221"/>
                    <a:pt x="5" y="122"/>
                    <a:pt x="1" y="1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36">
              <a:extLst>
                <a:ext uri="{FF2B5EF4-FFF2-40B4-BE49-F238E27FC236}">
                  <a16:creationId xmlns:a16="http://schemas.microsoft.com/office/drawing/2014/main" id="{0FC20875-765D-4FA9-8C0E-9AA5C347EF81}"/>
                </a:ext>
              </a:extLst>
            </p:cNvPr>
            <p:cNvSpPr/>
            <p:nvPr/>
          </p:nvSpPr>
          <p:spPr>
            <a:xfrm>
              <a:off x="4227060" y="4077204"/>
              <a:ext cx="225389" cy="100837"/>
            </a:xfrm>
            <a:custGeom>
              <a:avLst/>
              <a:gdLst/>
              <a:ahLst/>
              <a:cxnLst/>
              <a:rect l="l" t="t" r="r" b="b"/>
              <a:pathLst>
                <a:path w="1207" h="540" extrusionOk="0">
                  <a:moveTo>
                    <a:pt x="510" y="1"/>
                  </a:moveTo>
                  <a:cubicBezTo>
                    <a:pt x="227" y="1"/>
                    <a:pt x="0" y="228"/>
                    <a:pt x="0" y="510"/>
                  </a:cubicBezTo>
                  <a:lnTo>
                    <a:pt x="0" y="539"/>
                  </a:lnTo>
                  <a:lnTo>
                    <a:pt x="935" y="539"/>
                  </a:lnTo>
                  <a:cubicBezTo>
                    <a:pt x="1085" y="539"/>
                    <a:pt x="1206" y="418"/>
                    <a:pt x="1206" y="272"/>
                  </a:cubicBezTo>
                  <a:cubicBezTo>
                    <a:pt x="1206" y="122"/>
                    <a:pt x="1085" y="1"/>
                    <a:pt x="935" y="1"/>
                  </a:cubicBezTo>
                  <a:close/>
                </a:path>
              </a:pathLst>
            </a:custGeom>
            <a:solidFill>
              <a:srgbClr val="3B2B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36">
              <a:extLst>
                <a:ext uri="{FF2B5EF4-FFF2-40B4-BE49-F238E27FC236}">
                  <a16:creationId xmlns:a16="http://schemas.microsoft.com/office/drawing/2014/main" id="{DBAD8421-65CC-4476-8AE1-4475CD3DDAD3}"/>
                </a:ext>
              </a:extLst>
            </p:cNvPr>
            <p:cNvSpPr/>
            <p:nvPr/>
          </p:nvSpPr>
          <p:spPr>
            <a:xfrm>
              <a:off x="2607517" y="3947798"/>
              <a:ext cx="569728" cy="284958"/>
            </a:xfrm>
            <a:custGeom>
              <a:avLst/>
              <a:gdLst/>
              <a:ahLst/>
              <a:cxnLst/>
              <a:rect l="l" t="t" r="r" b="b"/>
              <a:pathLst>
                <a:path w="3051" h="1526" extrusionOk="0">
                  <a:moveTo>
                    <a:pt x="1525" y="1"/>
                  </a:moveTo>
                  <a:cubicBezTo>
                    <a:pt x="788" y="1"/>
                    <a:pt x="172" y="525"/>
                    <a:pt x="33" y="1221"/>
                  </a:cubicBezTo>
                  <a:cubicBezTo>
                    <a:pt x="0" y="1379"/>
                    <a:pt x="125" y="1526"/>
                    <a:pt x="282" y="1526"/>
                  </a:cubicBezTo>
                  <a:lnTo>
                    <a:pt x="2768" y="1526"/>
                  </a:lnTo>
                  <a:cubicBezTo>
                    <a:pt x="2929" y="1526"/>
                    <a:pt x="3050" y="1379"/>
                    <a:pt x="3021" y="1221"/>
                  </a:cubicBezTo>
                  <a:cubicBezTo>
                    <a:pt x="2878" y="525"/>
                    <a:pt x="2262" y="1"/>
                    <a:pt x="1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36">
              <a:extLst>
                <a:ext uri="{FF2B5EF4-FFF2-40B4-BE49-F238E27FC236}">
                  <a16:creationId xmlns:a16="http://schemas.microsoft.com/office/drawing/2014/main" id="{42DA2ACE-7AA2-42CD-8795-0C47CAF1E29D}"/>
                </a:ext>
              </a:extLst>
            </p:cNvPr>
            <p:cNvSpPr/>
            <p:nvPr/>
          </p:nvSpPr>
          <p:spPr>
            <a:xfrm>
              <a:off x="2671753" y="4012221"/>
              <a:ext cx="441068" cy="220534"/>
            </a:xfrm>
            <a:custGeom>
              <a:avLst/>
              <a:gdLst/>
              <a:ahLst/>
              <a:cxnLst/>
              <a:rect l="l" t="t" r="r" b="b"/>
              <a:pathLst>
                <a:path w="2362" h="1181" extrusionOk="0">
                  <a:moveTo>
                    <a:pt x="1181" y="0"/>
                  </a:moveTo>
                  <a:cubicBezTo>
                    <a:pt x="529" y="0"/>
                    <a:pt x="1" y="528"/>
                    <a:pt x="1" y="1181"/>
                  </a:cubicBezTo>
                  <a:lnTo>
                    <a:pt x="2361" y="1181"/>
                  </a:lnTo>
                  <a:cubicBezTo>
                    <a:pt x="2361" y="528"/>
                    <a:pt x="1834" y="0"/>
                    <a:pt x="1181" y="0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36">
              <a:extLst>
                <a:ext uri="{FF2B5EF4-FFF2-40B4-BE49-F238E27FC236}">
                  <a16:creationId xmlns:a16="http://schemas.microsoft.com/office/drawing/2014/main" id="{511D20DF-B554-40C2-BA97-8A68F1397896}"/>
                </a:ext>
              </a:extLst>
            </p:cNvPr>
            <p:cNvSpPr/>
            <p:nvPr/>
          </p:nvSpPr>
          <p:spPr>
            <a:xfrm>
              <a:off x="2671753" y="4012221"/>
              <a:ext cx="441068" cy="220534"/>
            </a:xfrm>
            <a:custGeom>
              <a:avLst/>
              <a:gdLst/>
              <a:ahLst/>
              <a:cxnLst/>
              <a:rect l="l" t="t" r="r" b="b"/>
              <a:pathLst>
                <a:path w="2362" h="1181" extrusionOk="0">
                  <a:moveTo>
                    <a:pt x="1181" y="0"/>
                  </a:moveTo>
                  <a:cubicBezTo>
                    <a:pt x="529" y="0"/>
                    <a:pt x="1" y="528"/>
                    <a:pt x="1" y="1181"/>
                  </a:cubicBezTo>
                  <a:lnTo>
                    <a:pt x="2361" y="1181"/>
                  </a:lnTo>
                  <a:cubicBezTo>
                    <a:pt x="2361" y="528"/>
                    <a:pt x="1834" y="0"/>
                    <a:pt x="1181" y="0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36">
              <a:extLst>
                <a:ext uri="{FF2B5EF4-FFF2-40B4-BE49-F238E27FC236}">
                  <a16:creationId xmlns:a16="http://schemas.microsoft.com/office/drawing/2014/main" id="{47593FC3-3C5E-438D-B718-C06AEFDFA5B6}"/>
                </a:ext>
              </a:extLst>
            </p:cNvPr>
            <p:cNvSpPr/>
            <p:nvPr/>
          </p:nvSpPr>
          <p:spPr>
            <a:xfrm>
              <a:off x="2690240" y="4030708"/>
              <a:ext cx="404095" cy="403908"/>
            </a:xfrm>
            <a:custGeom>
              <a:avLst/>
              <a:gdLst/>
              <a:ahLst/>
              <a:cxnLst/>
              <a:rect l="l" t="t" r="r" b="b"/>
              <a:pathLst>
                <a:path w="2164" h="2163" extrusionOk="0">
                  <a:moveTo>
                    <a:pt x="1082" y="0"/>
                  </a:moveTo>
                  <a:cubicBezTo>
                    <a:pt x="485" y="0"/>
                    <a:pt x="1" y="484"/>
                    <a:pt x="1" y="1082"/>
                  </a:cubicBezTo>
                  <a:cubicBezTo>
                    <a:pt x="1" y="1679"/>
                    <a:pt x="485" y="2163"/>
                    <a:pt x="1082" y="2163"/>
                  </a:cubicBezTo>
                  <a:cubicBezTo>
                    <a:pt x="1680" y="2163"/>
                    <a:pt x="2163" y="1679"/>
                    <a:pt x="2163" y="1082"/>
                  </a:cubicBezTo>
                  <a:cubicBezTo>
                    <a:pt x="2163" y="484"/>
                    <a:pt x="1680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36">
              <a:extLst>
                <a:ext uri="{FF2B5EF4-FFF2-40B4-BE49-F238E27FC236}">
                  <a16:creationId xmlns:a16="http://schemas.microsoft.com/office/drawing/2014/main" id="{31827704-1A63-417B-AD7E-CFDBCF848301}"/>
                </a:ext>
              </a:extLst>
            </p:cNvPr>
            <p:cNvSpPr/>
            <p:nvPr/>
          </p:nvSpPr>
          <p:spPr>
            <a:xfrm>
              <a:off x="2797052" y="4120340"/>
              <a:ext cx="207649" cy="207649"/>
            </a:xfrm>
            <a:custGeom>
              <a:avLst/>
              <a:gdLst/>
              <a:ahLst/>
              <a:cxnLst/>
              <a:rect l="l" t="t" r="r" b="b"/>
              <a:pathLst>
                <a:path w="1112" h="1112" extrusionOk="0">
                  <a:moveTo>
                    <a:pt x="558" y="0"/>
                  </a:moveTo>
                  <a:cubicBezTo>
                    <a:pt x="250" y="0"/>
                    <a:pt x="1" y="250"/>
                    <a:pt x="1" y="554"/>
                  </a:cubicBezTo>
                  <a:cubicBezTo>
                    <a:pt x="1" y="862"/>
                    <a:pt x="250" y="1111"/>
                    <a:pt x="558" y="1111"/>
                  </a:cubicBezTo>
                  <a:cubicBezTo>
                    <a:pt x="866" y="1111"/>
                    <a:pt x="1111" y="862"/>
                    <a:pt x="1111" y="554"/>
                  </a:cubicBezTo>
                  <a:cubicBezTo>
                    <a:pt x="1111" y="250"/>
                    <a:pt x="866" y="0"/>
                    <a:pt x="558" y="0"/>
                  </a:cubicBez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36">
              <a:extLst>
                <a:ext uri="{FF2B5EF4-FFF2-40B4-BE49-F238E27FC236}">
                  <a16:creationId xmlns:a16="http://schemas.microsoft.com/office/drawing/2014/main" id="{AACEE0DA-2FB6-4D8D-B209-0437445C86AD}"/>
                </a:ext>
              </a:extLst>
            </p:cNvPr>
            <p:cNvSpPr/>
            <p:nvPr/>
          </p:nvSpPr>
          <p:spPr>
            <a:xfrm>
              <a:off x="3660136" y="3947798"/>
              <a:ext cx="570475" cy="284958"/>
            </a:xfrm>
            <a:custGeom>
              <a:avLst/>
              <a:gdLst/>
              <a:ahLst/>
              <a:cxnLst/>
              <a:rect l="l" t="t" r="r" b="b"/>
              <a:pathLst>
                <a:path w="3055" h="1526" extrusionOk="0">
                  <a:moveTo>
                    <a:pt x="1530" y="1"/>
                  </a:moveTo>
                  <a:cubicBezTo>
                    <a:pt x="789" y="1"/>
                    <a:pt x="177" y="525"/>
                    <a:pt x="34" y="1221"/>
                  </a:cubicBezTo>
                  <a:cubicBezTo>
                    <a:pt x="1" y="1379"/>
                    <a:pt x="126" y="1526"/>
                    <a:pt x="287" y="1526"/>
                  </a:cubicBezTo>
                  <a:lnTo>
                    <a:pt x="2768" y="1526"/>
                  </a:lnTo>
                  <a:cubicBezTo>
                    <a:pt x="2930" y="1526"/>
                    <a:pt x="3054" y="1379"/>
                    <a:pt x="3021" y="1221"/>
                  </a:cubicBezTo>
                  <a:cubicBezTo>
                    <a:pt x="2882" y="525"/>
                    <a:pt x="2266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36">
              <a:extLst>
                <a:ext uri="{FF2B5EF4-FFF2-40B4-BE49-F238E27FC236}">
                  <a16:creationId xmlns:a16="http://schemas.microsoft.com/office/drawing/2014/main" id="{D70FE85B-7C11-4EDA-A59C-B5DA70B23FCE}"/>
                </a:ext>
              </a:extLst>
            </p:cNvPr>
            <p:cNvSpPr/>
            <p:nvPr/>
          </p:nvSpPr>
          <p:spPr>
            <a:xfrm>
              <a:off x="3725306" y="4012221"/>
              <a:ext cx="440881" cy="220534"/>
            </a:xfrm>
            <a:custGeom>
              <a:avLst/>
              <a:gdLst/>
              <a:ahLst/>
              <a:cxnLst/>
              <a:rect l="l" t="t" r="r" b="b"/>
              <a:pathLst>
                <a:path w="2361" h="1181" extrusionOk="0">
                  <a:moveTo>
                    <a:pt x="1181" y="0"/>
                  </a:moveTo>
                  <a:cubicBezTo>
                    <a:pt x="528" y="0"/>
                    <a:pt x="0" y="528"/>
                    <a:pt x="0" y="1181"/>
                  </a:cubicBezTo>
                  <a:lnTo>
                    <a:pt x="2361" y="1181"/>
                  </a:lnTo>
                  <a:cubicBezTo>
                    <a:pt x="2361" y="528"/>
                    <a:pt x="1829" y="0"/>
                    <a:pt x="1181" y="0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36">
              <a:extLst>
                <a:ext uri="{FF2B5EF4-FFF2-40B4-BE49-F238E27FC236}">
                  <a16:creationId xmlns:a16="http://schemas.microsoft.com/office/drawing/2014/main" id="{1B0EB0CF-CD1B-4591-9C58-10223E7E3A53}"/>
                </a:ext>
              </a:extLst>
            </p:cNvPr>
            <p:cNvSpPr/>
            <p:nvPr/>
          </p:nvSpPr>
          <p:spPr>
            <a:xfrm>
              <a:off x="3743046" y="4025853"/>
              <a:ext cx="404655" cy="404841"/>
            </a:xfrm>
            <a:custGeom>
              <a:avLst/>
              <a:gdLst/>
              <a:ahLst/>
              <a:cxnLst/>
              <a:rect l="l" t="t" r="r" b="b"/>
              <a:pathLst>
                <a:path w="2167" h="2168" extrusionOk="0">
                  <a:moveTo>
                    <a:pt x="1086" y="1"/>
                  </a:moveTo>
                  <a:cubicBezTo>
                    <a:pt x="488" y="1"/>
                    <a:pt x="0" y="488"/>
                    <a:pt x="0" y="1086"/>
                  </a:cubicBezTo>
                  <a:cubicBezTo>
                    <a:pt x="0" y="1683"/>
                    <a:pt x="488" y="2167"/>
                    <a:pt x="1086" y="2167"/>
                  </a:cubicBezTo>
                  <a:cubicBezTo>
                    <a:pt x="1683" y="2167"/>
                    <a:pt x="2167" y="1683"/>
                    <a:pt x="2167" y="1086"/>
                  </a:cubicBezTo>
                  <a:cubicBezTo>
                    <a:pt x="2167" y="488"/>
                    <a:pt x="1683" y="1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36">
              <a:extLst>
                <a:ext uri="{FF2B5EF4-FFF2-40B4-BE49-F238E27FC236}">
                  <a16:creationId xmlns:a16="http://schemas.microsoft.com/office/drawing/2014/main" id="{C77345C9-1E8A-4898-AD7F-6656148E5C14}"/>
                </a:ext>
              </a:extLst>
            </p:cNvPr>
            <p:cNvSpPr/>
            <p:nvPr/>
          </p:nvSpPr>
          <p:spPr>
            <a:xfrm>
              <a:off x="3844256" y="4114925"/>
              <a:ext cx="207649" cy="207463"/>
            </a:xfrm>
            <a:custGeom>
              <a:avLst/>
              <a:gdLst/>
              <a:ahLst/>
              <a:cxnLst/>
              <a:rect l="l" t="t" r="r" b="b"/>
              <a:pathLst>
                <a:path w="1112" h="1111" extrusionOk="0">
                  <a:moveTo>
                    <a:pt x="555" y="0"/>
                  </a:moveTo>
                  <a:cubicBezTo>
                    <a:pt x="250" y="0"/>
                    <a:pt x="1" y="249"/>
                    <a:pt x="1" y="557"/>
                  </a:cubicBezTo>
                  <a:cubicBezTo>
                    <a:pt x="1" y="865"/>
                    <a:pt x="250" y="1111"/>
                    <a:pt x="555" y="1111"/>
                  </a:cubicBezTo>
                  <a:cubicBezTo>
                    <a:pt x="862" y="1111"/>
                    <a:pt x="1112" y="865"/>
                    <a:pt x="1112" y="557"/>
                  </a:cubicBezTo>
                  <a:cubicBezTo>
                    <a:pt x="1112" y="249"/>
                    <a:pt x="862" y="0"/>
                    <a:pt x="555" y="0"/>
                  </a:cubicBez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36">
              <a:extLst>
                <a:ext uri="{FF2B5EF4-FFF2-40B4-BE49-F238E27FC236}">
                  <a16:creationId xmlns:a16="http://schemas.microsoft.com/office/drawing/2014/main" id="{38039FBD-7155-4EA4-8B84-55E2A61B1B6E}"/>
                </a:ext>
              </a:extLst>
            </p:cNvPr>
            <p:cNvSpPr/>
            <p:nvPr/>
          </p:nvSpPr>
          <p:spPr>
            <a:xfrm>
              <a:off x="4279719" y="3721289"/>
              <a:ext cx="82350" cy="118577"/>
            </a:xfrm>
            <a:custGeom>
              <a:avLst/>
              <a:gdLst/>
              <a:ahLst/>
              <a:cxnLst/>
              <a:rect l="l" t="t" r="r" b="b"/>
              <a:pathLst>
                <a:path w="441" h="635" extrusionOk="0">
                  <a:moveTo>
                    <a:pt x="220" y="0"/>
                  </a:moveTo>
                  <a:cubicBezTo>
                    <a:pt x="99" y="0"/>
                    <a:pt x="0" y="143"/>
                    <a:pt x="0" y="319"/>
                  </a:cubicBezTo>
                  <a:cubicBezTo>
                    <a:pt x="0" y="492"/>
                    <a:pt x="99" y="635"/>
                    <a:pt x="220" y="635"/>
                  </a:cubicBezTo>
                  <a:cubicBezTo>
                    <a:pt x="341" y="635"/>
                    <a:pt x="440" y="492"/>
                    <a:pt x="440" y="319"/>
                  </a:cubicBezTo>
                  <a:cubicBezTo>
                    <a:pt x="440" y="143"/>
                    <a:pt x="341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36">
              <a:extLst>
                <a:ext uri="{FF2B5EF4-FFF2-40B4-BE49-F238E27FC236}">
                  <a16:creationId xmlns:a16="http://schemas.microsoft.com/office/drawing/2014/main" id="{422353B6-532A-4016-9811-7F6F033D375B}"/>
                </a:ext>
              </a:extLst>
            </p:cNvPr>
            <p:cNvSpPr/>
            <p:nvPr/>
          </p:nvSpPr>
          <p:spPr>
            <a:xfrm>
              <a:off x="4230422" y="3697388"/>
              <a:ext cx="95982" cy="120631"/>
            </a:xfrm>
            <a:custGeom>
              <a:avLst/>
              <a:gdLst/>
              <a:ahLst/>
              <a:cxnLst/>
              <a:rect l="l" t="t" r="r" b="b"/>
              <a:pathLst>
                <a:path w="514" h="646" extrusionOk="0">
                  <a:moveTo>
                    <a:pt x="0" y="0"/>
                  </a:moveTo>
                  <a:lnTo>
                    <a:pt x="26" y="55"/>
                  </a:lnTo>
                  <a:lnTo>
                    <a:pt x="312" y="645"/>
                  </a:lnTo>
                  <a:lnTo>
                    <a:pt x="455" y="286"/>
                  </a:lnTo>
                  <a:lnTo>
                    <a:pt x="514" y="132"/>
                  </a:lnTo>
                  <a:lnTo>
                    <a:pt x="426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36">
              <a:extLst>
                <a:ext uri="{FF2B5EF4-FFF2-40B4-BE49-F238E27FC236}">
                  <a16:creationId xmlns:a16="http://schemas.microsoft.com/office/drawing/2014/main" id="{FA45129A-5E42-4F0C-BCB4-640E25FF402C}"/>
                </a:ext>
              </a:extLst>
            </p:cNvPr>
            <p:cNvSpPr/>
            <p:nvPr/>
          </p:nvSpPr>
          <p:spPr>
            <a:xfrm>
              <a:off x="4292044" y="3728199"/>
              <a:ext cx="65917" cy="100650"/>
            </a:xfrm>
            <a:custGeom>
              <a:avLst/>
              <a:gdLst/>
              <a:ahLst/>
              <a:cxnLst/>
              <a:rect l="l" t="t" r="r" b="b"/>
              <a:pathLst>
                <a:path w="353" h="539" extrusionOk="0">
                  <a:moveTo>
                    <a:pt x="176" y="0"/>
                  </a:moveTo>
                  <a:cubicBezTo>
                    <a:pt x="77" y="0"/>
                    <a:pt x="0" y="121"/>
                    <a:pt x="0" y="271"/>
                  </a:cubicBezTo>
                  <a:cubicBezTo>
                    <a:pt x="0" y="418"/>
                    <a:pt x="77" y="539"/>
                    <a:pt x="176" y="539"/>
                  </a:cubicBezTo>
                  <a:cubicBezTo>
                    <a:pt x="272" y="539"/>
                    <a:pt x="352" y="418"/>
                    <a:pt x="352" y="271"/>
                  </a:cubicBezTo>
                  <a:cubicBezTo>
                    <a:pt x="352" y="121"/>
                    <a:pt x="272" y="0"/>
                    <a:pt x="176" y="0"/>
                  </a:cubicBez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36">
              <a:extLst>
                <a:ext uri="{FF2B5EF4-FFF2-40B4-BE49-F238E27FC236}">
                  <a16:creationId xmlns:a16="http://schemas.microsoft.com/office/drawing/2014/main" id="{FCCE86DF-D475-482E-8555-72ADAF0BE615}"/>
                </a:ext>
              </a:extLst>
            </p:cNvPr>
            <p:cNvSpPr/>
            <p:nvPr/>
          </p:nvSpPr>
          <p:spPr>
            <a:xfrm>
              <a:off x="4296712" y="3748739"/>
              <a:ext cx="46870" cy="71893"/>
            </a:xfrm>
            <a:custGeom>
              <a:avLst/>
              <a:gdLst/>
              <a:ahLst/>
              <a:cxnLst/>
              <a:rect l="l" t="t" r="r" b="b"/>
              <a:pathLst>
                <a:path w="251" h="385" extrusionOk="0">
                  <a:moveTo>
                    <a:pt x="126" y="0"/>
                  </a:moveTo>
                  <a:cubicBezTo>
                    <a:pt x="56" y="0"/>
                    <a:pt x="1" y="88"/>
                    <a:pt x="1" y="194"/>
                  </a:cubicBezTo>
                  <a:cubicBezTo>
                    <a:pt x="1" y="301"/>
                    <a:pt x="56" y="385"/>
                    <a:pt x="126" y="385"/>
                  </a:cubicBezTo>
                  <a:cubicBezTo>
                    <a:pt x="192" y="385"/>
                    <a:pt x="250" y="301"/>
                    <a:pt x="250" y="194"/>
                  </a:cubicBezTo>
                  <a:cubicBezTo>
                    <a:pt x="250" y="88"/>
                    <a:pt x="192" y="0"/>
                    <a:pt x="126" y="0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36">
              <a:extLst>
                <a:ext uri="{FF2B5EF4-FFF2-40B4-BE49-F238E27FC236}">
                  <a16:creationId xmlns:a16="http://schemas.microsoft.com/office/drawing/2014/main" id="{AD4396B5-A909-4896-AA37-D2B39E5471F4}"/>
                </a:ext>
              </a:extLst>
            </p:cNvPr>
            <p:cNvSpPr/>
            <p:nvPr/>
          </p:nvSpPr>
          <p:spPr>
            <a:xfrm>
              <a:off x="4302874" y="3743884"/>
              <a:ext cx="44816" cy="69279"/>
            </a:xfrm>
            <a:custGeom>
              <a:avLst/>
              <a:gdLst/>
              <a:ahLst/>
              <a:cxnLst/>
              <a:rect l="l" t="t" r="r" b="b"/>
              <a:pathLst>
                <a:path w="240" h="371" extrusionOk="0">
                  <a:moveTo>
                    <a:pt x="122" y="0"/>
                  </a:moveTo>
                  <a:cubicBezTo>
                    <a:pt x="52" y="0"/>
                    <a:pt x="1" y="85"/>
                    <a:pt x="1" y="187"/>
                  </a:cubicBezTo>
                  <a:cubicBezTo>
                    <a:pt x="1" y="286"/>
                    <a:pt x="52" y="371"/>
                    <a:pt x="122" y="371"/>
                  </a:cubicBezTo>
                  <a:cubicBezTo>
                    <a:pt x="188" y="371"/>
                    <a:pt x="239" y="286"/>
                    <a:pt x="239" y="187"/>
                  </a:cubicBezTo>
                  <a:cubicBezTo>
                    <a:pt x="239" y="85"/>
                    <a:pt x="188" y="0"/>
                    <a:pt x="122" y="0"/>
                  </a:cubicBez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36">
              <a:extLst>
                <a:ext uri="{FF2B5EF4-FFF2-40B4-BE49-F238E27FC236}">
                  <a16:creationId xmlns:a16="http://schemas.microsoft.com/office/drawing/2014/main" id="{69247EE9-534F-4FDF-88BD-F255A14CB719}"/>
                </a:ext>
              </a:extLst>
            </p:cNvPr>
            <p:cNvSpPr/>
            <p:nvPr/>
          </p:nvSpPr>
          <p:spPr>
            <a:xfrm>
              <a:off x="4310531" y="3743884"/>
              <a:ext cx="37160" cy="65917"/>
            </a:xfrm>
            <a:custGeom>
              <a:avLst/>
              <a:gdLst/>
              <a:ahLst/>
              <a:cxnLst/>
              <a:rect l="l" t="t" r="r" b="b"/>
              <a:pathLst>
                <a:path w="199" h="353" extrusionOk="0">
                  <a:moveTo>
                    <a:pt x="81" y="0"/>
                  </a:moveTo>
                  <a:cubicBezTo>
                    <a:pt x="48" y="0"/>
                    <a:pt x="22" y="19"/>
                    <a:pt x="0" y="44"/>
                  </a:cubicBezTo>
                  <a:cubicBezTo>
                    <a:pt x="19" y="33"/>
                    <a:pt x="37" y="26"/>
                    <a:pt x="55" y="26"/>
                  </a:cubicBezTo>
                  <a:cubicBezTo>
                    <a:pt x="70" y="26"/>
                    <a:pt x="85" y="30"/>
                    <a:pt x="99" y="41"/>
                  </a:cubicBezTo>
                  <a:cubicBezTo>
                    <a:pt x="74" y="55"/>
                    <a:pt x="55" y="99"/>
                    <a:pt x="55" y="151"/>
                  </a:cubicBezTo>
                  <a:cubicBezTo>
                    <a:pt x="55" y="213"/>
                    <a:pt x="85" y="264"/>
                    <a:pt x="121" y="264"/>
                  </a:cubicBezTo>
                  <a:cubicBezTo>
                    <a:pt x="143" y="264"/>
                    <a:pt x="162" y="250"/>
                    <a:pt x="173" y="228"/>
                  </a:cubicBezTo>
                  <a:lnTo>
                    <a:pt x="173" y="228"/>
                  </a:lnTo>
                  <a:cubicBezTo>
                    <a:pt x="173" y="275"/>
                    <a:pt x="154" y="319"/>
                    <a:pt x="132" y="352"/>
                  </a:cubicBezTo>
                  <a:cubicBezTo>
                    <a:pt x="173" y="319"/>
                    <a:pt x="198" y="257"/>
                    <a:pt x="198" y="187"/>
                  </a:cubicBezTo>
                  <a:cubicBezTo>
                    <a:pt x="198" y="147"/>
                    <a:pt x="191" y="114"/>
                    <a:pt x="180" y="85"/>
                  </a:cubicBezTo>
                  <a:cubicBezTo>
                    <a:pt x="176" y="81"/>
                    <a:pt x="176" y="77"/>
                    <a:pt x="176" y="77"/>
                  </a:cubicBezTo>
                  <a:cubicBezTo>
                    <a:pt x="173" y="74"/>
                    <a:pt x="173" y="70"/>
                    <a:pt x="169" y="66"/>
                  </a:cubicBezTo>
                  <a:cubicBezTo>
                    <a:pt x="147" y="26"/>
                    <a:pt x="114" y="0"/>
                    <a:pt x="81" y="0"/>
                  </a:cubicBezTo>
                  <a:close/>
                </a:path>
              </a:pathLst>
            </a:custGeom>
            <a:solidFill>
              <a:srgbClr val="EE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36">
              <a:extLst>
                <a:ext uri="{FF2B5EF4-FFF2-40B4-BE49-F238E27FC236}">
                  <a16:creationId xmlns:a16="http://schemas.microsoft.com/office/drawing/2014/main" id="{BC63B283-5CE5-4313-8B48-8800DF373FBC}"/>
                </a:ext>
              </a:extLst>
            </p:cNvPr>
            <p:cNvSpPr/>
            <p:nvPr/>
          </p:nvSpPr>
          <p:spPr>
            <a:xfrm>
              <a:off x="4296712" y="3853310"/>
              <a:ext cx="85898" cy="30998"/>
            </a:xfrm>
            <a:custGeom>
              <a:avLst/>
              <a:gdLst/>
              <a:ahLst/>
              <a:cxnLst/>
              <a:rect l="l" t="t" r="r" b="b"/>
              <a:pathLst>
                <a:path w="460" h="166" extrusionOk="0">
                  <a:moveTo>
                    <a:pt x="82" y="1"/>
                  </a:moveTo>
                  <a:cubicBezTo>
                    <a:pt x="60" y="1"/>
                    <a:pt x="38" y="12"/>
                    <a:pt x="23" y="27"/>
                  </a:cubicBezTo>
                  <a:cubicBezTo>
                    <a:pt x="8" y="41"/>
                    <a:pt x="1" y="60"/>
                    <a:pt x="1" y="85"/>
                  </a:cubicBezTo>
                  <a:cubicBezTo>
                    <a:pt x="1" y="107"/>
                    <a:pt x="8" y="129"/>
                    <a:pt x="23" y="144"/>
                  </a:cubicBezTo>
                  <a:cubicBezTo>
                    <a:pt x="27" y="144"/>
                    <a:pt x="27" y="148"/>
                    <a:pt x="30" y="148"/>
                  </a:cubicBezTo>
                  <a:cubicBezTo>
                    <a:pt x="45" y="159"/>
                    <a:pt x="63" y="166"/>
                    <a:pt x="82" y="166"/>
                  </a:cubicBezTo>
                  <a:lnTo>
                    <a:pt x="459" y="166"/>
                  </a:lnTo>
                  <a:cubicBezTo>
                    <a:pt x="452" y="129"/>
                    <a:pt x="441" y="89"/>
                    <a:pt x="430" y="52"/>
                  </a:cubicBezTo>
                  <a:cubicBezTo>
                    <a:pt x="423" y="34"/>
                    <a:pt x="419" y="19"/>
                    <a:pt x="412" y="1"/>
                  </a:cubicBez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36">
              <a:extLst>
                <a:ext uri="{FF2B5EF4-FFF2-40B4-BE49-F238E27FC236}">
                  <a16:creationId xmlns:a16="http://schemas.microsoft.com/office/drawing/2014/main" id="{67E6325C-D61B-4B16-8ACB-F122782DDE4C}"/>
                </a:ext>
              </a:extLst>
            </p:cNvPr>
            <p:cNvSpPr/>
            <p:nvPr/>
          </p:nvSpPr>
          <p:spPr>
            <a:xfrm>
              <a:off x="4296712" y="3853310"/>
              <a:ext cx="80296" cy="30438"/>
            </a:xfrm>
            <a:custGeom>
              <a:avLst/>
              <a:gdLst/>
              <a:ahLst/>
              <a:cxnLst/>
              <a:rect l="l" t="t" r="r" b="b"/>
              <a:pathLst>
                <a:path w="430" h="163" extrusionOk="0">
                  <a:moveTo>
                    <a:pt x="82" y="1"/>
                  </a:moveTo>
                  <a:cubicBezTo>
                    <a:pt x="60" y="1"/>
                    <a:pt x="38" y="12"/>
                    <a:pt x="23" y="27"/>
                  </a:cubicBezTo>
                  <a:cubicBezTo>
                    <a:pt x="8" y="41"/>
                    <a:pt x="1" y="60"/>
                    <a:pt x="1" y="85"/>
                  </a:cubicBezTo>
                  <a:cubicBezTo>
                    <a:pt x="1" y="107"/>
                    <a:pt x="8" y="129"/>
                    <a:pt x="23" y="144"/>
                  </a:cubicBezTo>
                  <a:cubicBezTo>
                    <a:pt x="27" y="144"/>
                    <a:pt x="27" y="148"/>
                    <a:pt x="30" y="148"/>
                  </a:cubicBezTo>
                  <a:cubicBezTo>
                    <a:pt x="38" y="155"/>
                    <a:pt x="49" y="159"/>
                    <a:pt x="56" y="162"/>
                  </a:cubicBezTo>
                  <a:cubicBezTo>
                    <a:pt x="52" y="155"/>
                    <a:pt x="52" y="144"/>
                    <a:pt x="52" y="133"/>
                  </a:cubicBezTo>
                  <a:cubicBezTo>
                    <a:pt x="52" y="89"/>
                    <a:pt x="89" y="52"/>
                    <a:pt x="133" y="52"/>
                  </a:cubicBezTo>
                  <a:lnTo>
                    <a:pt x="430" y="52"/>
                  </a:lnTo>
                  <a:cubicBezTo>
                    <a:pt x="423" y="34"/>
                    <a:pt x="419" y="19"/>
                    <a:pt x="412" y="1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36">
              <a:extLst>
                <a:ext uri="{FF2B5EF4-FFF2-40B4-BE49-F238E27FC236}">
                  <a16:creationId xmlns:a16="http://schemas.microsoft.com/office/drawing/2014/main" id="{E6FD46CD-9910-438E-ADA3-AD72525E3578}"/>
                </a:ext>
              </a:extLst>
            </p:cNvPr>
            <p:cNvSpPr/>
            <p:nvPr/>
          </p:nvSpPr>
          <p:spPr>
            <a:xfrm>
              <a:off x="4296712" y="3897940"/>
              <a:ext cx="90006" cy="30998"/>
            </a:xfrm>
            <a:custGeom>
              <a:avLst/>
              <a:gdLst/>
              <a:ahLst/>
              <a:cxnLst/>
              <a:rect l="l" t="t" r="r" b="b"/>
              <a:pathLst>
                <a:path w="482" h="166" extrusionOk="0">
                  <a:moveTo>
                    <a:pt x="82" y="0"/>
                  </a:moveTo>
                  <a:cubicBezTo>
                    <a:pt x="74" y="0"/>
                    <a:pt x="67" y="0"/>
                    <a:pt x="56" y="4"/>
                  </a:cubicBezTo>
                  <a:cubicBezTo>
                    <a:pt x="49" y="7"/>
                    <a:pt x="41" y="11"/>
                    <a:pt x="38" y="15"/>
                  </a:cubicBezTo>
                  <a:cubicBezTo>
                    <a:pt x="30" y="18"/>
                    <a:pt x="27" y="22"/>
                    <a:pt x="23" y="26"/>
                  </a:cubicBezTo>
                  <a:cubicBezTo>
                    <a:pt x="8" y="40"/>
                    <a:pt x="1" y="59"/>
                    <a:pt x="1" y="84"/>
                  </a:cubicBezTo>
                  <a:cubicBezTo>
                    <a:pt x="1" y="106"/>
                    <a:pt x="8" y="125"/>
                    <a:pt x="23" y="139"/>
                  </a:cubicBezTo>
                  <a:cubicBezTo>
                    <a:pt x="27" y="143"/>
                    <a:pt x="27" y="143"/>
                    <a:pt x="30" y="147"/>
                  </a:cubicBezTo>
                  <a:cubicBezTo>
                    <a:pt x="30" y="147"/>
                    <a:pt x="34" y="147"/>
                    <a:pt x="34" y="150"/>
                  </a:cubicBezTo>
                  <a:cubicBezTo>
                    <a:pt x="34" y="150"/>
                    <a:pt x="38" y="150"/>
                    <a:pt x="38" y="154"/>
                  </a:cubicBezTo>
                  <a:cubicBezTo>
                    <a:pt x="41" y="154"/>
                    <a:pt x="45" y="154"/>
                    <a:pt x="49" y="158"/>
                  </a:cubicBezTo>
                  <a:cubicBezTo>
                    <a:pt x="49" y="158"/>
                    <a:pt x="52" y="161"/>
                    <a:pt x="56" y="161"/>
                  </a:cubicBezTo>
                  <a:cubicBezTo>
                    <a:pt x="63" y="165"/>
                    <a:pt x="74" y="165"/>
                    <a:pt x="82" y="165"/>
                  </a:cubicBezTo>
                  <a:lnTo>
                    <a:pt x="481" y="165"/>
                  </a:lnTo>
                  <a:lnTo>
                    <a:pt x="481" y="51"/>
                  </a:lnTo>
                  <a:cubicBezTo>
                    <a:pt x="481" y="51"/>
                    <a:pt x="481" y="51"/>
                    <a:pt x="481" y="48"/>
                  </a:cubicBezTo>
                  <a:cubicBezTo>
                    <a:pt x="481" y="33"/>
                    <a:pt x="478" y="15"/>
                    <a:pt x="474" y="0"/>
                  </a:cubicBez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36">
              <a:extLst>
                <a:ext uri="{FF2B5EF4-FFF2-40B4-BE49-F238E27FC236}">
                  <a16:creationId xmlns:a16="http://schemas.microsoft.com/office/drawing/2014/main" id="{584438B1-02BB-421F-BE64-00B0EA7CF28C}"/>
                </a:ext>
              </a:extLst>
            </p:cNvPr>
            <p:cNvSpPr/>
            <p:nvPr/>
          </p:nvSpPr>
          <p:spPr>
            <a:xfrm>
              <a:off x="4296712" y="3897940"/>
              <a:ext cx="90006" cy="30251"/>
            </a:xfrm>
            <a:custGeom>
              <a:avLst/>
              <a:gdLst/>
              <a:ahLst/>
              <a:cxnLst/>
              <a:rect l="l" t="t" r="r" b="b"/>
              <a:pathLst>
                <a:path w="482" h="162" extrusionOk="0">
                  <a:moveTo>
                    <a:pt x="82" y="0"/>
                  </a:moveTo>
                  <a:cubicBezTo>
                    <a:pt x="74" y="0"/>
                    <a:pt x="67" y="0"/>
                    <a:pt x="56" y="4"/>
                  </a:cubicBezTo>
                  <a:cubicBezTo>
                    <a:pt x="49" y="7"/>
                    <a:pt x="41" y="11"/>
                    <a:pt x="38" y="15"/>
                  </a:cubicBezTo>
                  <a:cubicBezTo>
                    <a:pt x="30" y="18"/>
                    <a:pt x="27" y="22"/>
                    <a:pt x="23" y="26"/>
                  </a:cubicBezTo>
                  <a:cubicBezTo>
                    <a:pt x="8" y="40"/>
                    <a:pt x="1" y="59"/>
                    <a:pt x="1" y="84"/>
                  </a:cubicBezTo>
                  <a:cubicBezTo>
                    <a:pt x="1" y="106"/>
                    <a:pt x="8" y="125"/>
                    <a:pt x="23" y="139"/>
                  </a:cubicBezTo>
                  <a:cubicBezTo>
                    <a:pt x="27" y="143"/>
                    <a:pt x="27" y="143"/>
                    <a:pt x="30" y="147"/>
                  </a:cubicBezTo>
                  <a:cubicBezTo>
                    <a:pt x="30" y="147"/>
                    <a:pt x="34" y="147"/>
                    <a:pt x="34" y="150"/>
                  </a:cubicBezTo>
                  <a:cubicBezTo>
                    <a:pt x="34" y="150"/>
                    <a:pt x="38" y="150"/>
                    <a:pt x="38" y="154"/>
                  </a:cubicBezTo>
                  <a:cubicBezTo>
                    <a:pt x="41" y="154"/>
                    <a:pt x="45" y="154"/>
                    <a:pt x="49" y="158"/>
                  </a:cubicBezTo>
                  <a:cubicBezTo>
                    <a:pt x="49" y="158"/>
                    <a:pt x="52" y="161"/>
                    <a:pt x="56" y="161"/>
                  </a:cubicBezTo>
                  <a:cubicBezTo>
                    <a:pt x="52" y="150"/>
                    <a:pt x="52" y="143"/>
                    <a:pt x="52" y="132"/>
                  </a:cubicBezTo>
                  <a:cubicBezTo>
                    <a:pt x="52" y="88"/>
                    <a:pt x="89" y="48"/>
                    <a:pt x="133" y="48"/>
                  </a:cubicBezTo>
                  <a:lnTo>
                    <a:pt x="481" y="48"/>
                  </a:lnTo>
                  <a:cubicBezTo>
                    <a:pt x="481" y="33"/>
                    <a:pt x="478" y="15"/>
                    <a:pt x="474" y="0"/>
                  </a:cubicBez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36">
              <a:extLst>
                <a:ext uri="{FF2B5EF4-FFF2-40B4-BE49-F238E27FC236}">
                  <a16:creationId xmlns:a16="http://schemas.microsoft.com/office/drawing/2014/main" id="{EED4619C-AFF9-4246-BBDC-5EB1A68A0FDE}"/>
                </a:ext>
              </a:extLst>
            </p:cNvPr>
            <p:cNvSpPr/>
            <p:nvPr/>
          </p:nvSpPr>
          <p:spPr>
            <a:xfrm>
              <a:off x="4296712" y="3942383"/>
              <a:ext cx="90006" cy="30998"/>
            </a:xfrm>
            <a:custGeom>
              <a:avLst/>
              <a:gdLst/>
              <a:ahLst/>
              <a:cxnLst/>
              <a:rect l="l" t="t" r="r" b="b"/>
              <a:pathLst>
                <a:path w="482" h="166" extrusionOk="0">
                  <a:moveTo>
                    <a:pt x="82" y="0"/>
                  </a:moveTo>
                  <a:cubicBezTo>
                    <a:pt x="38" y="0"/>
                    <a:pt x="1" y="37"/>
                    <a:pt x="1" y="81"/>
                  </a:cubicBezTo>
                  <a:cubicBezTo>
                    <a:pt x="1" y="107"/>
                    <a:pt x="8" y="125"/>
                    <a:pt x="23" y="140"/>
                  </a:cubicBezTo>
                  <a:cubicBezTo>
                    <a:pt x="27" y="143"/>
                    <a:pt x="27" y="143"/>
                    <a:pt x="30" y="147"/>
                  </a:cubicBezTo>
                  <a:cubicBezTo>
                    <a:pt x="30" y="147"/>
                    <a:pt x="34" y="147"/>
                    <a:pt x="34" y="151"/>
                  </a:cubicBezTo>
                  <a:lnTo>
                    <a:pt x="38" y="151"/>
                  </a:lnTo>
                  <a:cubicBezTo>
                    <a:pt x="41" y="154"/>
                    <a:pt x="45" y="154"/>
                    <a:pt x="49" y="158"/>
                  </a:cubicBezTo>
                  <a:cubicBezTo>
                    <a:pt x="49" y="158"/>
                    <a:pt x="52" y="158"/>
                    <a:pt x="56" y="162"/>
                  </a:cubicBezTo>
                  <a:cubicBezTo>
                    <a:pt x="63" y="162"/>
                    <a:pt x="74" y="165"/>
                    <a:pt x="82" y="165"/>
                  </a:cubicBezTo>
                  <a:lnTo>
                    <a:pt x="478" y="165"/>
                  </a:lnTo>
                  <a:lnTo>
                    <a:pt x="481" y="48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36">
              <a:extLst>
                <a:ext uri="{FF2B5EF4-FFF2-40B4-BE49-F238E27FC236}">
                  <a16:creationId xmlns:a16="http://schemas.microsoft.com/office/drawing/2014/main" id="{A3E68B77-864E-44FF-99DB-4ABD48F7C32B}"/>
                </a:ext>
              </a:extLst>
            </p:cNvPr>
            <p:cNvSpPr/>
            <p:nvPr/>
          </p:nvSpPr>
          <p:spPr>
            <a:xfrm>
              <a:off x="4296712" y="3942383"/>
              <a:ext cx="90006" cy="30251"/>
            </a:xfrm>
            <a:custGeom>
              <a:avLst/>
              <a:gdLst/>
              <a:ahLst/>
              <a:cxnLst/>
              <a:rect l="l" t="t" r="r" b="b"/>
              <a:pathLst>
                <a:path w="482" h="162" extrusionOk="0">
                  <a:moveTo>
                    <a:pt x="82" y="0"/>
                  </a:moveTo>
                  <a:cubicBezTo>
                    <a:pt x="38" y="0"/>
                    <a:pt x="1" y="37"/>
                    <a:pt x="1" y="81"/>
                  </a:cubicBezTo>
                  <a:cubicBezTo>
                    <a:pt x="1" y="107"/>
                    <a:pt x="8" y="125"/>
                    <a:pt x="23" y="140"/>
                  </a:cubicBezTo>
                  <a:cubicBezTo>
                    <a:pt x="27" y="143"/>
                    <a:pt x="27" y="143"/>
                    <a:pt x="30" y="147"/>
                  </a:cubicBezTo>
                  <a:cubicBezTo>
                    <a:pt x="30" y="147"/>
                    <a:pt x="34" y="147"/>
                    <a:pt x="34" y="151"/>
                  </a:cubicBezTo>
                  <a:lnTo>
                    <a:pt x="38" y="151"/>
                  </a:lnTo>
                  <a:cubicBezTo>
                    <a:pt x="41" y="154"/>
                    <a:pt x="45" y="154"/>
                    <a:pt x="49" y="158"/>
                  </a:cubicBezTo>
                  <a:cubicBezTo>
                    <a:pt x="49" y="158"/>
                    <a:pt x="52" y="158"/>
                    <a:pt x="56" y="162"/>
                  </a:cubicBezTo>
                  <a:cubicBezTo>
                    <a:pt x="52" y="151"/>
                    <a:pt x="52" y="143"/>
                    <a:pt x="52" y="132"/>
                  </a:cubicBezTo>
                  <a:cubicBezTo>
                    <a:pt x="52" y="85"/>
                    <a:pt x="89" y="48"/>
                    <a:pt x="133" y="48"/>
                  </a:cubicBezTo>
                  <a:lnTo>
                    <a:pt x="481" y="48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36">
              <a:extLst>
                <a:ext uri="{FF2B5EF4-FFF2-40B4-BE49-F238E27FC236}">
                  <a16:creationId xmlns:a16="http://schemas.microsoft.com/office/drawing/2014/main" id="{612C6407-B7F0-456C-9952-C9BED682E7D4}"/>
                </a:ext>
              </a:extLst>
            </p:cNvPr>
            <p:cNvSpPr/>
            <p:nvPr/>
          </p:nvSpPr>
          <p:spPr>
            <a:xfrm>
              <a:off x="4296712" y="3986825"/>
              <a:ext cx="89259" cy="30998"/>
            </a:xfrm>
            <a:custGeom>
              <a:avLst/>
              <a:gdLst/>
              <a:ahLst/>
              <a:cxnLst/>
              <a:rect l="l" t="t" r="r" b="b"/>
              <a:pathLst>
                <a:path w="478" h="166" extrusionOk="0">
                  <a:moveTo>
                    <a:pt x="82" y="1"/>
                  </a:moveTo>
                  <a:cubicBezTo>
                    <a:pt x="38" y="1"/>
                    <a:pt x="1" y="37"/>
                    <a:pt x="1" y="81"/>
                  </a:cubicBezTo>
                  <a:cubicBezTo>
                    <a:pt x="1" y="103"/>
                    <a:pt x="8" y="125"/>
                    <a:pt x="23" y="140"/>
                  </a:cubicBezTo>
                  <a:cubicBezTo>
                    <a:pt x="27" y="144"/>
                    <a:pt x="27" y="144"/>
                    <a:pt x="30" y="144"/>
                  </a:cubicBezTo>
                  <a:cubicBezTo>
                    <a:pt x="30" y="147"/>
                    <a:pt x="34" y="147"/>
                    <a:pt x="34" y="147"/>
                  </a:cubicBezTo>
                  <a:cubicBezTo>
                    <a:pt x="34" y="151"/>
                    <a:pt x="38" y="151"/>
                    <a:pt x="38" y="151"/>
                  </a:cubicBezTo>
                  <a:cubicBezTo>
                    <a:pt x="41" y="155"/>
                    <a:pt x="45" y="155"/>
                    <a:pt x="49" y="155"/>
                  </a:cubicBezTo>
                  <a:cubicBezTo>
                    <a:pt x="49" y="158"/>
                    <a:pt x="52" y="158"/>
                    <a:pt x="56" y="158"/>
                  </a:cubicBezTo>
                  <a:cubicBezTo>
                    <a:pt x="63" y="162"/>
                    <a:pt x="74" y="166"/>
                    <a:pt x="82" y="166"/>
                  </a:cubicBezTo>
                  <a:lnTo>
                    <a:pt x="474" y="166"/>
                  </a:lnTo>
                  <a:lnTo>
                    <a:pt x="478" y="48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36">
              <a:extLst>
                <a:ext uri="{FF2B5EF4-FFF2-40B4-BE49-F238E27FC236}">
                  <a16:creationId xmlns:a16="http://schemas.microsoft.com/office/drawing/2014/main" id="{5E1A527F-4BD8-4BA6-B6F0-13882E6789C7}"/>
                </a:ext>
              </a:extLst>
            </p:cNvPr>
            <p:cNvSpPr/>
            <p:nvPr/>
          </p:nvSpPr>
          <p:spPr>
            <a:xfrm>
              <a:off x="4296712" y="3986825"/>
              <a:ext cx="89259" cy="29691"/>
            </a:xfrm>
            <a:custGeom>
              <a:avLst/>
              <a:gdLst/>
              <a:ahLst/>
              <a:cxnLst/>
              <a:rect l="l" t="t" r="r" b="b"/>
              <a:pathLst>
                <a:path w="478" h="159" extrusionOk="0">
                  <a:moveTo>
                    <a:pt x="82" y="1"/>
                  </a:moveTo>
                  <a:cubicBezTo>
                    <a:pt x="38" y="1"/>
                    <a:pt x="1" y="37"/>
                    <a:pt x="1" y="81"/>
                  </a:cubicBezTo>
                  <a:cubicBezTo>
                    <a:pt x="1" y="103"/>
                    <a:pt x="8" y="125"/>
                    <a:pt x="23" y="140"/>
                  </a:cubicBezTo>
                  <a:cubicBezTo>
                    <a:pt x="27" y="144"/>
                    <a:pt x="27" y="144"/>
                    <a:pt x="30" y="144"/>
                  </a:cubicBezTo>
                  <a:cubicBezTo>
                    <a:pt x="30" y="147"/>
                    <a:pt x="34" y="147"/>
                    <a:pt x="34" y="147"/>
                  </a:cubicBezTo>
                  <a:cubicBezTo>
                    <a:pt x="34" y="151"/>
                    <a:pt x="38" y="151"/>
                    <a:pt x="38" y="151"/>
                  </a:cubicBezTo>
                  <a:cubicBezTo>
                    <a:pt x="41" y="155"/>
                    <a:pt x="45" y="155"/>
                    <a:pt x="49" y="155"/>
                  </a:cubicBezTo>
                  <a:cubicBezTo>
                    <a:pt x="49" y="158"/>
                    <a:pt x="52" y="158"/>
                    <a:pt x="56" y="158"/>
                  </a:cubicBezTo>
                  <a:cubicBezTo>
                    <a:pt x="52" y="151"/>
                    <a:pt x="52" y="140"/>
                    <a:pt x="52" y="133"/>
                  </a:cubicBezTo>
                  <a:cubicBezTo>
                    <a:pt x="52" y="85"/>
                    <a:pt x="89" y="48"/>
                    <a:pt x="133" y="48"/>
                  </a:cubicBezTo>
                  <a:lnTo>
                    <a:pt x="478" y="48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36">
              <a:extLst>
                <a:ext uri="{FF2B5EF4-FFF2-40B4-BE49-F238E27FC236}">
                  <a16:creationId xmlns:a16="http://schemas.microsoft.com/office/drawing/2014/main" id="{73FEB94C-4D17-47F0-97C9-FE15730C6CE6}"/>
                </a:ext>
              </a:extLst>
            </p:cNvPr>
            <p:cNvSpPr/>
            <p:nvPr/>
          </p:nvSpPr>
          <p:spPr>
            <a:xfrm>
              <a:off x="4296712" y="4030708"/>
              <a:ext cx="88512" cy="30998"/>
            </a:xfrm>
            <a:custGeom>
              <a:avLst/>
              <a:gdLst/>
              <a:ahLst/>
              <a:cxnLst/>
              <a:rect l="l" t="t" r="r" b="b"/>
              <a:pathLst>
                <a:path w="474" h="166" extrusionOk="0">
                  <a:moveTo>
                    <a:pt x="82" y="0"/>
                  </a:moveTo>
                  <a:cubicBezTo>
                    <a:pt x="71" y="0"/>
                    <a:pt x="60" y="4"/>
                    <a:pt x="49" y="8"/>
                  </a:cubicBezTo>
                  <a:cubicBezTo>
                    <a:pt x="49" y="8"/>
                    <a:pt x="45" y="11"/>
                    <a:pt x="41" y="11"/>
                  </a:cubicBezTo>
                  <a:cubicBezTo>
                    <a:pt x="38" y="15"/>
                    <a:pt x="34" y="19"/>
                    <a:pt x="30" y="22"/>
                  </a:cubicBezTo>
                  <a:cubicBezTo>
                    <a:pt x="27" y="22"/>
                    <a:pt x="27" y="26"/>
                    <a:pt x="23" y="26"/>
                  </a:cubicBezTo>
                  <a:cubicBezTo>
                    <a:pt x="8" y="41"/>
                    <a:pt x="1" y="63"/>
                    <a:pt x="1" y="85"/>
                  </a:cubicBezTo>
                  <a:cubicBezTo>
                    <a:pt x="1" y="107"/>
                    <a:pt x="8" y="129"/>
                    <a:pt x="23" y="143"/>
                  </a:cubicBezTo>
                  <a:cubicBezTo>
                    <a:pt x="27" y="143"/>
                    <a:pt x="30" y="147"/>
                    <a:pt x="30" y="151"/>
                  </a:cubicBezTo>
                  <a:cubicBezTo>
                    <a:pt x="45" y="162"/>
                    <a:pt x="63" y="165"/>
                    <a:pt x="82" y="165"/>
                  </a:cubicBezTo>
                  <a:lnTo>
                    <a:pt x="470" y="165"/>
                  </a:lnTo>
                  <a:lnTo>
                    <a:pt x="474" y="5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C2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36">
              <a:extLst>
                <a:ext uri="{FF2B5EF4-FFF2-40B4-BE49-F238E27FC236}">
                  <a16:creationId xmlns:a16="http://schemas.microsoft.com/office/drawing/2014/main" id="{DB707AEA-918F-4BDB-A2DD-71A020106ADB}"/>
                </a:ext>
              </a:extLst>
            </p:cNvPr>
            <p:cNvSpPr/>
            <p:nvPr/>
          </p:nvSpPr>
          <p:spPr>
            <a:xfrm>
              <a:off x="4296712" y="4030708"/>
              <a:ext cx="88512" cy="30251"/>
            </a:xfrm>
            <a:custGeom>
              <a:avLst/>
              <a:gdLst/>
              <a:ahLst/>
              <a:cxnLst/>
              <a:rect l="l" t="t" r="r" b="b"/>
              <a:pathLst>
                <a:path w="474" h="162" extrusionOk="0">
                  <a:moveTo>
                    <a:pt x="82" y="0"/>
                  </a:moveTo>
                  <a:cubicBezTo>
                    <a:pt x="71" y="0"/>
                    <a:pt x="60" y="4"/>
                    <a:pt x="49" y="8"/>
                  </a:cubicBezTo>
                  <a:cubicBezTo>
                    <a:pt x="49" y="8"/>
                    <a:pt x="45" y="11"/>
                    <a:pt x="41" y="11"/>
                  </a:cubicBezTo>
                  <a:cubicBezTo>
                    <a:pt x="38" y="15"/>
                    <a:pt x="34" y="19"/>
                    <a:pt x="30" y="22"/>
                  </a:cubicBezTo>
                  <a:cubicBezTo>
                    <a:pt x="27" y="22"/>
                    <a:pt x="27" y="26"/>
                    <a:pt x="23" y="26"/>
                  </a:cubicBezTo>
                  <a:cubicBezTo>
                    <a:pt x="8" y="41"/>
                    <a:pt x="1" y="63"/>
                    <a:pt x="1" y="85"/>
                  </a:cubicBezTo>
                  <a:cubicBezTo>
                    <a:pt x="1" y="107"/>
                    <a:pt x="8" y="129"/>
                    <a:pt x="23" y="143"/>
                  </a:cubicBezTo>
                  <a:cubicBezTo>
                    <a:pt x="27" y="143"/>
                    <a:pt x="30" y="147"/>
                    <a:pt x="30" y="151"/>
                  </a:cubicBezTo>
                  <a:cubicBezTo>
                    <a:pt x="38" y="154"/>
                    <a:pt x="49" y="158"/>
                    <a:pt x="56" y="162"/>
                  </a:cubicBezTo>
                  <a:cubicBezTo>
                    <a:pt x="52" y="154"/>
                    <a:pt x="52" y="143"/>
                    <a:pt x="52" y="132"/>
                  </a:cubicBezTo>
                  <a:cubicBezTo>
                    <a:pt x="52" y="88"/>
                    <a:pt x="89" y="52"/>
                    <a:pt x="133" y="52"/>
                  </a:cubicBezTo>
                  <a:lnTo>
                    <a:pt x="474" y="52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160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36">
              <a:extLst>
                <a:ext uri="{FF2B5EF4-FFF2-40B4-BE49-F238E27FC236}">
                  <a16:creationId xmlns:a16="http://schemas.microsoft.com/office/drawing/2014/main" id="{07F68E8B-79BA-4A1C-8E0F-807E531C03B3}"/>
                </a:ext>
              </a:extLst>
            </p:cNvPr>
            <p:cNvSpPr/>
            <p:nvPr/>
          </p:nvSpPr>
          <p:spPr>
            <a:xfrm>
              <a:off x="2436281" y="3223643"/>
              <a:ext cx="1687524" cy="449284"/>
            </a:xfrm>
            <a:custGeom>
              <a:avLst/>
              <a:gdLst/>
              <a:ahLst/>
              <a:cxnLst/>
              <a:rect l="l" t="t" r="r" b="b"/>
              <a:pathLst>
                <a:path w="9037" h="2406" extrusionOk="0">
                  <a:moveTo>
                    <a:pt x="1155" y="1"/>
                  </a:moveTo>
                  <a:cubicBezTo>
                    <a:pt x="778" y="1"/>
                    <a:pt x="441" y="184"/>
                    <a:pt x="228" y="466"/>
                  </a:cubicBezTo>
                  <a:cubicBezTo>
                    <a:pt x="85" y="660"/>
                    <a:pt x="1" y="899"/>
                    <a:pt x="1" y="1155"/>
                  </a:cubicBezTo>
                  <a:lnTo>
                    <a:pt x="1" y="2405"/>
                  </a:lnTo>
                  <a:lnTo>
                    <a:pt x="9037" y="2405"/>
                  </a:lnTo>
                  <a:lnTo>
                    <a:pt x="9037" y="1155"/>
                  </a:lnTo>
                  <a:cubicBezTo>
                    <a:pt x="9037" y="957"/>
                    <a:pt x="8989" y="774"/>
                    <a:pt x="8901" y="613"/>
                  </a:cubicBezTo>
                  <a:cubicBezTo>
                    <a:pt x="8875" y="565"/>
                    <a:pt x="8846" y="521"/>
                    <a:pt x="8813" y="477"/>
                  </a:cubicBezTo>
                  <a:cubicBezTo>
                    <a:pt x="8809" y="466"/>
                    <a:pt x="8802" y="459"/>
                    <a:pt x="8795" y="451"/>
                  </a:cubicBezTo>
                  <a:cubicBezTo>
                    <a:pt x="8784" y="440"/>
                    <a:pt x="8776" y="426"/>
                    <a:pt x="8765" y="415"/>
                  </a:cubicBezTo>
                  <a:cubicBezTo>
                    <a:pt x="8751" y="396"/>
                    <a:pt x="8732" y="378"/>
                    <a:pt x="8718" y="360"/>
                  </a:cubicBezTo>
                  <a:cubicBezTo>
                    <a:pt x="8666" y="308"/>
                    <a:pt x="8615" y="261"/>
                    <a:pt x="8556" y="220"/>
                  </a:cubicBezTo>
                  <a:cubicBezTo>
                    <a:pt x="8549" y="217"/>
                    <a:pt x="8545" y="209"/>
                    <a:pt x="8538" y="206"/>
                  </a:cubicBezTo>
                  <a:cubicBezTo>
                    <a:pt x="8538" y="206"/>
                    <a:pt x="8534" y="206"/>
                    <a:pt x="8534" y="202"/>
                  </a:cubicBezTo>
                  <a:cubicBezTo>
                    <a:pt x="8512" y="187"/>
                    <a:pt x="8490" y="176"/>
                    <a:pt x="8468" y="162"/>
                  </a:cubicBezTo>
                  <a:cubicBezTo>
                    <a:pt x="8417" y="133"/>
                    <a:pt x="8362" y="103"/>
                    <a:pt x="8303" y="81"/>
                  </a:cubicBezTo>
                  <a:cubicBezTo>
                    <a:pt x="8285" y="74"/>
                    <a:pt x="8267" y="67"/>
                    <a:pt x="8248" y="63"/>
                  </a:cubicBezTo>
                  <a:cubicBezTo>
                    <a:pt x="8248" y="63"/>
                    <a:pt x="8248" y="59"/>
                    <a:pt x="8245" y="59"/>
                  </a:cubicBezTo>
                  <a:cubicBezTo>
                    <a:pt x="8234" y="56"/>
                    <a:pt x="8223" y="52"/>
                    <a:pt x="8212" y="48"/>
                  </a:cubicBezTo>
                  <a:lnTo>
                    <a:pt x="8204" y="48"/>
                  </a:lnTo>
                  <a:cubicBezTo>
                    <a:pt x="8190" y="45"/>
                    <a:pt x="8175" y="37"/>
                    <a:pt x="8160" y="37"/>
                  </a:cubicBezTo>
                  <a:cubicBezTo>
                    <a:pt x="8157" y="34"/>
                    <a:pt x="8153" y="34"/>
                    <a:pt x="8149" y="34"/>
                  </a:cubicBezTo>
                  <a:cubicBezTo>
                    <a:pt x="8138" y="30"/>
                    <a:pt x="8124" y="26"/>
                    <a:pt x="8113" y="23"/>
                  </a:cubicBezTo>
                  <a:cubicBezTo>
                    <a:pt x="8106" y="23"/>
                    <a:pt x="8098" y="23"/>
                    <a:pt x="8091" y="19"/>
                  </a:cubicBezTo>
                  <a:cubicBezTo>
                    <a:pt x="8076" y="19"/>
                    <a:pt x="8062" y="15"/>
                    <a:pt x="8047" y="12"/>
                  </a:cubicBezTo>
                  <a:lnTo>
                    <a:pt x="8040" y="12"/>
                  </a:lnTo>
                  <a:cubicBezTo>
                    <a:pt x="8032" y="12"/>
                    <a:pt x="8021" y="8"/>
                    <a:pt x="8014" y="8"/>
                  </a:cubicBezTo>
                  <a:lnTo>
                    <a:pt x="8010" y="8"/>
                  </a:lnTo>
                  <a:cubicBezTo>
                    <a:pt x="7996" y="8"/>
                    <a:pt x="7981" y="4"/>
                    <a:pt x="7963" y="4"/>
                  </a:cubicBezTo>
                  <a:lnTo>
                    <a:pt x="7952" y="4"/>
                  </a:lnTo>
                  <a:cubicBezTo>
                    <a:pt x="7941" y="4"/>
                    <a:pt x="7933" y="1"/>
                    <a:pt x="7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36">
              <a:extLst>
                <a:ext uri="{FF2B5EF4-FFF2-40B4-BE49-F238E27FC236}">
                  <a16:creationId xmlns:a16="http://schemas.microsoft.com/office/drawing/2014/main" id="{8A714275-70B2-408B-8533-6DA8B9FFBE69}"/>
                </a:ext>
              </a:extLst>
            </p:cNvPr>
            <p:cNvSpPr/>
            <p:nvPr/>
          </p:nvSpPr>
          <p:spPr>
            <a:xfrm>
              <a:off x="3436989" y="3257816"/>
              <a:ext cx="310354" cy="347887"/>
            </a:xfrm>
            <a:custGeom>
              <a:avLst/>
              <a:gdLst/>
              <a:ahLst/>
              <a:cxnLst/>
              <a:rect l="l" t="t" r="r" b="b"/>
              <a:pathLst>
                <a:path w="1662" h="1863" extrusionOk="0">
                  <a:moveTo>
                    <a:pt x="1" y="1"/>
                  </a:moveTo>
                  <a:lnTo>
                    <a:pt x="1" y="1863"/>
                  </a:lnTo>
                  <a:lnTo>
                    <a:pt x="1661" y="1863"/>
                  </a:lnTo>
                  <a:lnTo>
                    <a:pt x="1552" y="1057"/>
                  </a:lnTo>
                  <a:lnTo>
                    <a:pt x="14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36">
              <a:extLst>
                <a:ext uri="{FF2B5EF4-FFF2-40B4-BE49-F238E27FC236}">
                  <a16:creationId xmlns:a16="http://schemas.microsoft.com/office/drawing/2014/main" id="{BB125C5E-1B47-4E78-A589-D59081888749}"/>
                </a:ext>
              </a:extLst>
            </p:cNvPr>
            <p:cNvSpPr/>
            <p:nvPr/>
          </p:nvSpPr>
          <p:spPr>
            <a:xfrm>
              <a:off x="2973702" y="3257816"/>
              <a:ext cx="360959" cy="347887"/>
            </a:xfrm>
            <a:custGeom>
              <a:avLst/>
              <a:gdLst/>
              <a:ahLst/>
              <a:cxnLst/>
              <a:rect l="l" t="t" r="r" b="b"/>
              <a:pathLst>
                <a:path w="1933" h="1863" extrusionOk="0">
                  <a:moveTo>
                    <a:pt x="0" y="1"/>
                  </a:moveTo>
                  <a:lnTo>
                    <a:pt x="0" y="1863"/>
                  </a:lnTo>
                  <a:lnTo>
                    <a:pt x="1932" y="1863"/>
                  </a:lnTo>
                  <a:lnTo>
                    <a:pt x="19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36">
              <a:extLst>
                <a:ext uri="{FF2B5EF4-FFF2-40B4-BE49-F238E27FC236}">
                  <a16:creationId xmlns:a16="http://schemas.microsoft.com/office/drawing/2014/main" id="{36F6E762-E147-4D4E-93FE-F07EB3893655}"/>
                </a:ext>
              </a:extLst>
            </p:cNvPr>
            <p:cNvSpPr/>
            <p:nvPr/>
          </p:nvSpPr>
          <p:spPr>
            <a:xfrm>
              <a:off x="2470641" y="3257816"/>
              <a:ext cx="403908" cy="347887"/>
            </a:xfrm>
            <a:custGeom>
              <a:avLst/>
              <a:gdLst/>
              <a:ahLst/>
              <a:cxnLst/>
              <a:rect l="l" t="t" r="r" b="b"/>
              <a:pathLst>
                <a:path w="2163" h="1863" extrusionOk="0">
                  <a:moveTo>
                    <a:pt x="971" y="1"/>
                  </a:moveTo>
                  <a:cubicBezTo>
                    <a:pt x="667" y="1"/>
                    <a:pt x="374" y="147"/>
                    <a:pt x="191" y="393"/>
                  </a:cubicBezTo>
                  <a:cubicBezTo>
                    <a:pt x="66" y="562"/>
                    <a:pt x="0" y="760"/>
                    <a:pt x="0" y="972"/>
                  </a:cubicBezTo>
                  <a:lnTo>
                    <a:pt x="0" y="1863"/>
                  </a:lnTo>
                  <a:lnTo>
                    <a:pt x="2163" y="1863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36">
              <a:extLst>
                <a:ext uri="{FF2B5EF4-FFF2-40B4-BE49-F238E27FC236}">
                  <a16:creationId xmlns:a16="http://schemas.microsoft.com/office/drawing/2014/main" id="{704617DF-352A-4D3D-BD34-C540FAA4089F}"/>
                </a:ext>
              </a:extLst>
            </p:cNvPr>
            <p:cNvSpPr/>
            <p:nvPr/>
          </p:nvSpPr>
          <p:spPr>
            <a:xfrm>
              <a:off x="3807469" y="3257816"/>
              <a:ext cx="282157" cy="347887"/>
            </a:xfrm>
            <a:custGeom>
              <a:avLst/>
              <a:gdLst/>
              <a:ahLst/>
              <a:cxnLst/>
              <a:rect l="l" t="t" r="r" b="b"/>
              <a:pathLst>
                <a:path w="1511" h="1863" extrusionOk="0">
                  <a:moveTo>
                    <a:pt x="0" y="1"/>
                  </a:moveTo>
                  <a:lnTo>
                    <a:pt x="121" y="917"/>
                  </a:lnTo>
                  <a:lnTo>
                    <a:pt x="249" y="1863"/>
                  </a:lnTo>
                  <a:lnTo>
                    <a:pt x="1510" y="1863"/>
                  </a:lnTo>
                  <a:lnTo>
                    <a:pt x="1510" y="972"/>
                  </a:lnTo>
                  <a:cubicBezTo>
                    <a:pt x="1510" y="811"/>
                    <a:pt x="1474" y="653"/>
                    <a:pt x="1397" y="514"/>
                  </a:cubicBezTo>
                  <a:lnTo>
                    <a:pt x="1397" y="510"/>
                  </a:lnTo>
                  <a:cubicBezTo>
                    <a:pt x="1375" y="474"/>
                    <a:pt x="1353" y="437"/>
                    <a:pt x="1327" y="404"/>
                  </a:cubicBezTo>
                  <a:lnTo>
                    <a:pt x="1323" y="400"/>
                  </a:lnTo>
                  <a:cubicBezTo>
                    <a:pt x="1312" y="386"/>
                    <a:pt x="1298" y="367"/>
                    <a:pt x="1287" y="353"/>
                  </a:cubicBezTo>
                  <a:lnTo>
                    <a:pt x="1283" y="349"/>
                  </a:lnTo>
                  <a:cubicBezTo>
                    <a:pt x="1268" y="331"/>
                    <a:pt x="1257" y="316"/>
                    <a:pt x="1243" y="305"/>
                  </a:cubicBezTo>
                  <a:lnTo>
                    <a:pt x="1239" y="298"/>
                  </a:lnTo>
                  <a:cubicBezTo>
                    <a:pt x="1224" y="283"/>
                    <a:pt x="1210" y="268"/>
                    <a:pt x="1195" y="257"/>
                  </a:cubicBezTo>
                  <a:lnTo>
                    <a:pt x="1191" y="250"/>
                  </a:lnTo>
                  <a:cubicBezTo>
                    <a:pt x="1177" y="239"/>
                    <a:pt x="1162" y="224"/>
                    <a:pt x="1144" y="213"/>
                  </a:cubicBezTo>
                  <a:lnTo>
                    <a:pt x="1140" y="210"/>
                  </a:lnTo>
                  <a:cubicBezTo>
                    <a:pt x="1125" y="195"/>
                    <a:pt x="1107" y="184"/>
                    <a:pt x="1092" y="173"/>
                  </a:cubicBezTo>
                  <a:lnTo>
                    <a:pt x="1085" y="169"/>
                  </a:lnTo>
                  <a:cubicBezTo>
                    <a:pt x="1067" y="158"/>
                    <a:pt x="1048" y="147"/>
                    <a:pt x="1030" y="136"/>
                  </a:cubicBezTo>
                  <a:cubicBezTo>
                    <a:pt x="990" y="111"/>
                    <a:pt x="942" y="85"/>
                    <a:pt x="894" y="67"/>
                  </a:cubicBezTo>
                  <a:cubicBezTo>
                    <a:pt x="883" y="63"/>
                    <a:pt x="869" y="59"/>
                    <a:pt x="854" y="52"/>
                  </a:cubicBezTo>
                  <a:lnTo>
                    <a:pt x="847" y="48"/>
                  </a:lnTo>
                  <a:cubicBezTo>
                    <a:pt x="836" y="48"/>
                    <a:pt x="825" y="45"/>
                    <a:pt x="814" y="41"/>
                  </a:cubicBezTo>
                  <a:lnTo>
                    <a:pt x="803" y="37"/>
                  </a:lnTo>
                  <a:cubicBezTo>
                    <a:pt x="792" y="34"/>
                    <a:pt x="784" y="30"/>
                    <a:pt x="774" y="30"/>
                  </a:cubicBezTo>
                  <a:lnTo>
                    <a:pt x="759" y="26"/>
                  </a:lnTo>
                  <a:cubicBezTo>
                    <a:pt x="752" y="23"/>
                    <a:pt x="741" y="23"/>
                    <a:pt x="733" y="19"/>
                  </a:cubicBezTo>
                  <a:lnTo>
                    <a:pt x="715" y="15"/>
                  </a:lnTo>
                  <a:cubicBezTo>
                    <a:pt x="708" y="15"/>
                    <a:pt x="700" y="12"/>
                    <a:pt x="689" y="12"/>
                  </a:cubicBezTo>
                  <a:lnTo>
                    <a:pt x="675" y="12"/>
                  </a:lnTo>
                  <a:lnTo>
                    <a:pt x="671" y="8"/>
                  </a:lnTo>
                  <a:lnTo>
                    <a:pt x="649" y="8"/>
                  </a:lnTo>
                  <a:cubicBezTo>
                    <a:pt x="642" y="4"/>
                    <a:pt x="634" y="4"/>
                    <a:pt x="627" y="4"/>
                  </a:cubicBezTo>
                  <a:lnTo>
                    <a:pt x="609" y="4"/>
                  </a:lnTo>
                  <a:cubicBezTo>
                    <a:pt x="598" y="1"/>
                    <a:pt x="590" y="1"/>
                    <a:pt x="5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36">
              <a:extLst>
                <a:ext uri="{FF2B5EF4-FFF2-40B4-BE49-F238E27FC236}">
                  <a16:creationId xmlns:a16="http://schemas.microsoft.com/office/drawing/2014/main" id="{F868194E-888F-4174-BCDF-BFE00909E7EC}"/>
                </a:ext>
              </a:extLst>
            </p:cNvPr>
            <p:cNvSpPr/>
            <p:nvPr/>
          </p:nvSpPr>
          <p:spPr>
            <a:xfrm>
              <a:off x="3436989" y="3257816"/>
              <a:ext cx="289813" cy="263110"/>
            </a:xfrm>
            <a:custGeom>
              <a:avLst/>
              <a:gdLst/>
              <a:ahLst/>
              <a:cxnLst/>
              <a:rect l="l" t="t" r="r" b="b"/>
              <a:pathLst>
                <a:path w="1552" h="1409" extrusionOk="0">
                  <a:moveTo>
                    <a:pt x="1" y="1"/>
                  </a:moveTo>
                  <a:lnTo>
                    <a:pt x="1" y="1368"/>
                  </a:lnTo>
                  <a:cubicBezTo>
                    <a:pt x="74" y="1386"/>
                    <a:pt x="148" y="1397"/>
                    <a:pt x="225" y="1405"/>
                  </a:cubicBezTo>
                  <a:cubicBezTo>
                    <a:pt x="255" y="1407"/>
                    <a:pt x="285" y="1408"/>
                    <a:pt x="316" y="1408"/>
                  </a:cubicBezTo>
                  <a:cubicBezTo>
                    <a:pt x="738" y="1408"/>
                    <a:pt x="1145" y="1204"/>
                    <a:pt x="1552" y="1057"/>
                  </a:cubicBezTo>
                  <a:lnTo>
                    <a:pt x="14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36">
              <a:extLst>
                <a:ext uri="{FF2B5EF4-FFF2-40B4-BE49-F238E27FC236}">
                  <a16:creationId xmlns:a16="http://schemas.microsoft.com/office/drawing/2014/main" id="{A16BF809-F296-4BB8-88A4-135C456B0D1C}"/>
                </a:ext>
              </a:extLst>
            </p:cNvPr>
            <p:cNvSpPr/>
            <p:nvPr/>
          </p:nvSpPr>
          <p:spPr>
            <a:xfrm>
              <a:off x="2519938" y="3257816"/>
              <a:ext cx="354610" cy="347887"/>
            </a:xfrm>
            <a:custGeom>
              <a:avLst/>
              <a:gdLst/>
              <a:ahLst/>
              <a:cxnLst/>
              <a:rect l="l" t="t" r="r" b="b"/>
              <a:pathLst>
                <a:path w="1899" h="1863" extrusionOk="0">
                  <a:moveTo>
                    <a:pt x="707" y="1"/>
                  </a:moveTo>
                  <a:cubicBezTo>
                    <a:pt x="440" y="1"/>
                    <a:pt x="183" y="114"/>
                    <a:pt x="0" y="309"/>
                  </a:cubicBezTo>
                  <a:cubicBezTo>
                    <a:pt x="158" y="199"/>
                    <a:pt x="352" y="136"/>
                    <a:pt x="546" y="136"/>
                  </a:cubicBezTo>
                  <a:lnTo>
                    <a:pt x="1254" y="136"/>
                  </a:lnTo>
                  <a:cubicBezTo>
                    <a:pt x="1521" y="136"/>
                    <a:pt x="1741" y="353"/>
                    <a:pt x="1741" y="620"/>
                  </a:cubicBezTo>
                  <a:lnTo>
                    <a:pt x="1741" y="1863"/>
                  </a:lnTo>
                  <a:lnTo>
                    <a:pt x="1899" y="1863"/>
                  </a:lnTo>
                  <a:lnTo>
                    <a:pt x="1899" y="1"/>
                  </a:lnTo>
                  <a:close/>
                </a:path>
              </a:pathLst>
            </a:custGeom>
            <a:solidFill>
              <a:srgbClr val="281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36">
              <a:extLst>
                <a:ext uri="{FF2B5EF4-FFF2-40B4-BE49-F238E27FC236}">
                  <a16:creationId xmlns:a16="http://schemas.microsoft.com/office/drawing/2014/main" id="{31C80D79-95EB-41D8-BC11-55F38BD5A414}"/>
                </a:ext>
              </a:extLst>
            </p:cNvPr>
            <p:cNvSpPr/>
            <p:nvPr/>
          </p:nvSpPr>
          <p:spPr>
            <a:xfrm>
              <a:off x="3436989" y="3257816"/>
              <a:ext cx="310354" cy="347887"/>
            </a:xfrm>
            <a:custGeom>
              <a:avLst/>
              <a:gdLst/>
              <a:ahLst/>
              <a:cxnLst/>
              <a:rect l="l" t="t" r="r" b="b"/>
              <a:pathLst>
                <a:path w="1662" h="1863" extrusionOk="0">
                  <a:moveTo>
                    <a:pt x="1" y="1"/>
                  </a:moveTo>
                  <a:lnTo>
                    <a:pt x="1" y="136"/>
                  </a:lnTo>
                  <a:lnTo>
                    <a:pt x="826" y="136"/>
                  </a:lnTo>
                  <a:cubicBezTo>
                    <a:pt x="1068" y="136"/>
                    <a:pt x="1273" y="316"/>
                    <a:pt x="1306" y="554"/>
                  </a:cubicBezTo>
                  <a:lnTo>
                    <a:pt x="1482" y="1863"/>
                  </a:lnTo>
                  <a:lnTo>
                    <a:pt x="1661" y="1863"/>
                  </a:lnTo>
                  <a:lnTo>
                    <a:pt x="1409" y="1"/>
                  </a:lnTo>
                  <a:close/>
                </a:path>
              </a:pathLst>
            </a:custGeom>
            <a:solidFill>
              <a:srgbClr val="281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36">
              <a:extLst>
                <a:ext uri="{FF2B5EF4-FFF2-40B4-BE49-F238E27FC236}">
                  <a16:creationId xmlns:a16="http://schemas.microsoft.com/office/drawing/2014/main" id="{881CE158-DAF3-4FD2-BD13-EB40C2A251C2}"/>
                </a:ext>
              </a:extLst>
            </p:cNvPr>
            <p:cNvSpPr/>
            <p:nvPr/>
          </p:nvSpPr>
          <p:spPr>
            <a:xfrm>
              <a:off x="2977063" y="3257816"/>
              <a:ext cx="361706" cy="347887"/>
            </a:xfrm>
            <a:custGeom>
              <a:avLst/>
              <a:gdLst/>
              <a:ahLst/>
              <a:cxnLst/>
              <a:rect l="l" t="t" r="r" b="b"/>
              <a:pathLst>
                <a:path w="1937" h="1863" extrusionOk="0">
                  <a:moveTo>
                    <a:pt x="1" y="1"/>
                  </a:moveTo>
                  <a:lnTo>
                    <a:pt x="1" y="136"/>
                  </a:lnTo>
                  <a:lnTo>
                    <a:pt x="1291" y="136"/>
                  </a:lnTo>
                  <a:cubicBezTo>
                    <a:pt x="1559" y="136"/>
                    <a:pt x="1775" y="353"/>
                    <a:pt x="1775" y="620"/>
                  </a:cubicBezTo>
                  <a:lnTo>
                    <a:pt x="1775" y="1863"/>
                  </a:lnTo>
                  <a:lnTo>
                    <a:pt x="1936" y="1863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rgbClr val="281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36">
              <a:extLst>
                <a:ext uri="{FF2B5EF4-FFF2-40B4-BE49-F238E27FC236}">
                  <a16:creationId xmlns:a16="http://schemas.microsoft.com/office/drawing/2014/main" id="{EF45548B-0569-470A-91A5-0CB4B981C461}"/>
                </a:ext>
              </a:extLst>
            </p:cNvPr>
            <p:cNvSpPr/>
            <p:nvPr/>
          </p:nvSpPr>
          <p:spPr>
            <a:xfrm>
              <a:off x="3807469" y="3257816"/>
              <a:ext cx="282157" cy="347887"/>
            </a:xfrm>
            <a:custGeom>
              <a:avLst/>
              <a:gdLst/>
              <a:ahLst/>
              <a:cxnLst/>
              <a:rect l="l" t="t" r="r" b="b"/>
              <a:pathLst>
                <a:path w="1511" h="1863" extrusionOk="0">
                  <a:moveTo>
                    <a:pt x="0" y="1"/>
                  </a:moveTo>
                  <a:lnTo>
                    <a:pt x="18" y="136"/>
                  </a:lnTo>
                  <a:lnTo>
                    <a:pt x="422" y="136"/>
                  </a:lnTo>
                  <a:cubicBezTo>
                    <a:pt x="429" y="136"/>
                    <a:pt x="440" y="140"/>
                    <a:pt x="447" y="140"/>
                  </a:cubicBezTo>
                  <a:lnTo>
                    <a:pt x="466" y="140"/>
                  </a:lnTo>
                  <a:cubicBezTo>
                    <a:pt x="477" y="140"/>
                    <a:pt x="484" y="144"/>
                    <a:pt x="491" y="144"/>
                  </a:cubicBezTo>
                  <a:cubicBezTo>
                    <a:pt x="499" y="144"/>
                    <a:pt x="506" y="144"/>
                    <a:pt x="513" y="147"/>
                  </a:cubicBezTo>
                  <a:lnTo>
                    <a:pt x="532" y="147"/>
                  </a:lnTo>
                  <a:cubicBezTo>
                    <a:pt x="539" y="151"/>
                    <a:pt x="546" y="151"/>
                    <a:pt x="557" y="151"/>
                  </a:cubicBezTo>
                  <a:lnTo>
                    <a:pt x="576" y="155"/>
                  </a:lnTo>
                  <a:cubicBezTo>
                    <a:pt x="583" y="158"/>
                    <a:pt x="590" y="158"/>
                    <a:pt x="601" y="162"/>
                  </a:cubicBezTo>
                  <a:lnTo>
                    <a:pt x="616" y="166"/>
                  </a:lnTo>
                  <a:cubicBezTo>
                    <a:pt x="623" y="169"/>
                    <a:pt x="634" y="169"/>
                    <a:pt x="642" y="173"/>
                  </a:cubicBezTo>
                  <a:lnTo>
                    <a:pt x="656" y="177"/>
                  </a:lnTo>
                  <a:cubicBezTo>
                    <a:pt x="667" y="180"/>
                    <a:pt x="675" y="184"/>
                    <a:pt x="686" y="188"/>
                  </a:cubicBezTo>
                  <a:lnTo>
                    <a:pt x="697" y="191"/>
                  </a:lnTo>
                  <a:cubicBezTo>
                    <a:pt x="711" y="195"/>
                    <a:pt x="722" y="199"/>
                    <a:pt x="737" y="206"/>
                  </a:cubicBezTo>
                  <a:cubicBezTo>
                    <a:pt x="781" y="224"/>
                    <a:pt x="828" y="246"/>
                    <a:pt x="872" y="272"/>
                  </a:cubicBezTo>
                  <a:cubicBezTo>
                    <a:pt x="891" y="283"/>
                    <a:pt x="909" y="294"/>
                    <a:pt x="927" y="305"/>
                  </a:cubicBezTo>
                  <a:lnTo>
                    <a:pt x="931" y="309"/>
                  </a:lnTo>
                  <a:cubicBezTo>
                    <a:pt x="949" y="320"/>
                    <a:pt x="964" y="334"/>
                    <a:pt x="979" y="345"/>
                  </a:cubicBezTo>
                  <a:lnTo>
                    <a:pt x="986" y="349"/>
                  </a:lnTo>
                  <a:cubicBezTo>
                    <a:pt x="1001" y="364"/>
                    <a:pt x="1015" y="375"/>
                    <a:pt x="1030" y="389"/>
                  </a:cubicBezTo>
                  <a:lnTo>
                    <a:pt x="1034" y="393"/>
                  </a:lnTo>
                  <a:cubicBezTo>
                    <a:pt x="1052" y="408"/>
                    <a:pt x="1063" y="419"/>
                    <a:pt x="1078" y="433"/>
                  </a:cubicBezTo>
                  <a:lnTo>
                    <a:pt x="1085" y="441"/>
                  </a:lnTo>
                  <a:cubicBezTo>
                    <a:pt x="1096" y="455"/>
                    <a:pt x="1111" y="470"/>
                    <a:pt x="1122" y="485"/>
                  </a:cubicBezTo>
                  <a:lnTo>
                    <a:pt x="1129" y="488"/>
                  </a:lnTo>
                  <a:cubicBezTo>
                    <a:pt x="1140" y="503"/>
                    <a:pt x="1155" y="521"/>
                    <a:pt x="1166" y="536"/>
                  </a:cubicBezTo>
                  <a:lnTo>
                    <a:pt x="1169" y="540"/>
                  </a:lnTo>
                  <a:cubicBezTo>
                    <a:pt x="1191" y="573"/>
                    <a:pt x="1217" y="609"/>
                    <a:pt x="1235" y="650"/>
                  </a:cubicBezTo>
                  <a:lnTo>
                    <a:pt x="1239" y="653"/>
                  </a:lnTo>
                  <a:cubicBezTo>
                    <a:pt x="1312" y="793"/>
                    <a:pt x="1353" y="950"/>
                    <a:pt x="1353" y="1108"/>
                  </a:cubicBezTo>
                  <a:lnTo>
                    <a:pt x="1353" y="1863"/>
                  </a:lnTo>
                  <a:lnTo>
                    <a:pt x="1510" y="1863"/>
                  </a:lnTo>
                  <a:lnTo>
                    <a:pt x="1510" y="972"/>
                  </a:lnTo>
                  <a:cubicBezTo>
                    <a:pt x="1510" y="811"/>
                    <a:pt x="1474" y="653"/>
                    <a:pt x="1397" y="514"/>
                  </a:cubicBezTo>
                  <a:lnTo>
                    <a:pt x="1393" y="510"/>
                  </a:lnTo>
                  <a:cubicBezTo>
                    <a:pt x="1375" y="474"/>
                    <a:pt x="1353" y="437"/>
                    <a:pt x="1327" y="404"/>
                  </a:cubicBezTo>
                  <a:lnTo>
                    <a:pt x="1323" y="400"/>
                  </a:lnTo>
                  <a:cubicBezTo>
                    <a:pt x="1312" y="386"/>
                    <a:pt x="1298" y="367"/>
                    <a:pt x="1287" y="353"/>
                  </a:cubicBezTo>
                  <a:lnTo>
                    <a:pt x="1283" y="349"/>
                  </a:lnTo>
                  <a:cubicBezTo>
                    <a:pt x="1268" y="331"/>
                    <a:pt x="1257" y="316"/>
                    <a:pt x="1243" y="305"/>
                  </a:cubicBezTo>
                  <a:lnTo>
                    <a:pt x="1239" y="298"/>
                  </a:lnTo>
                  <a:cubicBezTo>
                    <a:pt x="1224" y="283"/>
                    <a:pt x="1210" y="268"/>
                    <a:pt x="1195" y="257"/>
                  </a:cubicBezTo>
                  <a:lnTo>
                    <a:pt x="1191" y="250"/>
                  </a:lnTo>
                  <a:cubicBezTo>
                    <a:pt x="1177" y="239"/>
                    <a:pt x="1162" y="224"/>
                    <a:pt x="1144" y="213"/>
                  </a:cubicBezTo>
                  <a:lnTo>
                    <a:pt x="1140" y="210"/>
                  </a:lnTo>
                  <a:cubicBezTo>
                    <a:pt x="1125" y="195"/>
                    <a:pt x="1107" y="184"/>
                    <a:pt x="1092" y="173"/>
                  </a:cubicBezTo>
                  <a:lnTo>
                    <a:pt x="1085" y="169"/>
                  </a:lnTo>
                  <a:cubicBezTo>
                    <a:pt x="1067" y="158"/>
                    <a:pt x="1048" y="147"/>
                    <a:pt x="1030" y="136"/>
                  </a:cubicBezTo>
                  <a:cubicBezTo>
                    <a:pt x="986" y="111"/>
                    <a:pt x="942" y="85"/>
                    <a:pt x="894" y="67"/>
                  </a:cubicBezTo>
                  <a:cubicBezTo>
                    <a:pt x="883" y="63"/>
                    <a:pt x="869" y="59"/>
                    <a:pt x="854" y="52"/>
                  </a:cubicBezTo>
                  <a:lnTo>
                    <a:pt x="847" y="48"/>
                  </a:lnTo>
                  <a:cubicBezTo>
                    <a:pt x="836" y="48"/>
                    <a:pt x="825" y="45"/>
                    <a:pt x="814" y="41"/>
                  </a:cubicBezTo>
                  <a:lnTo>
                    <a:pt x="803" y="37"/>
                  </a:lnTo>
                  <a:cubicBezTo>
                    <a:pt x="792" y="34"/>
                    <a:pt x="784" y="30"/>
                    <a:pt x="774" y="30"/>
                  </a:cubicBezTo>
                  <a:lnTo>
                    <a:pt x="759" y="26"/>
                  </a:lnTo>
                  <a:cubicBezTo>
                    <a:pt x="752" y="23"/>
                    <a:pt x="741" y="23"/>
                    <a:pt x="733" y="19"/>
                  </a:cubicBezTo>
                  <a:lnTo>
                    <a:pt x="715" y="15"/>
                  </a:lnTo>
                  <a:cubicBezTo>
                    <a:pt x="708" y="15"/>
                    <a:pt x="700" y="12"/>
                    <a:pt x="689" y="12"/>
                  </a:cubicBezTo>
                  <a:cubicBezTo>
                    <a:pt x="686" y="12"/>
                    <a:pt x="682" y="12"/>
                    <a:pt x="675" y="8"/>
                  </a:cubicBezTo>
                  <a:lnTo>
                    <a:pt x="649" y="8"/>
                  </a:lnTo>
                  <a:cubicBezTo>
                    <a:pt x="642" y="4"/>
                    <a:pt x="634" y="4"/>
                    <a:pt x="627" y="4"/>
                  </a:cubicBezTo>
                  <a:lnTo>
                    <a:pt x="609" y="4"/>
                  </a:lnTo>
                  <a:cubicBezTo>
                    <a:pt x="598" y="1"/>
                    <a:pt x="590" y="1"/>
                    <a:pt x="579" y="1"/>
                  </a:cubicBezTo>
                  <a:close/>
                </a:path>
              </a:pathLst>
            </a:custGeom>
            <a:solidFill>
              <a:srgbClr val="281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36">
              <a:extLst>
                <a:ext uri="{FF2B5EF4-FFF2-40B4-BE49-F238E27FC236}">
                  <a16:creationId xmlns:a16="http://schemas.microsoft.com/office/drawing/2014/main" id="{1415AC0D-6918-4377-ADAA-C8C0C948BFF1}"/>
                </a:ext>
              </a:extLst>
            </p:cNvPr>
            <p:cNvSpPr/>
            <p:nvPr/>
          </p:nvSpPr>
          <p:spPr>
            <a:xfrm>
              <a:off x="3956670" y="3476855"/>
              <a:ext cx="103451" cy="211011"/>
            </a:xfrm>
            <a:custGeom>
              <a:avLst/>
              <a:gdLst/>
              <a:ahLst/>
              <a:cxnLst/>
              <a:rect l="l" t="t" r="r" b="b"/>
              <a:pathLst>
                <a:path w="554" h="1130" extrusionOk="0">
                  <a:moveTo>
                    <a:pt x="279" y="1"/>
                  </a:moveTo>
                  <a:cubicBezTo>
                    <a:pt x="125" y="1"/>
                    <a:pt x="0" y="125"/>
                    <a:pt x="0" y="279"/>
                  </a:cubicBezTo>
                  <a:lnTo>
                    <a:pt x="0" y="855"/>
                  </a:lnTo>
                  <a:cubicBezTo>
                    <a:pt x="0" y="1005"/>
                    <a:pt x="125" y="1130"/>
                    <a:pt x="279" y="1130"/>
                  </a:cubicBezTo>
                  <a:cubicBezTo>
                    <a:pt x="433" y="1130"/>
                    <a:pt x="554" y="1005"/>
                    <a:pt x="554" y="855"/>
                  </a:cubicBezTo>
                  <a:lnTo>
                    <a:pt x="554" y="279"/>
                  </a:lnTo>
                  <a:cubicBezTo>
                    <a:pt x="554" y="125"/>
                    <a:pt x="433" y="1"/>
                    <a:pt x="279" y="1"/>
                  </a:cubicBez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36">
              <a:extLst>
                <a:ext uri="{FF2B5EF4-FFF2-40B4-BE49-F238E27FC236}">
                  <a16:creationId xmlns:a16="http://schemas.microsoft.com/office/drawing/2014/main" id="{236E24E7-3B72-4580-B281-48C97300EFD8}"/>
                </a:ext>
              </a:extLst>
            </p:cNvPr>
            <p:cNvSpPr/>
            <p:nvPr/>
          </p:nvSpPr>
          <p:spPr>
            <a:xfrm>
              <a:off x="4059934" y="3537917"/>
              <a:ext cx="29691" cy="24089"/>
            </a:xfrm>
            <a:custGeom>
              <a:avLst/>
              <a:gdLst/>
              <a:ahLst/>
              <a:cxnLst/>
              <a:rect l="l" t="t" r="r" b="b"/>
              <a:pathLst>
                <a:path w="159" h="129" extrusionOk="0">
                  <a:moveTo>
                    <a:pt x="1" y="0"/>
                  </a:moveTo>
                  <a:lnTo>
                    <a:pt x="1" y="128"/>
                  </a:lnTo>
                  <a:lnTo>
                    <a:pt x="158" y="12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36">
              <a:extLst>
                <a:ext uri="{FF2B5EF4-FFF2-40B4-BE49-F238E27FC236}">
                  <a16:creationId xmlns:a16="http://schemas.microsoft.com/office/drawing/2014/main" id="{AB5BD3ED-20A6-469C-B7D2-6CBE98212DEC}"/>
                </a:ext>
              </a:extLst>
            </p:cNvPr>
            <p:cNvSpPr/>
            <p:nvPr/>
          </p:nvSpPr>
          <p:spPr>
            <a:xfrm>
              <a:off x="4059934" y="3603460"/>
              <a:ext cx="29691" cy="24276"/>
            </a:xfrm>
            <a:custGeom>
              <a:avLst/>
              <a:gdLst/>
              <a:ahLst/>
              <a:cxnLst/>
              <a:rect l="l" t="t" r="r" b="b"/>
              <a:pathLst>
                <a:path w="159" h="130" extrusionOk="0">
                  <a:moveTo>
                    <a:pt x="1" y="1"/>
                  </a:moveTo>
                  <a:lnTo>
                    <a:pt x="1" y="129"/>
                  </a:lnTo>
                  <a:lnTo>
                    <a:pt x="158" y="129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CD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36">
              <a:extLst>
                <a:ext uri="{FF2B5EF4-FFF2-40B4-BE49-F238E27FC236}">
                  <a16:creationId xmlns:a16="http://schemas.microsoft.com/office/drawing/2014/main" id="{753B0373-380F-4C85-8C2D-5577F9794929}"/>
                </a:ext>
              </a:extLst>
            </p:cNvPr>
            <p:cNvSpPr/>
            <p:nvPr/>
          </p:nvSpPr>
          <p:spPr>
            <a:xfrm>
              <a:off x="3699910" y="3257629"/>
              <a:ext cx="45377" cy="345460"/>
            </a:xfrm>
            <a:custGeom>
              <a:avLst/>
              <a:gdLst/>
              <a:ahLst/>
              <a:cxnLst/>
              <a:rect l="l" t="t" r="r" b="b"/>
              <a:pathLst>
                <a:path w="243" h="1850" extrusionOk="0">
                  <a:moveTo>
                    <a:pt x="25" y="0"/>
                  </a:moveTo>
                  <a:cubicBezTo>
                    <a:pt x="17" y="0"/>
                    <a:pt x="9" y="1"/>
                    <a:pt x="1" y="2"/>
                  </a:cubicBezTo>
                  <a:lnTo>
                    <a:pt x="242" y="1849"/>
                  </a:lnTo>
                  <a:lnTo>
                    <a:pt x="213" y="185"/>
                  </a:lnTo>
                  <a:cubicBezTo>
                    <a:pt x="213" y="83"/>
                    <a:pt x="125" y="0"/>
                    <a:pt x="25" y="0"/>
                  </a:cubicBezTo>
                  <a:close/>
                </a:path>
              </a:pathLst>
            </a:custGeom>
            <a:solidFill>
              <a:srgbClr val="C27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36">
              <a:extLst>
                <a:ext uri="{FF2B5EF4-FFF2-40B4-BE49-F238E27FC236}">
                  <a16:creationId xmlns:a16="http://schemas.microsoft.com/office/drawing/2014/main" id="{50B14297-88B0-45E1-B32E-56A2CD370677}"/>
                </a:ext>
              </a:extLst>
            </p:cNvPr>
            <p:cNvSpPr/>
            <p:nvPr/>
          </p:nvSpPr>
          <p:spPr>
            <a:xfrm>
              <a:off x="4150313" y="3665829"/>
              <a:ext cx="156857" cy="60502"/>
            </a:xfrm>
            <a:custGeom>
              <a:avLst/>
              <a:gdLst/>
              <a:ahLst/>
              <a:cxnLst/>
              <a:rect l="l" t="t" r="r" b="b"/>
              <a:pathLst>
                <a:path w="840" h="324" extrusionOk="0">
                  <a:moveTo>
                    <a:pt x="1" y="1"/>
                  </a:moveTo>
                  <a:lnTo>
                    <a:pt x="26" y="67"/>
                  </a:lnTo>
                  <a:cubicBezTo>
                    <a:pt x="41" y="107"/>
                    <a:pt x="70" y="136"/>
                    <a:pt x="111" y="147"/>
                  </a:cubicBezTo>
                  <a:lnTo>
                    <a:pt x="440" y="239"/>
                  </a:lnTo>
                  <a:lnTo>
                    <a:pt x="642" y="294"/>
                  </a:lnTo>
                  <a:lnTo>
                    <a:pt x="723" y="319"/>
                  </a:lnTo>
                  <a:cubicBezTo>
                    <a:pt x="733" y="322"/>
                    <a:pt x="744" y="324"/>
                    <a:pt x="755" y="324"/>
                  </a:cubicBezTo>
                  <a:cubicBezTo>
                    <a:pt x="785" y="324"/>
                    <a:pt x="816" y="313"/>
                    <a:pt x="840" y="294"/>
                  </a:cubicBezTo>
                  <a:lnTo>
                    <a:pt x="415" y="184"/>
                  </a:lnTo>
                  <a:cubicBezTo>
                    <a:pt x="352" y="158"/>
                    <a:pt x="286" y="140"/>
                    <a:pt x="220" y="125"/>
                  </a:cubicBezTo>
                  <a:cubicBezTo>
                    <a:pt x="209" y="125"/>
                    <a:pt x="202" y="121"/>
                    <a:pt x="195" y="121"/>
                  </a:cubicBezTo>
                  <a:cubicBezTo>
                    <a:pt x="121" y="99"/>
                    <a:pt x="56" y="59"/>
                    <a:pt x="8" y="4"/>
                  </a:cubicBezTo>
                  <a:cubicBezTo>
                    <a:pt x="4" y="1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FDC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36">
              <a:extLst>
                <a:ext uri="{FF2B5EF4-FFF2-40B4-BE49-F238E27FC236}">
                  <a16:creationId xmlns:a16="http://schemas.microsoft.com/office/drawing/2014/main" id="{139D3E12-B853-494F-A15D-8E011D3CE74D}"/>
                </a:ext>
              </a:extLst>
            </p:cNvPr>
            <p:cNvSpPr/>
            <p:nvPr/>
          </p:nvSpPr>
          <p:spPr>
            <a:xfrm>
              <a:off x="1992788" y="4112871"/>
              <a:ext cx="340978" cy="108306"/>
            </a:xfrm>
            <a:custGeom>
              <a:avLst/>
              <a:gdLst/>
              <a:ahLst/>
              <a:cxnLst/>
              <a:rect l="l" t="t" r="r" b="b"/>
              <a:pathLst>
                <a:path w="1826" h="580" extrusionOk="0">
                  <a:moveTo>
                    <a:pt x="741" y="0"/>
                  </a:moveTo>
                  <a:cubicBezTo>
                    <a:pt x="686" y="0"/>
                    <a:pt x="638" y="26"/>
                    <a:pt x="602" y="59"/>
                  </a:cubicBezTo>
                  <a:cubicBezTo>
                    <a:pt x="594" y="59"/>
                    <a:pt x="583" y="55"/>
                    <a:pt x="576" y="55"/>
                  </a:cubicBezTo>
                  <a:cubicBezTo>
                    <a:pt x="550" y="23"/>
                    <a:pt x="517" y="2"/>
                    <a:pt x="474" y="2"/>
                  </a:cubicBezTo>
                  <a:cubicBezTo>
                    <a:pt x="468" y="2"/>
                    <a:pt x="462" y="3"/>
                    <a:pt x="455" y="4"/>
                  </a:cubicBezTo>
                  <a:cubicBezTo>
                    <a:pt x="415" y="4"/>
                    <a:pt x="382" y="29"/>
                    <a:pt x="360" y="62"/>
                  </a:cubicBezTo>
                  <a:cubicBezTo>
                    <a:pt x="330" y="106"/>
                    <a:pt x="330" y="147"/>
                    <a:pt x="345" y="180"/>
                  </a:cubicBezTo>
                  <a:cubicBezTo>
                    <a:pt x="290" y="187"/>
                    <a:pt x="246" y="227"/>
                    <a:pt x="231" y="282"/>
                  </a:cubicBezTo>
                  <a:cubicBezTo>
                    <a:pt x="211" y="274"/>
                    <a:pt x="189" y="269"/>
                    <a:pt x="166" y="269"/>
                  </a:cubicBezTo>
                  <a:cubicBezTo>
                    <a:pt x="148" y="269"/>
                    <a:pt x="130" y="272"/>
                    <a:pt x="110" y="279"/>
                  </a:cubicBezTo>
                  <a:cubicBezTo>
                    <a:pt x="55" y="297"/>
                    <a:pt x="15" y="345"/>
                    <a:pt x="8" y="400"/>
                  </a:cubicBezTo>
                  <a:cubicBezTo>
                    <a:pt x="8" y="407"/>
                    <a:pt x="4" y="411"/>
                    <a:pt x="4" y="418"/>
                  </a:cubicBezTo>
                  <a:cubicBezTo>
                    <a:pt x="0" y="506"/>
                    <a:pt x="74" y="579"/>
                    <a:pt x="162" y="579"/>
                  </a:cubicBezTo>
                  <a:lnTo>
                    <a:pt x="1826" y="579"/>
                  </a:lnTo>
                  <a:cubicBezTo>
                    <a:pt x="1826" y="579"/>
                    <a:pt x="1408" y="539"/>
                    <a:pt x="1353" y="447"/>
                  </a:cubicBezTo>
                  <a:cubicBezTo>
                    <a:pt x="1353" y="444"/>
                    <a:pt x="1353" y="440"/>
                    <a:pt x="1353" y="440"/>
                  </a:cubicBezTo>
                  <a:cubicBezTo>
                    <a:pt x="1346" y="385"/>
                    <a:pt x="1313" y="337"/>
                    <a:pt x="1265" y="312"/>
                  </a:cubicBezTo>
                  <a:cubicBezTo>
                    <a:pt x="1240" y="301"/>
                    <a:pt x="1216" y="296"/>
                    <a:pt x="1193" y="296"/>
                  </a:cubicBezTo>
                  <a:cubicBezTo>
                    <a:pt x="1178" y="296"/>
                    <a:pt x="1164" y="298"/>
                    <a:pt x="1151" y="301"/>
                  </a:cubicBezTo>
                  <a:cubicBezTo>
                    <a:pt x="1126" y="227"/>
                    <a:pt x="1056" y="176"/>
                    <a:pt x="976" y="176"/>
                  </a:cubicBezTo>
                  <a:cubicBezTo>
                    <a:pt x="961" y="176"/>
                    <a:pt x="946" y="176"/>
                    <a:pt x="935" y="180"/>
                  </a:cubicBezTo>
                  <a:cubicBezTo>
                    <a:pt x="928" y="81"/>
                    <a:pt x="844" y="0"/>
                    <a:pt x="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36">
              <a:extLst>
                <a:ext uri="{FF2B5EF4-FFF2-40B4-BE49-F238E27FC236}">
                  <a16:creationId xmlns:a16="http://schemas.microsoft.com/office/drawing/2014/main" id="{1A1BA61B-0B93-4B79-A15A-984CD80D6F7F}"/>
                </a:ext>
              </a:extLst>
            </p:cNvPr>
            <p:cNvSpPr/>
            <p:nvPr/>
          </p:nvSpPr>
          <p:spPr>
            <a:xfrm>
              <a:off x="2558219" y="3523538"/>
              <a:ext cx="43883" cy="82163"/>
            </a:xfrm>
            <a:custGeom>
              <a:avLst/>
              <a:gdLst/>
              <a:ahLst/>
              <a:cxnLst/>
              <a:rect l="l" t="t" r="r" b="b"/>
              <a:pathLst>
                <a:path w="235" h="440" extrusionOk="0">
                  <a:moveTo>
                    <a:pt x="26" y="0"/>
                  </a:moveTo>
                  <a:lnTo>
                    <a:pt x="0" y="440"/>
                  </a:lnTo>
                  <a:lnTo>
                    <a:pt x="235" y="440"/>
                  </a:lnTo>
                  <a:lnTo>
                    <a:pt x="217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36">
              <a:extLst>
                <a:ext uri="{FF2B5EF4-FFF2-40B4-BE49-F238E27FC236}">
                  <a16:creationId xmlns:a16="http://schemas.microsoft.com/office/drawing/2014/main" id="{5E07DD95-84E8-4E52-AF06-7CE8F289B965}"/>
                </a:ext>
              </a:extLst>
            </p:cNvPr>
            <p:cNvSpPr/>
            <p:nvPr/>
          </p:nvSpPr>
          <p:spPr>
            <a:xfrm>
              <a:off x="2361775" y="3350249"/>
              <a:ext cx="80856" cy="103638"/>
            </a:xfrm>
            <a:custGeom>
              <a:avLst/>
              <a:gdLst/>
              <a:ahLst/>
              <a:cxnLst/>
              <a:rect l="l" t="t" r="r" b="b"/>
              <a:pathLst>
                <a:path w="433" h="555" extrusionOk="0">
                  <a:moveTo>
                    <a:pt x="215" y="1"/>
                  </a:moveTo>
                  <a:cubicBezTo>
                    <a:pt x="100" y="1"/>
                    <a:pt x="4" y="124"/>
                    <a:pt x="0" y="272"/>
                  </a:cubicBezTo>
                  <a:cubicBezTo>
                    <a:pt x="0" y="426"/>
                    <a:pt x="92" y="554"/>
                    <a:pt x="209" y="554"/>
                  </a:cubicBezTo>
                  <a:cubicBezTo>
                    <a:pt x="211" y="554"/>
                    <a:pt x="213" y="554"/>
                    <a:pt x="214" y="554"/>
                  </a:cubicBezTo>
                  <a:cubicBezTo>
                    <a:pt x="329" y="554"/>
                    <a:pt x="426" y="431"/>
                    <a:pt x="429" y="283"/>
                  </a:cubicBezTo>
                  <a:cubicBezTo>
                    <a:pt x="433" y="129"/>
                    <a:pt x="337" y="1"/>
                    <a:pt x="220" y="1"/>
                  </a:cubicBezTo>
                  <a:cubicBezTo>
                    <a:pt x="219" y="1"/>
                    <a:pt x="217" y="1"/>
                    <a:pt x="215" y="1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36">
              <a:extLst>
                <a:ext uri="{FF2B5EF4-FFF2-40B4-BE49-F238E27FC236}">
                  <a16:creationId xmlns:a16="http://schemas.microsoft.com/office/drawing/2014/main" id="{05F3C5D6-11D3-4295-8283-6DFE19746EDA}"/>
                </a:ext>
              </a:extLst>
            </p:cNvPr>
            <p:cNvSpPr/>
            <p:nvPr/>
          </p:nvSpPr>
          <p:spPr>
            <a:xfrm>
              <a:off x="2723852" y="3357718"/>
              <a:ext cx="80856" cy="103638"/>
            </a:xfrm>
            <a:custGeom>
              <a:avLst/>
              <a:gdLst/>
              <a:ahLst/>
              <a:cxnLst/>
              <a:rect l="l" t="t" r="r" b="b"/>
              <a:pathLst>
                <a:path w="433" h="555" extrusionOk="0">
                  <a:moveTo>
                    <a:pt x="219" y="1"/>
                  </a:moveTo>
                  <a:cubicBezTo>
                    <a:pt x="104" y="1"/>
                    <a:pt x="8" y="121"/>
                    <a:pt x="4" y="272"/>
                  </a:cubicBezTo>
                  <a:cubicBezTo>
                    <a:pt x="0" y="426"/>
                    <a:pt x="96" y="551"/>
                    <a:pt x="213" y="555"/>
                  </a:cubicBezTo>
                  <a:cubicBezTo>
                    <a:pt x="215" y="555"/>
                    <a:pt x="216" y="555"/>
                    <a:pt x="218" y="555"/>
                  </a:cubicBezTo>
                  <a:cubicBezTo>
                    <a:pt x="333" y="555"/>
                    <a:pt x="429" y="431"/>
                    <a:pt x="433" y="280"/>
                  </a:cubicBezTo>
                  <a:cubicBezTo>
                    <a:pt x="433" y="129"/>
                    <a:pt x="341" y="1"/>
                    <a:pt x="224" y="1"/>
                  </a:cubicBezTo>
                  <a:cubicBezTo>
                    <a:pt x="222" y="1"/>
                    <a:pt x="221" y="1"/>
                    <a:pt x="219" y="1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36">
              <a:extLst>
                <a:ext uri="{FF2B5EF4-FFF2-40B4-BE49-F238E27FC236}">
                  <a16:creationId xmlns:a16="http://schemas.microsoft.com/office/drawing/2014/main" id="{D5065B69-65CA-4E56-9058-3850EFBD9385}"/>
                </a:ext>
              </a:extLst>
            </p:cNvPr>
            <p:cNvSpPr/>
            <p:nvPr/>
          </p:nvSpPr>
          <p:spPr>
            <a:xfrm>
              <a:off x="2400055" y="3177707"/>
              <a:ext cx="365627" cy="386355"/>
            </a:xfrm>
            <a:custGeom>
              <a:avLst/>
              <a:gdLst/>
              <a:ahLst/>
              <a:cxnLst/>
              <a:rect l="l" t="t" r="r" b="b"/>
              <a:pathLst>
                <a:path w="1958" h="2069" extrusionOk="0">
                  <a:moveTo>
                    <a:pt x="1005" y="1"/>
                  </a:moveTo>
                  <a:cubicBezTo>
                    <a:pt x="906" y="1"/>
                    <a:pt x="807" y="16"/>
                    <a:pt x="715" y="41"/>
                  </a:cubicBezTo>
                  <a:cubicBezTo>
                    <a:pt x="704" y="45"/>
                    <a:pt x="697" y="45"/>
                    <a:pt x="686" y="49"/>
                  </a:cubicBezTo>
                  <a:cubicBezTo>
                    <a:pt x="679" y="52"/>
                    <a:pt x="675" y="52"/>
                    <a:pt x="668" y="56"/>
                  </a:cubicBezTo>
                  <a:cubicBezTo>
                    <a:pt x="668" y="56"/>
                    <a:pt x="664" y="56"/>
                    <a:pt x="660" y="60"/>
                  </a:cubicBezTo>
                  <a:cubicBezTo>
                    <a:pt x="657" y="60"/>
                    <a:pt x="653" y="60"/>
                    <a:pt x="649" y="63"/>
                  </a:cubicBezTo>
                  <a:cubicBezTo>
                    <a:pt x="642" y="63"/>
                    <a:pt x="635" y="67"/>
                    <a:pt x="631" y="71"/>
                  </a:cubicBezTo>
                  <a:cubicBezTo>
                    <a:pt x="616" y="74"/>
                    <a:pt x="605" y="82"/>
                    <a:pt x="591" y="85"/>
                  </a:cubicBezTo>
                  <a:cubicBezTo>
                    <a:pt x="580" y="89"/>
                    <a:pt x="572" y="96"/>
                    <a:pt x="561" y="100"/>
                  </a:cubicBezTo>
                  <a:cubicBezTo>
                    <a:pt x="554" y="104"/>
                    <a:pt x="550" y="107"/>
                    <a:pt x="543" y="111"/>
                  </a:cubicBezTo>
                  <a:cubicBezTo>
                    <a:pt x="536" y="111"/>
                    <a:pt x="532" y="115"/>
                    <a:pt x="528" y="118"/>
                  </a:cubicBezTo>
                  <a:cubicBezTo>
                    <a:pt x="473" y="148"/>
                    <a:pt x="426" y="177"/>
                    <a:pt x="378" y="217"/>
                  </a:cubicBezTo>
                  <a:cubicBezTo>
                    <a:pt x="371" y="221"/>
                    <a:pt x="367" y="228"/>
                    <a:pt x="360" y="232"/>
                  </a:cubicBezTo>
                  <a:cubicBezTo>
                    <a:pt x="349" y="239"/>
                    <a:pt x="338" y="250"/>
                    <a:pt x="330" y="258"/>
                  </a:cubicBezTo>
                  <a:cubicBezTo>
                    <a:pt x="327" y="261"/>
                    <a:pt x="319" y="265"/>
                    <a:pt x="316" y="272"/>
                  </a:cubicBezTo>
                  <a:cubicBezTo>
                    <a:pt x="312" y="276"/>
                    <a:pt x="305" y="280"/>
                    <a:pt x="301" y="283"/>
                  </a:cubicBezTo>
                  <a:cubicBezTo>
                    <a:pt x="264" y="320"/>
                    <a:pt x="231" y="360"/>
                    <a:pt x="198" y="404"/>
                  </a:cubicBezTo>
                  <a:lnTo>
                    <a:pt x="184" y="426"/>
                  </a:lnTo>
                  <a:cubicBezTo>
                    <a:pt x="180" y="433"/>
                    <a:pt x="176" y="441"/>
                    <a:pt x="169" y="448"/>
                  </a:cubicBezTo>
                  <a:cubicBezTo>
                    <a:pt x="165" y="455"/>
                    <a:pt x="162" y="463"/>
                    <a:pt x="158" y="470"/>
                  </a:cubicBezTo>
                  <a:cubicBezTo>
                    <a:pt x="151" y="481"/>
                    <a:pt x="143" y="492"/>
                    <a:pt x="136" y="503"/>
                  </a:cubicBezTo>
                  <a:cubicBezTo>
                    <a:pt x="129" y="514"/>
                    <a:pt x="125" y="525"/>
                    <a:pt x="118" y="536"/>
                  </a:cubicBezTo>
                  <a:cubicBezTo>
                    <a:pt x="114" y="547"/>
                    <a:pt x="110" y="554"/>
                    <a:pt x="103" y="565"/>
                  </a:cubicBezTo>
                  <a:cubicBezTo>
                    <a:pt x="103" y="573"/>
                    <a:pt x="100" y="576"/>
                    <a:pt x="96" y="584"/>
                  </a:cubicBezTo>
                  <a:cubicBezTo>
                    <a:pt x="92" y="591"/>
                    <a:pt x="92" y="598"/>
                    <a:pt x="89" y="606"/>
                  </a:cubicBezTo>
                  <a:cubicBezTo>
                    <a:pt x="85" y="609"/>
                    <a:pt x="85" y="613"/>
                    <a:pt x="85" y="617"/>
                  </a:cubicBezTo>
                  <a:cubicBezTo>
                    <a:pt x="81" y="620"/>
                    <a:pt x="81" y="624"/>
                    <a:pt x="78" y="628"/>
                  </a:cubicBezTo>
                  <a:cubicBezTo>
                    <a:pt x="78" y="631"/>
                    <a:pt x="74" y="635"/>
                    <a:pt x="74" y="639"/>
                  </a:cubicBezTo>
                  <a:cubicBezTo>
                    <a:pt x="70" y="646"/>
                    <a:pt x="70" y="653"/>
                    <a:pt x="67" y="661"/>
                  </a:cubicBezTo>
                  <a:cubicBezTo>
                    <a:pt x="63" y="668"/>
                    <a:pt x="63" y="675"/>
                    <a:pt x="59" y="683"/>
                  </a:cubicBezTo>
                  <a:cubicBezTo>
                    <a:pt x="59" y="686"/>
                    <a:pt x="56" y="694"/>
                    <a:pt x="56" y="697"/>
                  </a:cubicBezTo>
                  <a:cubicBezTo>
                    <a:pt x="52" y="701"/>
                    <a:pt x="52" y="708"/>
                    <a:pt x="52" y="712"/>
                  </a:cubicBezTo>
                  <a:cubicBezTo>
                    <a:pt x="48" y="716"/>
                    <a:pt x="48" y="719"/>
                    <a:pt x="48" y="719"/>
                  </a:cubicBezTo>
                  <a:cubicBezTo>
                    <a:pt x="48" y="727"/>
                    <a:pt x="45" y="730"/>
                    <a:pt x="45" y="738"/>
                  </a:cubicBezTo>
                  <a:cubicBezTo>
                    <a:pt x="41" y="745"/>
                    <a:pt x="41" y="752"/>
                    <a:pt x="37" y="763"/>
                  </a:cubicBezTo>
                  <a:cubicBezTo>
                    <a:pt x="37" y="771"/>
                    <a:pt x="34" y="778"/>
                    <a:pt x="34" y="785"/>
                  </a:cubicBezTo>
                  <a:cubicBezTo>
                    <a:pt x="34" y="789"/>
                    <a:pt x="30" y="793"/>
                    <a:pt x="30" y="796"/>
                  </a:cubicBezTo>
                  <a:cubicBezTo>
                    <a:pt x="30" y="804"/>
                    <a:pt x="30" y="807"/>
                    <a:pt x="26" y="815"/>
                  </a:cubicBezTo>
                  <a:cubicBezTo>
                    <a:pt x="26" y="815"/>
                    <a:pt x="26" y="818"/>
                    <a:pt x="26" y="818"/>
                  </a:cubicBezTo>
                  <a:cubicBezTo>
                    <a:pt x="26" y="826"/>
                    <a:pt x="26" y="833"/>
                    <a:pt x="23" y="840"/>
                  </a:cubicBezTo>
                  <a:cubicBezTo>
                    <a:pt x="23" y="840"/>
                    <a:pt x="23" y="844"/>
                    <a:pt x="23" y="848"/>
                  </a:cubicBezTo>
                  <a:cubicBezTo>
                    <a:pt x="23" y="851"/>
                    <a:pt x="23" y="855"/>
                    <a:pt x="23" y="862"/>
                  </a:cubicBezTo>
                  <a:cubicBezTo>
                    <a:pt x="23" y="866"/>
                    <a:pt x="19" y="873"/>
                    <a:pt x="19" y="877"/>
                  </a:cubicBezTo>
                  <a:cubicBezTo>
                    <a:pt x="19" y="881"/>
                    <a:pt x="19" y="881"/>
                    <a:pt x="19" y="884"/>
                  </a:cubicBezTo>
                  <a:cubicBezTo>
                    <a:pt x="19" y="892"/>
                    <a:pt x="19" y="895"/>
                    <a:pt x="19" y="903"/>
                  </a:cubicBezTo>
                  <a:cubicBezTo>
                    <a:pt x="15" y="910"/>
                    <a:pt x="15" y="917"/>
                    <a:pt x="15" y="925"/>
                  </a:cubicBezTo>
                  <a:cubicBezTo>
                    <a:pt x="15" y="936"/>
                    <a:pt x="15" y="943"/>
                    <a:pt x="15" y="954"/>
                  </a:cubicBezTo>
                  <a:lnTo>
                    <a:pt x="12" y="1170"/>
                  </a:lnTo>
                  <a:cubicBezTo>
                    <a:pt x="1" y="1654"/>
                    <a:pt x="385" y="2054"/>
                    <a:pt x="869" y="2065"/>
                  </a:cubicBezTo>
                  <a:lnTo>
                    <a:pt x="1060" y="2068"/>
                  </a:lnTo>
                  <a:cubicBezTo>
                    <a:pt x="1067" y="2069"/>
                    <a:pt x="1073" y="2069"/>
                    <a:pt x="1080" y="2069"/>
                  </a:cubicBezTo>
                  <a:cubicBezTo>
                    <a:pt x="1555" y="2069"/>
                    <a:pt x="1943" y="1688"/>
                    <a:pt x="1951" y="1211"/>
                  </a:cubicBezTo>
                  <a:lnTo>
                    <a:pt x="1958" y="994"/>
                  </a:lnTo>
                  <a:cubicBezTo>
                    <a:pt x="1958" y="892"/>
                    <a:pt x="1947" y="796"/>
                    <a:pt x="1918" y="705"/>
                  </a:cubicBezTo>
                  <a:cubicBezTo>
                    <a:pt x="1918" y="697"/>
                    <a:pt x="1914" y="690"/>
                    <a:pt x="1910" y="679"/>
                  </a:cubicBezTo>
                  <a:cubicBezTo>
                    <a:pt x="1866" y="536"/>
                    <a:pt x="1789" y="408"/>
                    <a:pt x="1687" y="302"/>
                  </a:cubicBezTo>
                  <a:cubicBezTo>
                    <a:pt x="1679" y="294"/>
                    <a:pt x="1672" y="287"/>
                    <a:pt x="1668" y="283"/>
                  </a:cubicBezTo>
                  <a:cubicBezTo>
                    <a:pt x="1661" y="276"/>
                    <a:pt x="1654" y="269"/>
                    <a:pt x="1646" y="261"/>
                  </a:cubicBezTo>
                  <a:cubicBezTo>
                    <a:pt x="1646" y="261"/>
                    <a:pt x="1643" y="261"/>
                    <a:pt x="1643" y="258"/>
                  </a:cubicBezTo>
                  <a:cubicBezTo>
                    <a:pt x="1474" y="104"/>
                    <a:pt x="1251" y="8"/>
                    <a:pt x="1005" y="1"/>
                  </a:cubicBezTo>
                  <a:close/>
                </a:path>
              </a:pathLst>
            </a:custGeom>
            <a:solidFill>
              <a:srgbClr val="F5C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36">
              <a:extLst>
                <a:ext uri="{FF2B5EF4-FFF2-40B4-BE49-F238E27FC236}">
                  <a16:creationId xmlns:a16="http://schemas.microsoft.com/office/drawing/2014/main" id="{322E93A8-28C8-4AB6-9DD6-30625D08D641}"/>
                </a:ext>
              </a:extLst>
            </p:cNvPr>
            <p:cNvSpPr/>
            <p:nvPr/>
          </p:nvSpPr>
          <p:spPr>
            <a:xfrm>
              <a:off x="2402109" y="3177707"/>
              <a:ext cx="363573" cy="217173"/>
            </a:xfrm>
            <a:custGeom>
              <a:avLst/>
              <a:gdLst/>
              <a:ahLst/>
              <a:cxnLst/>
              <a:rect l="l" t="t" r="r" b="b"/>
              <a:pathLst>
                <a:path w="1947" h="1163" extrusionOk="0">
                  <a:moveTo>
                    <a:pt x="994" y="1"/>
                  </a:moveTo>
                  <a:cubicBezTo>
                    <a:pt x="895" y="1"/>
                    <a:pt x="796" y="16"/>
                    <a:pt x="704" y="41"/>
                  </a:cubicBezTo>
                  <a:cubicBezTo>
                    <a:pt x="693" y="45"/>
                    <a:pt x="686" y="49"/>
                    <a:pt x="675" y="49"/>
                  </a:cubicBezTo>
                  <a:cubicBezTo>
                    <a:pt x="668" y="52"/>
                    <a:pt x="664" y="52"/>
                    <a:pt x="657" y="56"/>
                  </a:cubicBezTo>
                  <a:cubicBezTo>
                    <a:pt x="657" y="56"/>
                    <a:pt x="653" y="56"/>
                    <a:pt x="649" y="60"/>
                  </a:cubicBezTo>
                  <a:cubicBezTo>
                    <a:pt x="646" y="60"/>
                    <a:pt x="642" y="60"/>
                    <a:pt x="638" y="63"/>
                  </a:cubicBezTo>
                  <a:cubicBezTo>
                    <a:pt x="631" y="67"/>
                    <a:pt x="624" y="67"/>
                    <a:pt x="620" y="71"/>
                  </a:cubicBezTo>
                  <a:cubicBezTo>
                    <a:pt x="605" y="74"/>
                    <a:pt x="594" y="82"/>
                    <a:pt x="580" y="85"/>
                  </a:cubicBezTo>
                  <a:cubicBezTo>
                    <a:pt x="569" y="89"/>
                    <a:pt x="561" y="96"/>
                    <a:pt x="550" y="100"/>
                  </a:cubicBezTo>
                  <a:cubicBezTo>
                    <a:pt x="543" y="104"/>
                    <a:pt x="539" y="107"/>
                    <a:pt x="532" y="111"/>
                  </a:cubicBezTo>
                  <a:cubicBezTo>
                    <a:pt x="525" y="111"/>
                    <a:pt x="521" y="115"/>
                    <a:pt x="517" y="118"/>
                  </a:cubicBezTo>
                  <a:cubicBezTo>
                    <a:pt x="462" y="148"/>
                    <a:pt x="415" y="177"/>
                    <a:pt x="367" y="217"/>
                  </a:cubicBezTo>
                  <a:cubicBezTo>
                    <a:pt x="360" y="221"/>
                    <a:pt x="356" y="228"/>
                    <a:pt x="349" y="232"/>
                  </a:cubicBezTo>
                  <a:cubicBezTo>
                    <a:pt x="341" y="239"/>
                    <a:pt x="330" y="247"/>
                    <a:pt x="323" y="254"/>
                  </a:cubicBezTo>
                  <a:cubicBezTo>
                    <a:pt x="323" y="254"/>
                    <a:pt x="319" y="258"/>
                    <a:pt x="319" y="258"/>
                  </a:cubicBezTo>
                  <a:cubicBezTo>
                    <a:pt x="316" y="261"/>
                    <a:pt x="308" y="269"/>
                    <a:pt x="305" y="272"/>
                  </a:cubicBezTo>
                  <a:cubicBezTo>
                    <a:pt x="301" y="276"/>
                    <a:pt x="294" y="280"/>
                    <a:pt x="290" y="283"/>
                  </a:cubicBezTo>
                  <a:cubicBezTo>
                    <a:pt x="253" y="320"/>
                    <a:pt x="220" y="360"/>
                    <a:pt x="187" y="404"/>
                  </a:cubicBezTo>
                  <a:lnTo>
                    <a:pt x="173" y="426"/>
                  </a:lnTo>
                  <a:cubicBezTo>
                    <a:pt x="169" y="433"/>
                    <a:pt x="165" y="441"/>
                    <a:pt x="158" y="448"/>
                  </a:cubicBezTo>
                  <a:cubicBezTo>
                    <a:pt x="154" y="455"/>
                    <a:pt x="151" y="463"/>
                    <a:pt x="147" y="470"/>
                  </a:cubicBezTo>
                  <a:cubicBezTo>
                    <a:pt x="140" y="481"/>
                    <a:pt x="132" y="492"/>
                    <a:pt x="125" y="503"/>
                  </a:cubicBezTo>
                  <a:cubicBezTo>
                    <a:pt x="118" y="514"/>
                    <a:pt x="114" y="525"/>
                    <a:pt x="107" y="536"/>
                  </a:cubicBezTo>
                  <a:cubicBezTo>
                    <a:pt x="103" y="547"/>
                    <a:pt x="99" y="554"/>
                    <a:pt x="92" y="565"/>
                  </a:cubicBezTo>
                  <a:cubicBezTo>
                    <a:pt x="92" y="573"/>
                    <a:pt x="89" y="576"/>
                    <a:pt x="85" y="584"/>
                  </a:cubicBezTo>
                  <a:cubicBezTo>
                    <a:pt x="81" y="591"/>
                    <a:pt x="81" y="598"/>
                    <a:pt x="78" y="606"/>
                  </a:cubicBezTo>
                  <a:cubicBezTo>
                    <a:pt x="74" y="609"/>
                    <a:pt x="74" y="613"/>
                    <a:pt x="74" y="617"/>
                  </a:cubicBezTo>
                  <a:cubicBezTo>
                    <a:pt x="70" y="620"/>
                    <a:pt x="70" y="624"/>
                    <a:pt x="67" y="628"/>
                  </a:cubicBezTo>
                  <a:cubicBezTo>
                    <a:pt x="67" y="631"/>
                    <a:pt x="63" y="635"/>
                    <a:pt x="63" y="639"/>
                  </a:cubicBezTo>
                  <a:cubicBezTo>
                    <a:pt x="59" y="646"/>
                    <a:pt x="59" y="653"/>
                    <a:pt x="56" y="661"/>
                  </a:cubicBezTo>
                  <a:cubicBezTo>
                    <a:pt x="52" y="668"/>
                    <a:pt x="52" y="675"/>
                    <a:pt x="48" y="683"/>
                  </a:cubicBezTo>
                  <a:cubicBezTo>
                    <a:pt x="48" y="686"/>
                    <a:pt x="45" y="694"/>
                    <a:pt x="45" y="697"/>
                  </a:cubicBezTo>
                  <a:cubicBezTo>
                    <a:pt x="41" y="701"/>
                    <a:pt x="41" y="708"/>
                    <a:pt x="41" y="712"/>
                  </a:cubicBezTo>
                  <a:cubicBezTo>
                    <a:pt x="37" y="716"/>
                    <a:pt x="37" y="719"/>
                    <a:pt x="37" y="719"/>
                  </a:cubicBezTo>
                  <a:cubicBezTo>
                    <a:pt x="37" y="727"/>
                    <a:pt x="34" y="730"/>
                    <a:pt x="34" y="738"/>
                  </a:cubicBezTo>
                  <a:cubicBezTo>
                    <a:pt x="30" y="745"/>
                    <a:pt x="30" y="752"/>
                    <a:pt x="26" y="763"/>
                  </a:cubicBezTo>
                  <a:cubicBezTo>
                    <a:pt x="26" y="771"/>
                    <a:pt x="23" y="778"/>
                    <a:pt x="23" y="785"/>
                  </a:cubicBezTo>
                  <a:cubicBezTo>
                    <a:pt x="23" y="789"/>
                    <a:pt x="19" y="793"/>
                    <a:pt x="19" y="796"/>
                  </a:cubicBezTo>
                  <a:cubicBezTo>
                    <a:pt x="19" y="804"/>
                    <a:pt x="19" y="807"/>
                    <a:pt x="15" y="815"/>
                  </a:cubicBezTo>
                  <a:cubicBezTo>
                    <a:pt x="15" y="815"/>
                    <a:pt x="15" y="818"/>
                    <a:pt x="15" y="818"/>
                  </a:cubicBezTo>
                  <a:cubicBezTo>
                    <a:pt x="15" y="826"/>
                    <a:pt x="15" y="833"/>
                    <a:pt x="12" y="840"/>
                  </a:cubicBezTo>
                  <a:cubicBezTo>
                    <a:pt x="12" y="840"/>
                    <a:pt x="12" y="844"/>
                    <a:pt x="12" y="848"/>
                  </a:cubicBezTo>
                  <a:cubicBezTo>
                    <a:pt x="12" y="851"/>
                    <a:pt x="12" y="855"/>
                    <a:pt x="12" y="862"/>
                  </a:cubicBezTo>
                  <a:cubicBezTo>
                    <a:pt x="12" y="866"/>
                    <a:pt x="8" y="873"/>
                    <a:pt x="8" y="877"/>
                  </a:cubicBezTo>
                  <a:cubicBezTo>
                    <a:pt x="8" y="881"/>
                    <a:pt x="8" y="881"/>
                    <a:pt x="8" y="884"/>
                  </a:cubicBezTo>
                  <a:cubicBezTo>
                    <a:pt x="8" y="892"/>
                    <a:pt x="8" y="895"/>
                    <a:pt x="8" y="903"/>
                  </a:cubicBezTo>
                  <a:cubicBezTo>
                    <a:pt x="4" y="910"/>
                    <a:pt x="4" y="917"/>
                    <a:pt x="4" y="925"/>
                  </a:cubicBezTo>
                  <a:cubicBezTo>
                    <a:pt x="4" y="936"/>
                    <a:pt x="4" y="943"/>
                    <a:pt x="4" y="954"/>
                  </a:cubicBezTo>
                  <a:lnTo>
                    <a:pt x="1" y="1123"/>
                  </a:lnTo>
                  <a:cubicBezTo>
                    <a:pt x="48" y="1123"/>
                    <a:pt x="92" y="1086"/>
                    <a:pt x="92" y="1035"/>
                  </a:cubicBezTo>
                  <a:lnTo>
                    <a:pt x="92" y="1013"/>
                  </a:lnTo>
                  <a:cubicBezTo>
                    <a:pt x="96" y="778"/>
                    <a:pt x="198" y="569"/>
                    <a:pt x="363" y="419"/>
                  </a:cubicBezTo>
                  <a:cubicBezTo>
                    <a:pt x="378" y="408"/>
                    <a:pt x="393" y="393"/>
                    <a:pt x="407" y="382"/>
                  </a:cubicBezTo>
                  <a:cubicBezTo>
                    <a:pt x="433" y="360"/>
                    <a:pt x="464" y="349"/>
                    <a:pt x="496" y="349"/>
                  </a:cubicBezTo>
                  <a:cubicBezTo>
                    <a:pt x="527" y="349"/>
                    <a:pt x="560" y="360"/>
                    <a:pt x="587" y="382"/>
                  </a:cubicBezTo>
                  <a:cubicBezTo>
                    <a:pt x="671" y="444"/>
                    <a:pt x="818" y="488"/>
                    <a:pt x="983" y="492"/>
                  </a:cubicBezTo>
                  <a:cubicBezTo>
                    <a:pt x="991" y="492"/>
                    <a:pt x="998" y="492"/>
                    <a:pt x="1006" y="492"/>
                  </a:cubicBezTo>
                  <a:cubicBezTo>
                    <a:pt x="1165" y="492"/>
                    <a:pt x="1302" y="456"/>
                    <a:pt x="1386" y="397"/>
                  </a:cubicBezTo>
                  <a:cubicBezTo>
                    <a:pt x="1411" y="379"/>
                    <a:pt x="1440" y="370"/>
                    <a:pt x="1469" y="370"/>
                  </a:cubicBezTo>
                  <a:cubicBezTo>
                    <a:pt x="1505" y="370"/>
                    <a:pt x="1541" y="383"/>
                    <a:pt x="1569" y="408"/>
                  </a:cubicBezTo>
                  <a:cubicBezTo>
                    <a:pt x="1749" y="565"/>
                    <a:pt x="1863" y="796"/>
                    <a:pt x="1855" y="1046"/>
                  </a:cubicBezTo>
                  <a:lnTo>
                    <a:pt x="1855" y="1071"/>
                  </a:lnTo>
                  <a:cubicBezTo>
                    <a:pt x="1855" y="1119"/>
                    <a:pt x="1892" y="1163"/>
                    <a:pt x="1943" y="1163"/>
                  </a:cubicBezTo>
                  <a:lnTo>
                    <a:pt x="1947" y="994"/>
                  </a:lnTo>
                  <a:cubicBezTo>
                    <a:pt x="1947" y="892"/>
                    <a:pt x="1936" y="796"/>
                    <a:pt x="1907" y="705"/>
                  </a:cubicBezTo>
                  <a:cubicBezTo>
                    <a:pt x="1907" y="697"/>
                    <a:pt x="1903" y="690"/>
                    <a:pt x="1899" y="679"/>
                  </a:cubicBezTo>
                  <a:cubicBezTo>
                    <a:pt x="1855" y="536"/>
                    <a:pt x="1778" y="408"/>
                    <a:pt x="1676" y="302"/>
                  </a:cubicBezTo>
                  <a:cubicBezTo>
                    <a:pt x="1668" y="294"/>
                    <a:pt x="1661" y="287"/>
                    <a:pt x="1657" y="283"/>
                  </a:cubicBezTo>
                  <a:cubicBezTo>
                    <a:pt x="1650" y="276"/>
                    <a:pt x="1643" y="269"/>
                    <a:pt x="1635" y="261"/>
                  </a:cubicBezTo>
                  <a:cubicBezTo>
                    <a:pt x="1635" y="261"/>
                    <a:pt x="1632" y="261"/>
                    <a:pt x="1632" y="258"/>
                  </a:cubicBezTo>
                  <a:cubicBezTo>
                    <a:pt x="1606" y="236"/>
                    <a:pt x="1580" y="214"/>
                    <a:pt x="1555" y="195"/>
                  </a:cubicBezTo>
                  <a:cubicBezTo>
                    <a:pt x="1397" y="78"/>
                    <a:pt x="1203" y="8"/>
                    <a:pt x="994" y="1"/>
                  </a:cubicBezTo>
                  <a:close/>
                </a:path>
              </a:pathLst>
            </a:custGeom>
            <a:solidFill>
              <a:srgbClr val="CC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36">
              <a:extLst>
                <a:ext uri="{FF2B5EF4-FFF2-40B4-BE49-F238E27FC236}">
                  <a16:creationId xmlns:a16="http://schemas.microsoft.com/office/drawing/2014/main" id="{6AF57635-3BFB-48A4-8700-2BDEB22E4783}"/>
                </a:ext>
              </a:extLst>
            </p:cNvPr>
            <p:cNvSpPr/>
            <p:nvPr/>
          </p:nvSpPr>
          <p:spPr>
            <a:xfrm>
              <a:off x="2388478" y="3142788"/>
              <a:ext cx="425196" cy="186735"/>
            </a:xfrm>
            <a:custGeom>
              <a:avLst/>
              <a:gdLst/>
              <a:ahLst/>
              <a:cxnLst/>
              <a:rect l="l" t="t" r="r" b="b"/>
              <a:pathLst>
                <a:path w="2277" h="1000" extrusionOk="0">
                  <a:moveTo>
                    <a:pt x="1496" y="0"/>
                  </a:moveTo>
                  <a:cubicBezTo>
                    <a:pt x="1457" y="0"/>
                    <a:pt x="1418" y="2"/>
                    <a:pt x="1378" y="5"/>
                  </a:cubicBezTo>
                  <a:cubicBezTo>
                    <a:pt x="1071" y="30"/>
                    <a:pt x="799" y="118"/>
                    <a:pt x="656" y="250"/>
                  </a:cubicBezTo>
                  <a:cubicBezTo>
                    <a:pt x="649" y="243"/>
                    <a:pt x="642" y="239"/>
                    <a:pt x="634" y="232"/>
                  </a:cubicBezTo>
                  <a:cubicBezTo>
                    <a:pt x="603" y="211"/>
                    <a:pt x="566" y="201"/>
                    <a:pt x="526" y="201"/>
                  </a:cubicBezTo>
                  <a:cubicBezTo>
                    <a:pt x="406" y="201"/>
                    <a:pt x="259" y="291"/>
                    <a:pt x="154" y="445"/>
                  </a:cubicBezTo>
                  <a:cubicBezTo>
                    <a:pt x="15" y="646"/>
                    <a:pt x="0" y="881"/>
                    <a:pt x="125" y="969"/>
                  </a:cubicBezTo>
                  <a:cubicBezTo>
                    <a:pt x="157" y="990"/>
                    <a:pt x="194" y="1000"/>
                    <a:pt x="235" y="1000"/>
                  </a:cubicBezTo>
                  <a:cubicBezTo>
                    <a:pt x="355" y="1000"/>
                    <a:pt x="502" y="910"/>
                    <a:pt x="609" y="756"/>
                  </a:cubicBezTo>
                  <a:cubicBezTo>
                    <a:pt x="631" y="723"/>
                    <a:pt x="653" y="686"/>
                    <a:pt x="667" y="650"/>
                  </a:cubicBezTo>
                  <a:cubicBezTo>
                    <a:pt x="796" y="736"/>
                    <a:pt x="1017" y="788"/>
                    <a:pt x="1278" y="788"/>
                  </a:cubicBezTo>
                  <a:cubicBezTo>
                    <a:pt x="1330" y="788"/>
                    <a:pt x="1383" y="786"/>
                    <a:pt x="1437" y="782"/>
                  </a:cubicBezTo>
                  <a:cubicBezTo>
                    <a:pt x="1906" y="745"/>
                    <a:pt x="2277" y="555"/>
                    <a:pt x="2258" y="357"/>
                  </a:cubicBezTo>
                  <a:cubicBezTo>
                    <a:pt x="2245" y="175"/>
                    <a:pt x="1915" y="0"/>
                    <a:pt x="1496" y="0"/>
                  </a:cubicBezTo>
                  <a:close/>
                </a:path>
              </a:pathLst>
            </a:custGeom>
            <a:solidFill>
              <a:srgbClr val="CC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36">
              <a:extLst>
                <a:ext uri="{FF2B5EF4-FFF2-40B4-BE49-F238E27FC236}">
                  <a16:creationId xmlns:a16="http://schemas.microsoft.com/office/drawing/2014/main" id="{66F02931-84A5-4B62-8EF1-84A0699D8DCB}"/>
                </a:ext>
              </a:extLst>
            </p:cNvPr>
            <p:cNvSpPr/>
            <p:nvPr/>
          </p:nvSpPr>
          <p:spPr>
            <a:xfrm>
              <a:off x="2457569" y="3390023"/>
              <a:ext cx="5042" cy="4295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1" y="0"/>
                  </a:moveTo>
                  <a:cubicBezTo>
                    <a:pt x="8" y="0"/>
                    <a:pt x="0" y="8"/>
                    <a:pt x="0" y="11"/>
                  </a:cubicBezTo>
                  <a:cubicBezTo>
                    <a:pt x="0" y="19"/>
                    <a:pt x="8" y="22"/>
                    <a:pt x="11" y="22"/>
                  </a:cubicBezTo>
                  <a:cubicBezTo>
                    <a:pt x="19" y="22"/>
                    <a:pt x="26" y="19"/>
                    <a:pt x="26" y="11"/>
                  </a:cubicBezTo>
                  <a:cubicBezTo>
                    <a:pt x="26" y="8"/>
                    <a:pt x="19" y="0"/>
                    <a:pt x="11" y="0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36">
              <a:extLst>
                <a:ext uri="{FF2B5EF4-FFF2-40B4-BE49-F238E27FC236}">
                  <a16:creationId xmlns:a16="http://schemas.microsoft.com/office/drawing/2014/main" id="{F700F83C-8D30-4D5B-BF03-47F4FF32507D}"/>
                </a:ext>
              </a:extLst>
            </p:cNvPr>
            <p:cNvSpPr/>
            <p:nvPr/>
          </p:nvSpPr>
          <p:spPr>
            <a:xfrm>
              <a:off x="2479417" y="3396186"/>
              <a:ext cx="5789" cy="5602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15" y="0"/>
                  </a:moveTo>
                  <a:cubicBezTo>
                    <a:pt x="8" y="0"/>
                    <a:pt x="1" y="8"/>
                    <a:pt x="1" y="15"/>
                  </a:cubicBezTo>
                  <a:cubicBezTo>
                    <a:pt x="1" y="22"/>
                    <a:pt x="8" y="30"/>
                    <a:pt x="15" y="30"/>
                  </a:cubicBezTo>
                  <a:cubicBezTo>
                    <a:pt x="23" y="30"/>
                    <a:pt x="30" y="22"/>
                    <a:pt x="30" y="15"/>
                  </a:cubicBezTo>
                  <a:cubicBezTo>
                    <a:pt x="30" y="8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17;p36">
              <a:extLst>
                <a:ext uri="{FF2B5EF4-FFF2-40B4-BE49-F238E27FC236}">
                  <a16:creationId xmlns:a16="http://schemas.microsoft.com/office/drawing/2014/main" id="{FEA62CE6-49FB-4FC3-8090-C45217333212}"/>
                </a:ext>
              </a:extLst>
            </p:cNvPr>
            <p:cNvSpPr/>
            <p:nvPr/>
          </p:nvSpPr>
          <p:spPr>
            <a:xfrm>
              <a:off x="2462984" y="3401601"/>
              <a:ext cx="6349" cy="5602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19" y="1"/>
                  </a:moveTo>
                  <a:cubicBezTo>
                    <a:pt x="8" y="1"/>
                    <a:pt x="1" y="8"/>
                    <a:pt x="1" y="15"/>
                  </a:cubicBezTo>
                  <a:cubicBezTo>
                    <a:pt x="1" y="23"/>
                    <a:pt x="8" y="30"/>
                    <a:pt x="19" y="30"/>
                  </a:cubicBezTo>
                  <a:cubicBezTo>
                    <a:pt x="26" y="30"/>
                    <a:pt x="34" y="23"/>
                    <a:pt x="34" y="15"/>
                  </a:cubicBezTo>
                  <a:cubicBezTo>
                    <a:pt x="34" y="8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118;p36">
              <a:extLst>
                <a:ext uri="{FF2B5EF4-FFF2-40B4-BE49-F238E27FC236}">
                  <a16:creationId xmlns:a16="http://schemas.microsoft.com/office/drawing/2014/main" id="{4F79B399-BA6F-4D66-A517-63359616AE09}"/>
                </a:ext>
              </a:extLst>
            </p:cNvPr>
            <p:cNvSpPr/>
            <p:nvPr/>
          </p:nvSpPr>
          <p:spPr>
            <a:xfrm>
              <a:off x="2703311" y="3390023"/>
              <a:ext cx="4295" cy="429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cubicBezTo>
                    <a:pt x="4" y="0"/>
                    <a:pt x="0" y="8"/>
                    <a:pt x="0" y="11"/>
                  </a:cubicBezTo>
                  <a:cubicBezTo>
                    <a:pt x="0" y="19"/>
                    <a:pt x="4" y="22"/>
                    <a:pt x="11" y="22"/>
                  </a:cubicBezTo>
                  <a:cubicBezTo>
                    <a:pt x="15" y="22"/>
                    <a:pt x="22" y="19"/>
                    <a:pt x="22" y="11"/>
                  </a:cubicBezTo>
                  <a:cubicBezTo>
                    <a:pt x="22" y="8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119;p36">
              <a:extLst>
                <a:ext uri="{FF2B5EF4-FFF2-40B4-BE49-F238E27FC236}">
                  <a16:creationId xmlns:a16="http://schemas.microsoft.com/office/drawing/2014/main" id="{FB8E431A-FBD1-4EC4-9C54-A157E8D11E0B}"/>
                </a:ext>
              </a:extLst>
            </p:cNvPr>
            <p:cNvSpPr/>
            <p:nvPr/>
          </p:nvSpPr>
          <p:spPr>
            <a:xfrm>
              <a:off x="2680716" y="3396186"/>
              <a:ext cx="5042" cy="5602"/>
            </a:xfrm>
            <a:custGeom>
              <a:avLst/>
              <a:gdLst/>
              <a:ahLst/>
              <a:cxnLst/>
              <a:rect l="l" t="t" r="r" b="b"/>
              <a:pathLst>
                <a:path w="27" h="30" extrusionOk="0">
                  <a:moveTo>
                    <a:pt x="11" y="0"/>
                  </a:moveTo>
                  <a:cubicBezTo>
                    <a:pt x="4" y="0"/>
                    <a:pt x="0" y="8"/>
                    <a:pt x="0" y="15"/>
                  </a:cubicBezTo>
                  <a:cubicBezTo>
                    <a:pt x="0" y="22"/>
                    <a:pt x="4" y="30"/>
                    <a:pt x="11" y="30"/>
                  </a:cubicBezTo>
                  <a:cubicBezTo>
                    <a:pt x="19" y="30"/>
                    <a:pt x="26" y="22"/>
                    <a:pt x="26" y="15"/>
                  </a:cubicBezTo>
                  <a:cubicBezTo>
                    <a:pt x="26" y="8"/>
                    <a:pt x="19" y="0"/>
                    <a:pt x="11" y="0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20;p36">
              <a:extLst>
                <a:ext uri="{FF2B5EF4-FFF2-40B4-BE49-F238E27FC236}">
                  <a16:creationId xmlns:a16="http://schemas.microsoft.com/office/drawing/2014/main" id="{38B7ECE9-AE6E-4F9C-AE28-14D5FCD7D0B9}"/>
                </a:ext>
              </a:extLst>
            </p:cNvPr>
            <p:cNvSpPr/>
            <p:nvPr/>
          </p:nvSpPr>
          <p:spPr>
            <a:xfrm>
              <a:off x="2695842" y="3401601"/>
              <a:ext cx="6349" cy="5602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18" y="1"/>
                  </a:moveTo>
                  <a:cubicBezTo>
                    <a:pt x="7" y="1"/>
                    <a:pt x="0" y="8"/>
                    <a:pt x="0" y="15"/>
                  </a:cubicBezTo>
                  <a:cubicBezTo>
                    <a:pt x="0" y="23"/>
                    <a:pt x="7" y="30"/>
                    <a:pt x="18" y="30"/>
                  </a:cubicBezTo>
                  <a:cubicBezTo>
                    <a:pt x="26" y="30"/>
                    <a:pt x="33" y="23"/>
                    <a:pt x="33" y="15"/>
                  </a:cubicBezTo>
                  <a:cubicBezTo>
                    <a:pt x="33" y="8"/>
                    <a:pt x="26" y="1"/>
                    <a:pt x="18" y="1"/>
                  </a:cubicBezTo>
                  <a:close/>
                </a:path>
              </a:pathLst>
            </a:custGeom>
            <a:solidFill>
              <a:srgbClr val="AC6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21;p36">
              <a:extLst>
                <a:ext uri="{FF2B5EF4-FFF2-40B4-BE49-F238E27FC236}">
                  <a16:creationId xmlns:a16="http://schemas.microsoft.com/office/drawing/2014/main" id="{DF50F507-9658-4F34-885F-54F873C18E50}"/>
                </a:ext>
              </a:extLst>
            </p:cNvPr>
            <p:cNvSpPr/>
            <p:nvPr/>
          </p:nvSpPr>
          <p:spPr>
            <a:xfrm>
              <a:off x="3368644" y="3297590"/>
              <a:ext cx="424635" cy="306432"/>
            </a:xfrm>
            <a:custGeom>
              <a:avLst/>
              <a:gdLst/>
              <a:ahLst/>
              <a:cxnLst/>
              <a:rect l="l" t="t" r="r" b="b"/>
              <a:pathLst>
                <a:path w="2274" h="1641" extrusionOk="0">
                  <a:moveTo>
                    <a:pt x="484" y="0"/>
                  </a:moveTo>
                  <a:lnTo>
                    <a:pt x="165" y="580"/>
                  </a:lnTo>
                  <a:cubicBezTo>
                    <a:pt x="147" y="602"/>
                    <a:pt x="132" y="627"/>
                    <a:pt x="118" y="653"/>
                  </a:cubicBezTo>
                  <a:cubicBezTo>
                    <a:pt x="0" y="877"/>
                    <a:pt x="74" y="1151"/>
                    <a:pt x="279" y="1269"/>
                  </a:cubicBezTo>
                  <a:cubicBezTo>
                    <a:pt x="340" y="1303"/>
                    <a:pt x="406" y="1319"/>
                    <a:pt x="471" y="1319"/>
                  </a:cubicBezTo>
                  <a:cubicBezTo>
                    <a:pt x="547" y="1319"/>
                    <a:pt x="623" y="1297"/>
                    <a:pt x="690" y="1258"/>
                  </a:cubicBezTo>
                  <a:cubicBezTo>
                    <a:pt x="719" y="1368"/>
                    <a:pt x="788" y="1463"/>
                    <a:pt x="891" y="1522"/>
                  </a:cubicBezTo>
                  <a:cubicBezTo>
                    <a:pt x="952" y="1556"/>
                    <a:pt x="1018" y="1573"/>
                    <a:pt x="1084" y="1573"/>
                  </a:cubicBezTo>
                  <a:cubicBezTo>
                    <a:pt x="1220" y="1573"/>
                    <a:pt x="1353" y="1503"/>
                    <a:pt x="1437" y="1382"/>
                  </a:cubicBezTo>
                  <a:cubicBezTo>
                    <a:pt x="1474" y="1467"/>
                    <a:pt x="1536" y="1540"/>
                    <a:pt x="1621" y="1588"/>
                  </a:cubicBezTo>
                  <a:cubicBezTo>
                    <a:pt x="1682" y="1623"/>
                    <a:pt x="1749" y="1640"/>
                    <a:pt x="1816" y="1640"/>
                  </a:cubicBezTo>
                  <a:cubicBezTo>
                    <a:pt x="1968" y="1640"/>
                    <a:pt x="2118" y="1552"/>
                    <a:pt x="2200" y="1397"/>
                  </a:cubicBezTo>
                  <a:cubicBezTo>
                    <a:pt x="2233" y="1338"/>
                    <a:pt x="2251" y="1272"/>
                    <a:pt x="2255" y="1210"/>
                  </a:cubicBezTo>
                  <a:cubicBezTo>
                    <a:pt x="2258" y="1173"/>
                    <a:pt x="2255" y="1140"/>
                    <a:pt x="2251" y="1107"/>
                  </a:cubicBezTo>
                  <a:lnTo>
                    <a:pt x="2273" y="462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824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122;p36">
              <a:extLst>
                <a:ext uri="{FF2B5EF4-FFF2-40B4-BE49-F238E27FC236}">
                  <a16:creationId xmlns:a16="http://schemas.microsoft.com/office/drawing/2014/main" id="{1DDD30D2-A00E-4F0E-A3C2-4FFA6BFCB04C}"/>
                </a:ext>
              </a:extLst>
            </p:cNvPr>
            <p:cNvSpPr/>
            <p:nvPr/>
          </p:nvSpPr>
          <p:spPr>
            <a:xfrm>
              <a:off x="3398708" y="3374151"/>
              <a:ext cx="61809" cy="60689"/>
            </a:xfrm>
            <a:custGeom>
              <a:avLst/>
              <a:gdLst/>
              <a:ahLst/>
              <a:cxnLst/>
              <a:rect l="l" t="t" r="r" b="b"/>
              <a:pathLst>
                <a:path w="331" h="325" extrusionOk="0">
                  <a:moveTo>
                    <a:pt x="70" y="1"/>
                  </a:moveTo>
                  <a:cubicBezTo>
                    <a:pt x="37" y="45"/>
                    <a:pt x="1" y="93"/>
                    <a:pt x="15" y="148"/>
                  </a:cubicBezTo>
                  <a:cubicBezTo>
                    <a:pt x="23" y="188"/>
                    <a:pt x="59" y="217"/>
                    <a:pt x="96" y="239"/>
                  </a:cubicBezTo>
                  <a:cubicBezTo>
                    <a:pt x="114" y="254"/>
                    <a:pt x="136" y="269"/>
                    <a:pt x="155" y="283"/>
                  </a:cubicBezTo>
                  <a:cubicBezTo>
                    <a:pt x="184" y="304"/>
                    <a:pt x="218" y="324"/>
                    <a:pt x="251" y="324"/>
                  </a:cubicBezTo>
                  <a:cubicBezTo>
                    <a:pt x="259" y="324"/>
                    <a:pt x="267" y="323"/>
                    <a:pt x="276" y="320"/>
                  </a:cubicBezTo>
                  <a:cubicBezTo>
                    <a:pt x="298" y="309"/>
                    <a:pt x="312" y="291"/>
                    <a:pt x="320" y="265"/>
                  </a:cubicBezTo>
                  <a:cubicBezTo>
                    <a:pt x="331" y="243"/>
                    <a:pt x="331" y="221"/>
                    <a:pt x="327" y="195"/>
                  </a:cubicBezTo>
                  <a:cubicBezTo>
                    <a:pt x="327" y="184"/>
                    <a:pt x="327" y="170"/>
                    <a:pt x="323" y="159"/>
                  </a:cubicBezTo>
                  <a:cubicBezTo>
                    <a:pt x="320" y="144"/>
                    <a:pt x="316" y="133"/>
                    <a:pt x="309" y="118"/>
                  </a:cubicBezTo>
                  <a:cubicBezTo>
                    <a:pt x="272" y="45"/>
                    <a:pt x="147" y="34"/>
                    <a:pt x="70" y="1"/>
                  </a:cubicBezTo>
                  <a:close/>
                </a:path>
              </a:pathLst>
            </a:custGeom>
            <a:solidFill>
              <a:srgbClr val="FD9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23;p36">
              <a:extLst>
                <a:ext uri="{FF2B5EF4-FFF2-40B4-BE49-F238E27FC236}">
                  <a16:creationId xmlns:a16="http://schemas.microsoft.com/office/drawing/2014/main" id="{2EDD6821-7F18-4D07-92A6-C4E58F65FEAE}"/>
                </a:ext>
              </a:extLst>
            </p:cNvPr>
            <p:cNvSpPr/>
            <p:nvPr/>
          </p:nvSpPr>
          <p:spPr>
            <a:xfrm>
              <a:off x="3727360" y="3469759"/>
              <a:ext cx="68532" cy="44630"/>
            </a:xfrm>
            <a:custGeom>
              <a:avLst/>
              <a:gdLst/>
              <a:ahLst/>
              <a:cxnLst/>
              <a:rect l="l" t="t" r="r" b="b"/>
              <a:pathLst>
                <a:path w="367" h="239" extrusionOk="0">
                  <a:moveTo>
                    <a:pt x="159" y="0"/>
                  </a:moveTo>
                  <a:cubicBezTo>
                    <a:pt x="135" y="0"/>
                    <a:pt x="112" y="5"/>
                    <a:pt x="92" y="17"/>
                  </a:cubicBezTo>
                  <a:cubicBezTo>
                    <a:pt x="81" y="24"/>
                    <a:pt x="70" y="35"/>
                    <a:pt x="62" y="42"/>
                  </a:cubicBezTo>
                  <a:cubicBezTo>
                    <a:pt x="51" y="53"/>
                    <a:pt x="44" y="64"/>
                    <a:pt x="37" y="72"/>
                  </a:cubicBezTo>
                  <a:cubicBezTo>
                    <a:pt x="22" y="94"/>
                    <a:pt x="11" y="112"/>
                    <a:pt x="4" y="138"/>
                  </a:cubicBezTo>
                  <a:cubicBezTo>
                    <a:pt x="0" y="160"/>
                    <a:pt x="4" y="185"/>
                    <a:pt x="15" y="204"/>
                  </a:cubicBezTo>
                  <a:cubicBezTo>
                    <a:pt x="37" y="232"/>
                    <a:pt x="72" y="238"/>
                    <a:pt x="107" y="238"/>
                  </a:cubicBezTo>
                  <a:cubicBezTo>
                    <a:pt x="118" y="238"/>
                    <a:pt x="129" y="238"/>
                    <a:pt x="139" y="237"/>
                  </a:cubicBezTo>
                  <a:cubicBezTo>
                    <a:pt x="161" y="237"/>
                    <a:pt x="187" y="237"/>
                    <a:pt x="213" y="233"/>
                  </a:cubicBezTo>
                  <a:cubicBezTo>
                    <a:pt x="253" y="229"/>
                    <a:pt x="301" y="226"/>
                    <a:pt x="330" y="196"/>
                  </a:cubicBezTo>
                  <a:cubicBezTo>
                    <a:pt x="367" y="160"/>
                    <a:pt x="363" y="97"/>
                    <a:pt x="356" y="42"/>
                  </a:cubicBezTo>
                  <a:cubicBezTo>
                    <a:pt x="297" y="32"/>
                    <a:pt x="224" y="0"/>
                    <a:pt x="159" y="0"/>
                  </a:cubicBezTo>
                  <a:close/>
                </a:path>
              </a:pathLst>
            </a:custGeom>
            <a:solidFill>
              <a:srgbClr val="FD9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24;p36">
              <a:extLst>
                <a:ext uri="{FF2B5EF4-FFF2-40B4-BE49-F238E27FC236}">
                  <a16:creationId xmlns:a16="http://schemas.microsoft.com/office/drawing/2014/main" id="{A3BED1BD-CB92-4C3C-A413-6697E16830DE}"/>
                </a:ext>
              </a:extLst>
            </p:cNvPr>
            <p:cNvSpPr/>
            <p:nvPr/>
          </p:nvSpPr>
          <p:spPr>
            <a:xfrm>
              <a:off x="3391986" y="3286386"/>
              <a:ext cx="91874" cy="102331"/>
            </a:xfrm>
            <a:custGeom>
              <a:avLst/>
              <a:gdLst/>
              <a:ahLst/>
              <a:cxnLst/>
              <a:rect l="l" t="t" r="r" b="b"/>
              <a:pathLst>
                <a:path w="492" h="548" extrusionOk="0">
                  <a:moveTo>
                    <a:pt x="277" y="0"/>
                  </a:moveTo>
                  <a:cubicBezTo>
                    <a:pt x="176" y="0"/>
                    <a:pt x="76" y="89"/>
                    <a:pt x="40" y="218"/>
                  </a:cubicBezTo>
                  <a:cubicBezTo>
                    <a:pt x="0" y="365"/>
                    <a:pt x="59" y="511"/>
                    <a:pt x="172" y="541"/>
                  </a:cubicBezTo>
                  <a:cubicBezTo>
                    <a:pt x="187" y="545"/>
                    <a:pt x="203" y="547"/>
                    <a:pt x="218" y="547"/>
                  </a:cubicBezTo>
                  <a:cubicBezTo>
                    <a:pt x="318" y="547"/>
                    <a:pt x="416" y="458"/>
                    <a:pt x="451" y="328"/>
                  </a:cubicBezTo>
                  <a:cubicBezTo>
                    <a:pt x="491" y="181"/>
                    <a:pt x="433" y="35"/>
                    <a:pt x="319" y="5"/>
                  </a:cubicBezTo>
                  <a:cubicBezTo>
                    <a:pt x="305" y="2"/>
                    <a:pt x="291" y="0"/>
                    <a:pt x="277" y="0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25;p36">
              <a:extLst>
                <a:ext uri="{FF2B5EF4-FFF2-40B4-BE49-F238E27FC236}">
                  <a16:creationId xmlns:a16="http://schemas.microsoft.com/office/drawing/2014/main" id="{A7AD8899-1AD2-44D8-97A6-732266398725}"/>
                </a:ext>
              </a:extLst>
            </p:cNvPr>
            <p:cNvSpPr/>
            <p:nvPr/>
          </p:nvSpPr>
          <p:spPr>
            <a:xfrm>
              <a:off x="3743046" y="3377325"/>
              <a:ext cx="91874" cy="102331"/>
            </a:xfrm>
            <a:custGeom>
              <a:avLst/>
              <a:gdLst/>
              <a:ahLst/>
              <a:cxnLst/>
              <a:rect l="l" t="t" r="r" b="b"/>
              <a:pathLst>
                <a:path w="492" h="548" extrusionOk="0">
                  <a:moveTo>
                    <a:pt x="277" y="1"/>
                  </a:moveTo>
                  <a:cubicBezTo>
                    <a:pt x="177" y="1"/>
                    <a:pt x="76" y="90"/>
                    <a:pt x="41" y="219"/>
                  </a:cubicBezTo>
                  <a:cubicBezTo>
                    <a:pt x="0" y="365"/>
                    <a:pt x="59" y="512"/>
                    <a:pt x="173" y="541"/>
                  </a:cubicBezTo>
                  <a:cubicBezTo>
                    <a:pt x="188" y="546"/>
                    <a:pt x="203" y="548"/>
                    <a:pt x="219" y="548"/>
                  </a:cubicBezTo>
                  <a:cubicBezTo>
                    <a:pt x="318" y="548"/>
                    <a:pt x="416" y="459"/>
                    <a:pt x="451" y="329"/>
                  </a:cubicBezTo>
                  <a:cubicBezTo>
                    <a:pt x="492" y="182"/>
                    <a:pt x="433" y="39"/>
                    <a:pt x="319" y="6"/>
                  </a:cubicBezTo>
                  <a:cubicBezTo>
                    <a:pt x="306" y="2"/>
                    <a:pt x="291" y="1"/>
                    <a:pt x="277" y="1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26;p36">
              <a:extLst>
                <a:ext uri="{FF2B5EF4-FFF2-40B4-BE49-F238E27FC236}">
                  <a16:creationId xmlns:a16="http://schemas.microsoft.com/office/drawing/2014/main" id="{8D85ABC2-5DCF-4EAA-BECE-AA43C55680AA}"/>
                </a:ext>
              </a:extLst>
            </p:cNvPr>
            <p:cNvSpPr/>
            <p:nvPr/>
          </p:nvSpPr>
          <p:spPr>
            <a:xfrm>
              <a:off x="3523260" y="3516629"/>
              <a:ext cx="70026" cy="89073"/>
            </a:xfrm>
            <a:custGeom>
              <a:avLst/>
              <a:gdLst/>
              <a:ahLst/>
              <a:cxnLst/>
              <a:rect l="l" t="t" r="r" b="b"/>
              <a:pathLst>
                <a:path w="375" h="477" extrusionOk="0">
                  <a:moveTo>
                    <a:pt x="191" y="0"/>
                  </a:moveTo>
                  <a:lnTo>
                    <a:pt x="1" y="477"/>
                  </a:lnTo>
                  <a:lnTo>
                    <a:pt x="287" y="477"/>
                  </a:lnTo>
                  <a:lnTo>
                    <a:pt x="375" y="5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27;p36">
              <a:extLst>
                <a:ext uri="{FF2B5EF4-FFF2-40B4-BE49-F238E27FC236}">
                  <a16:creationId xmlns:a16="http://schemas.microsoft.com/office/drawing/2014/main" id="{A95A2363-D641-4E9D-8365-63235AF4B1E6}"/>
                </a:ext>
              </a:extLst>
            </p:cNvPr>
            <p:cNvSpPr/>
            <p:nvPr/>
          </p:nvSpPr>
          <p:spPr>
            <a:xfrm>
              <a:off x="3415141" y="3160527"/>
              <a:ext cx="391023" cy="389529"/>
            </a:xfrm>
            <a:custGeom>
              <a:avLst/>
              <a:gdLst/>
              <a:ahLst/>
              <a:cxnLst/>
              <a:rect l="l" t="t" r="r" b="b"/>
              <a:pathLst>
                <a:path w="2094" h="2086" extrusionOk="0">
                  <a:moveTo>
                    <a:pt x="1122" y="1"/>
                  </a:moveTo>
                  <a:cubicBezTo>
                    <a:pt x="1110" y="1"/>
                    <a:pt x="1098" y="1"/>
                    <a:pt x="1086" y="1"/>
                  </a:cubicBezTo>
                  <a:cubicBezTo>
                    <a:pt x="1075" y="1"/>
                    <a:pt x="1064" y="5"/>
                    <a:pt x="1053" y="5"/>
                  </a:cubicBezTo>
                  <a:lnTo>
                    <a:pt x="1027" y="5"/>
                  </a:lnTo>
                  <a:cubicBezTo>
                    <a:pt x="1023" y="5"/>
                    <a:pt x="1020" y="9"/>
                    <a:pt x="1012" y="9"/>
                  </a:cubicBezTo>
                  <a:lnTo>
                    <a:pt x="994" y="9"/>
                  </a:lnTo>
                  <a:cubicBezTo>
                    <a:pt x="983" y="12"/>
                    <a:pt x="976" y="12"/>
                    <a:pt x="965" y="16"/>
                  </a:cubicBezTo>
                  <a:lnTo>
                    <a:pt x="954" y="16"/>
                  </a:lnTo>
                  <a:cubicBezTo>
                    <a:pt x="943" y="20"/>
                    <a:pt x="932" y="20"/>
                    <a:pt x="921" y="23"/>
                  </a:cubicBezTo>
                  <a:cubicBezTo>
                    <a:pt x="913" y="23"/>
                    <a:pt x="906" y="27"/>
                    <a:pt x="899" y="27"/>
                  </a:cubicBezTo>
                  <a:cubicBezTo>
                    <a:pt x="895" y="31"/>
                    <a:pt x="888" y="31"/>
                    <a:pt x="884" y="31"/>
                  </a:cubicBezTo>
                  <a:cubicBezTo>
                    <a:pt x="851" y="42"/>
                    <a:pt x="818" y="49"/>
                    <a:pt x="785" y="60"/>
                  </a:cubicBezTo>
                  <a:cubicBezTo>
                    <a:pt x="763" y="71"/>
                    <a:pt x="737" y="82"/>
                    <a:pt x="715" y="89"/>
                  </a:cubicBezTo>
                  <a:cubicBezTo>
                    <a:pt x="708" y="93"/>
                    <a:pt x="701" y="97"/>
                    <a:pt x="693" y="100"/>
                  </a:cubicBezTo>
                  <a:cubicBezTo>
                    <a:pt x="682" y="108"/>
                    <a:pt x="668" y="115"/>
                    <a:pt x="657" y="119"/>
                  </a:cubicBezTo>
                  <a:cubicBezTo>
                    <a:pt x="653" y="122"/>
                    <a:pt x="646" y="126"/>
                    <a:pt x="642" y="130"/>
                  </a:cubicBezTo>
                  <a:cubicBezTo>
                    <a:pt x="635" y="133"/>
                    <a:pt x="631" y="137"/>
                    <a:pt x="624" y="141"/>
                  </a:cubicBezTo>
                  <a:cubicBezTo>
                    <a:pt x="580" y="166"/>
                    <a:pt x="536" y="196"/>
                    <a:pt x="496" y="229"/>
                  </a:cubicBezTo>
                  <a:lnTo>
                    <a:pt x="477" y="247"/>
                  </a:lnTo>
                  <a:cubicBezTo>
                    <a:pt x="470" y="254"/>
                    <a:pt x="463" y="258"/>
                    <a:pt x="459" y="265"/>
                  </a:cubicBezTo>
                  <a:cubicBezTo>
                    <a:pt x="452" y="269"/>
                    <a:pt x="444" y="276"/>
                    <a:pt x="437" y="284"/>
                  </a:cubicBezTo>
                  <a:cubicBezTo>
                    <a:pt x="430" y="291"/>
                    <a:pt x="419" y="302"/>
                    <a:pt x="411" y="309"/>
                  </a:cubicBezTo>
                  <a:cubicBezTo>
                    <a:pt x="400" y="320"/>
                    <a:pt x="393" y="331"/>
                    <a:pt x="386" y="339"/>
                  </a:cubicBezTo>
                  <a:cubicBezTo>
                    <a:pt x="378" y="350"/>
                    <a:pt x="371" y="357"/>
                    <a:pt x="364" y="364"/>
                  </a:cubicBezTo>
                  <a:cubicBezTo>
                    <a:pt x="360" y="368"/>
                    <a:pt x="356" y="375"/>
                    <a:pt x="353" y="379"/>
                  </a:cubicBezTo>
                  <a:cubicBezTo>
                    <a:pt x="349" y="386"/>
                    <a:pt x="342" y="390"/>
                    <a:pt x="338" y="397"/>
                  </a:cubicBezTo>
                  <a:cubicBezTo>
                    <a:pt x="338" y="401"/>
                    <a:pt x="334" y="405"/>
                    <a:pt x="331" y="408"/>
                  </a:cubicBezTo>
                  <a:cubicBezTo>
                    <a:pt x="331" y="412"/>
                    <a:pt x="327" y="416"/>
                    <a:pt x="323" y="419"/>
                  </a:cubicBezTo>
                  <a:cubicBezTo>
                    <a:pt x="323" y="423"/>
                    <a:pt x="320" y="427"/>
                    <a:pt x="316" y="430"/>
                  </a:cubicBezTo>
                  <a:cubicBezTo>
                    <a:pt x="312" y="434"/>
                    <a:pt x="309" y="441"/>
                    <a:pt x="305" y="445"/>
                  </a:cubicBezTo>
                  <a:cubicBezTo>
                    <a:pt x="301" y="452"/>
                    <a:pt x="298" y="460"/>
                    <a:pt x="294" y="467"/>
                  </a:cubicBezTo>
                  <a:cubicBezTo>
                    <a:pt x="290" y="471"/>
                    <a:pt x="287" y="474"/>
                    <a:pt x="283" y="482"/>
                  </a:cubicBezTo>
                  <a:cubicBezTo>
                    <a:pt x="283" y="485"/>
                    <a:pt x="279" y="489"/>
                    <a:pt x="276" y="493"/>
                  </a:cubicBezTo>
                  <a:cubicBezTo>
                    <a:pt x="276" y="496"/>
                    <a:pt x="276" y="500"/>
                    <a:pt x="272" y="500"/>
                  </a:cubicBezTo>
                  <a:cubicBezTo>
                    <a:pt x="268" y="507"/>
                    <a:pt x="268" y="511"/>
                    <a:pt x="265" y="514"/>
                  </a:cubicBezTo>
                  <a:cubicBezTo>
                    <a:pt x="261" y="522"/>
                    <a:pt x="257" y="533"/>
                    <a:pt x="254" y="540"/>
                  </a:cubicBezTo>
                  <a:cubicBezTo>
                    <a:pt x="250" y="547"/>
                    <a:pt x="246" y="551"/>
                    <a:pt x="243" y="558"/>
                  </a:cubicBezTo>
                  <a:cubicBezTo>
                    <a:pt x="239" y="562"/>
                    <a:pt x="239" y="566"/>
                    <a:pt x="235" y="573"/>
                  </a:cubicBezTo>
                  <a:cubicBezTo>
                    <a:pt x="235" y="577"/>
                    <a:pt x="232" y="580"/>
                    <a:pt x="232" y="588"/>
                  </a:cubicBezTo>
                  <a:cubicBezTo>
                    <a:pt x="228" y="588"/>
                    <a:pt x="228" y="591"/>
                    <a:pt x="228" y="591"/>
                  </a:cubicBezTo>
                  <a:cubicBezTo>
                    <a:pt x="224" y="599"/>
                    <a:pt x="224" y="606"/>
                    <a:pt x="221" y="610"/>
                  </a:cubicBezTo>
                  <a:cubicBezTo>
                    <a:pt x="221" y="613"/>
                    <a:pt x="217" y="613"/>
                    <a:pt x="217" y="617"/>
                  </a:cubicBezTo>
                  <a:cubicBezTo>
                    <a:pt x="217" y="621"/>
                    <a:pt x="213" y="628"/>
                    <a:pt x="213" y="632"/>
                  </a:cubicBezTo>
                  <a:cubicBezTo>
                    <a:pt x="210" y="635"/>
                    <a:pt x="210" y="643"/>
                    <a:pt x="206" y="646"/>
                  </a:cubicBezTo>
                  <a:cubicBezTo>
                    <a:pt x="206" y="650"/>
                    <a:pt x="206" y="650"/>
                    <a:pt x="206" y="654"/>
                  </a:cubicBezTo>
                  <a:cubicBezTo>
                    <a:pt x="202" y="657"/>
                    <a:pt x="199" y="665"/>
                    <a:pt x="199" y="672"/>
                  </a:cubicBezTo>
                  <a:cubicBezTo>
                    <a:pt x="195" y="679"/>
                    <a:pt x="195" y="687"/>
                    <a:pt x="191" y="694"/>
                  </a:cubicBezTo>
                  <a:cubicBezTo>
                    <a:pt x="188" y="701"/>
                    <a:pt x="188" y="712"/>
                    <a:pt x="184" y="720"/>
                  </a:cubicBezTo>
                  <a:lnTo>
                    <a:pt x="125" y="929"/>
                  </a:lnTo>
                  <a:cubicBezTo>
                    <a:pt x="1" y="1398"/>
                    <a:pt x="276" y="1878"/>
                    <a:pt x="745" y="2003"/>
                  </a:cubicBezTo>
                  <a:lnTo>
                    <a:pt x="928" y="2054"/>
                  </a:lnTo>
                  <a:cubicBezTo>
                    <a:pt x="1005" y="2075"/>
                    <a:pt x="1082" y="2085"/>
                    <a:pt x="1158" y="2085"/>
                  </a:cubicBezTo>
                  <a:cubicBezTo>
                    <a:pt x="1543" y="2085"/>
                    <a:pt x="1898" y="1827"/>
                    <a:pt x="2002" y="1438"/>
                  </a:cubicBezTo>
                  <a:lnTo>
                    <a:pt x="2061" y="1229"/>
                  </a:lnTo>
                  <a:cubicBezTo>
                    <a:pt x="2068" y="1193"/>
                    <a:pt x="2075" y="1156"/>
                    <a:pt x="2083" y="1119"/>
                  </a:cubicBezTo>
                  <a:cubicBezTo>
                    <a:pt x="2090" y="1057"/>
                    <a:pt x="2094" y="998"/>
                    <a:pt x="2094" y="936"/>
                  </a:cubicBezTo>
                  <a:cubicBezTo>
                    <a:pt x="2094" y="929"/>
                    <a:pt x="2090" y="921"/>
                    <a:pt x="2090" y="914"/>
                  </a:cubicBezTo>
                  <a:cubicBezTo>
                    <a:pt x="2083" y="764"/>
                    <a:pt x="2039" y="617"/>
                    <a:pt x="1965" y="489"/>
                  </a:cubicBezTo>
                  <a:cubicBezTo>
                    <a:pt x="1958" y="482"/>
                    <a:pt x="1954" y="474"/>
                    <a:pt x="1951" y="467"/>
                  </a:cubicBezTo>
                  <a:cubicBezTo>
                    <a:pt x="1947" y="460"/>
                    <a:pt x="1940" y="452"/>
                    <a:pt x="1936" y="445"/>
                  </a:cubicBezTo>
                  <a:cubicBezTo>
                    <a:pt x="1936" y="441"/>
                    <a:pt x="1932" y="441"/>
                    <a:pt x="1932" y="438"/>
                  </a:cubicBezTo>
                  <a:cubicBezTo>
                    <a:pt x="1804" y="247"/>
                    <a:pt x="1614" y="100"/>
                    <a:pt x="1375" y="34"/>
                  </a:cubicBezTo>
                  <a:cubicBezTo>
                    <a:pt x="1292" y="12"/>
                    <a:pt x="1206" y="1"/>
                    <a:pt x="1122" y="1"/>
                  </a:cubicBezTo>
                  <a:close/>
                </a:path>
              </a:pathLst>
            </a:custGeom>
            <a:solidFill>
              <a:srgbClr val="F5C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28;p36">
              <a:extLst>
                <a:ext uri="{FF2B5EF4-FFF2-40B4-BE49-F238E27FC236}">
                  <a16:creationId xmlns:a16="http://schemas.microsoft.com/office/drawing/2014/main" id="{CBD99DD7-A42A-4A92-A9AA-9262C0567D59}"/>
                </a:ext>
              </a:extLst>
            </p:cNvPr>
            <p:cNvSpPr/>
            <p:nvPr/>
          </p:nvSpPr>
          <p:spPr>
            <a:xfrm>
              <a:off x="3675262" y="3308981"/>
              <a:ext cx="63116" cy="28010"/>
            </a:xfrm>
            <a:custGeom>
              <a:avLst/>
              <a:gdLst/>
              <a:ahLst/>
              <a:cxnLst/>
              <a:rect l="l" t="t" r="r" b="b"/>
              <a:pathLst>
                <a:path w="338" h="150" extrusionOk="0">
                  <a:moveTo>
                    <a:pt x="88" y="1"/>
                  </a:moveTo>
                  <a:cubicBezTo>
                    <a:pt x="46" y="1"/>
                    <a:pt x="16" y="12"/>
                    <a:pt x="12" y="31"/>
                  </a:cubicBezTo>
                  <a:cubicBezTo>
                    <a:pt x="1" y="64"/>
                    <a:pt x="67" y="112"/>
                    <a:pt x="155" y="134"/>
                  </a:cubicBezTo>
                  <a:cubicBezTo>
                    <a:pt x="190" y="144"/>
                    <a:pt x="224" y="149"/>
                    <a:pt x="253" y="149"/>
                  </a:cubicBezTo>
                  <a:cubicBezTo>
                    <a:pt x="294" y="149"/>
                    <a:pt x="324" y="139"/>
                    <a:pt x="330" y="119"/>
                  </a:cubicBezTo>
                  <a:cubicBezTo>
                    <a:pt x="338" y="86"/>
                    <a:pt x="276" y="38"/>
                    <a:pt x="188" y="16"/>
                  </a:cubicBezTo>
                  <a:cubicBezTo>
                    <a:pt x="152" y="6"/>
                    <a:pt x="117" y="1"/>
                    <a:pt x="88" y="1"/>
                  </a:cubicBezTo>
                  <a:close/>
                </a:path>
              </a:pathLst>
            </a:custGeom>
            <a:solidFill>
              <a:srgbClr val="824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29;p36">
              <a:extLst>
                <a:ext uri="{FF2B5EF4-FFF2-40B4-BE49-F238E27FC236}">
                  <a16:creationId xmlns:a16="http://schemas.microsoft.com/office/drawing/2014/main" id="{AAA00921-8BD0-4CFE-B157-C9F0A465411A}"/>
                </a:ext>
              </a:extLst>
            </p:cNvPr>
            <p:cNvSpPr/>
            <p:nvPr/>
          </p:nvSpPr>
          <p:spPr>
            <a:xfrm>
              <a:off x="3438483" y="3160527"/>
              <a:ext cx="377952" cy="259748"/>
            </a:xfrm>
            <a:custGeom>
              <a:avLst/>
              <a:gdLst/>
              <a:ahLst/>
              <a:cxnLst/>
              <a:rect l="l" t="t" r="r" b="b"/>
              <a:pathLst>
                <a:path w="2024" h="1391" extrusionOk="0">
                  <a:moveTo>
                    <a:pt x="997" y="1"/>
                  </a:moveTo>
                  <a:cubicBezTo>
                    <a:pt x="985" y="1"/>
                    <a:pt x="973" y="1"/>
                    <a:pt x="961" y="1"/>
                  </a:cubicBezTo>
                  <a:cubicBezTo>
                    <a:pt x="950" y="5"/>
                    <a:pt x="939" y="5"/>
                    <a:pt x="928" y="5"/>
                  </a:cubicBezTo>
                  <a:lnTo>
                    <a:pt x="902" y="5"/>
                  </a:lnTo>
                  <a:cubicBezTo>
                    <a:pt x="898" y="5"/>
                    <a:pt x="895" y="9"/>
                    <a:pt x="887" y="9"/>
                  </a:cubicBezTo>
                  <a:lnTo>
                    <a:pt x="869" y="9"/>
                  </a:lnTo>
                  <a:cubicBezTo>
                    <a:pt x="854" y="12"/>
                    <a:pt x="843" y="16"/>
                    <a:pt x="829" y="16"/>
                  </a:cubicBezTo>
                  <a:cubicBezTo>
                    <a:pt x="818" y="20"/>
                    <a:pt x="807" y="20"/>
                    <a:pt x="796" y="23"/>
                  </a:cubicBezTo>
                  <a:cubicBezTo>
                    <a:pt x="788" y="23"/>
                    <a:pt x="781" y="27"/>
                    <a:pt x="774" y="27"/>
                  </a:cubicBezTo>
                  <a:cubicBezTo>
                    <a:pt x="770" y="27"/>
                    <a:pt x="763" y="31"/>
                    <a:pt x="759" y="31"/>
                  </a:cubicBezTo>
                  <a:cubicBezTo>
                    <a:pt x="700" y="45"/>
                    <a:pt x="645" y="67"/>
                    <a:pt x="590" y="89"/>
                  </a:cubicBezTo>
                  <a:cubicBezTo>
                    <a:pt x="583" y="93"/>
                    <a:pt x="576" y="97"/>
                    <a:pt x="568" y="104"/>
                  </a:cubicBezTo>
                  <a:cubicBezTo>
                    <a:pt x="557" y="108"/>
                    <a:pt x="550" y="111"/>
                    <a:pt x="539" y="115"/>
                  </a:cubicBezTo>
                  <a:cubicBezTo>
                    <a:pt x="535" y="119"/>
                    <a:pt x="535" y="119"/>
                    <a:pt x="532" y="119"/>
                  </a:cubicBezTo>
                  <a:cubicBezTo>
                    <a:pt x="528" y="122"/>
                    <a:pt x="521" y="126"/>
                    <a:pt x="517" y="130"/>
                  </a:cubicBezTo>
                  <a:cubicBezTo>
                    <a:pt x="510" y="133"/>
                    <a:pt x="506" y="137"/>
                    <a:pt x="499" y="141"/>
                  </a:cubicBezTo>
                  <a:cubicBezTo>
                    <a:pt x="455" y="166"/>
                    <a:pt x="411" y="196"/>
                    <a:pt x="371" y="229"/>
                  </a:cubicBezTo>
                  <a:lnTo>
                    <a:pt x="352" y="247"/>
                  </a:lnTo>
                  <a:cubicBezTo>
                    <a:pt x="345" y="254"/>
                    <a:pt x="338" y="258"/>
                    <a:pt x="334" y="265"/>
                  </a:cubicBezTo>
                  <a:cubicBezTo>
                    <a:pt x="327" y="269"/>
                    <a:pt x="319" y="276"/>
                    <a:pt x="312" y="284"/>
                  </a:cubicBezTo>
                  <a:cubicBezTo>
                    <a:pt x="305" y="291"/>
                    <a:pt x="294" y="302"/>
                    <a:pt x="286" y="309"/>
                  </a:cubicBezTo>
                  <a:cubicBezTo>
                    <a:pt x="275" y="320"/>
                    <a:pt x="268" y="331"/>
                    <a:pt x="261" y="342"/>
                  </a:cubicBezTo>
                  <a:cubicBezTo>
                    <a:pt x="253" y="350"/>
                    <a:pt x="246" y="357"/>
                    <a:pt x="239" y="364"/>
                  </a:cubicBezTo>
                  <a:cubicBezTo>
                    <a:pt x="235" y="368"/>
                    <a:pt x="231" y="375"/>
                    <a:pt x="228" y="379"/>
                  </a:cubicBezTo>
                  <a:cubicBezTo>
                    <a:pt x="224" y="386"/>
                    <a:pt x="217" y="394"/>
                    <a:pt x="213" y="397"/>
                  </a:cubicBezTo>
                  <a:cubicBezTo>
                    <a:pt x="213" y="401"/>
                    <a:pt x="209" y="405"/>
                    <a:pt x="206" y="408"/>
                  </a:cubicBezTo>
                  <a:cubicBezTo>
                    <a:pt x="206" y="412"/>
                    <a:pt x="202" y="416"/>
                    <a:pt x="198" y="419"/>
                  </a:cubicBezTo>
                  <a:cubicBezTo>
                    <a:pt x="198" y="423"/>
                    <a:pt x="195" y="427"/>
                    <a:pt x="191" y="430"/>
                  </a:cubicBezTo>
                  <a:cubicBezTo>
                    <a:pt x="187" y="434"/>
                    <a:pt x="184" y="441"/>
                    <a:pt x="180" y="445"/>
                  </a:cubicBezTo>
                  <a:cubicBezTo>
                    <a:pt x="176" y="452"/>
                    <a:pt x="173" y="460"/>
                    <a:pt x="169" y="467"/>
                  </a:cubicBezTo>
                  <a:cubicBezTo>
                    <a:pt x="165" y="471"/>
                    <a:pt x="162" y="474"/>
                    <a:pt x="158" y="482"/>
                  </a:cubicBezTo>
                  <a:cubicBezTo>
                    <a:pt x="158" y="485"/>
                    <a:pt x="154" y="489"/>
                    <a:pt x="151" y="493"/>
                  </a:cubicBezTo>
                  <a:cubicBezTo>
                    <a:pt x="151" y="496"/>
                    <a:pt x="151" y="500"/>
                    <a:pt x="147" y="500"/>
                  </a:cubicBezTo>
                  <a:cubicBezTo>
                    <a:pt x="143" y="507"/>
                    <a:pt x="143" y="511"/>
                    <a:pt x="140" y="514"/>
                  </a:cubicBezTo>
                  <a:cubicBezTo>
                    <a:pt x="136" y="522"/>
                    <a:pt x="132" y="533"/>
                    <a:pt x="129" y="540"/>
                  </a:cubicBezTo>
                  <a:cubicBezTo>
                    <a:pt x="125" y="547"/>
                    <a:pt x="121" y="551"/>
                    <a:pt x="118" y="558"/>
                  </a:cubicBezTo>
                  <a:cubicBezTo>
                    <a:pt x="118" y="562"/>
                    <a:pt x="114" y="566"/>
                    <a:pt x="114" y="573"/>
                  </a:cubicBezTo>
                  <a:cubicBezTo>
                    <a:pt x="110" y="577"/>
                    <a:pt x="107" y="580"/>
                    <a:pt x="107" y="588"/>
                  </a:cubicBezTo>
                  <a:cubicBezTo>
                    <a:pt x="103" y="588"/>
                    <a:pt x="103" y="591"/>
                    <a:pt x="103" y="591"/>
                  </a:cubicBezTo>
                  <a:cubicBezTo>
                    <a:pt x="99" y="599"/>
                    <a:pt x="99" y="606"/>
                    <a:pt x="96" y="610"/>
                  </a:cubicBezTo>
                  <a:cubicBezTo>
                    <a:pt x="96" y="613"/>
                    <a:pt x="92" y="613"/>
                    <a:pt x="92" y="617"/>
                  </a:cubicBezTo>
                  <a:cubicBezTo>
                    <a:pt x="92" y="621"/>
                    <a:pt x="88" y="628"/>
                    <a:pt x="88" y="632"/>
                  </a:cubicBezTo>
                  <a:cubicBezTo>
                    <a:pt x="85" y="635"/>
                    <a:pt x="85" y="643"/>
                    <a:pt x="81" y="646"/>
                  </a:cubicBezTo>
                  <a:cubicBezTo>
                    <a:pt x="81" y="650"/>
                    <a:pt x="81" y="650"/>
                    <a:pt x="81" y="654"/>
                  </a:cubicBezTo>
                  <a:lnTo>
                    <a:pt x="52" y="646"/>
                  </a:lnTo>
                  <a:lnTo>
                    <a:pt x="0" y="676"/>
                  </a:lnTo>
                  <a:cubicBezTo>
                    <a:pt x="0" y="676"/>
                    <a:pt x="59" y="716"/>
                    <a:pt x="37" y="804"/>
                  </a:cubicBezTo>
                  <a:lnTo>
                    <a:pt x="37" y="800"/>
                  </a:lnTo>
                  <a:lnTo>
                    <a:pt x="15" y="881"/>
                  </a:lnTo>
                  <a:cubicBezTo>
                    <a:pt x="23" y="884"/>
                    <a:pt x="32" y="885"/>
                    <a:pt x="40" y="885"/>
                  </a:cubicBezTo>
                  <a:cubicBezTo>
                    <a:pt x="78" y="885"/>
                    <a:pt x="113" y="858"/>
                    <a:pt x="125" y="819"/>
                  </a:cubicBezTo>
                  <a:lnTo>
                    <a:pt x="129" y="797"/>
                  </a:lnTo>
                  <a:cubicBezTo>
                    <a:pt x="191" y="569"/>
                    <a:pt x="341" y="394"/>
                    <a:pt x="535" y="287"/>
                  </a:cubicBezTo>
                  <a:cubicBezTo>
                    <a:pt x="554" y="280"/>
                    <a:pt x="568" y="269"/>
                    <a:pt x="587" y="262"/>
                  </a:cubicBezTo>
                  <a:cubicBezTo>
                    <a:pt x="607" y="252"/>
                    <a:pt x="628" y="248"/>
                    <a:pt x="648" y="248"/>
                  </a:cubicBezTo>
                  <a:cubicBezTo>
                    <a:pt x="693" y="248"/>
                    <a:pt x="735" y="268"/>
                    <a:pt x="763" y="306"/>
                  </a:cubicBezTo>
                  <a:cubicBezTo>
                    <a:pt x="832" y="386"/>
                    <a:pt x="961" y="467"/>
                    <a:pt x="1122" y="511"/>
                  </a:cubicBezTo>
                  <a:cubicBezTo>
                    <a:pt x="1203" y="533"/>
                    <a:pt x="1281" y="543"/>
                    <a:pt x="1351" y="543"/>
                  </a:cubicBezTo>
                  <a:cubicBezTo>
                    <a:pt x="1422" y="543"/>
                    <a:pt x="1485" y="533"/>
                    <a:pt x="1536" y="514"/>
                  </a:cubicBezTo>
                  <a:cubicBezTo>
                    <a:pt x="1554" y="507"/>
                    <a:pt x="1572" y="504"/>
                    <a:pt x="1590" y="504"/>
                  </a:cubicBezTo>
                  <a:cubicBezTo>
                    <a:pt x="1637" y="504"/>
                    <a:pt x="1683" y="527"/>
                    <a:pt x="1712" y="569"/>
                  </a:cubicBezTo>
                  <a:cubicBezTo>
                    <a:pt x="1848" y="767"/>
                    <a:pt x="1899" y="1013"/>
                    <a:pt x="1833" y="1259"/>
                  </a:cubicBezTo>
                  <a:lnTo>
                    <a:pt x="1826" y="1281"/>
                  </a:lnTo>
                  <a:cubicBezTo>
                    <a:pt x="1815" y="1328"/>
                    <a:pt x="1844" y="1380"/>
                    <a:pt x="1892" y="1391"/>
                  </a:cubicBezTo>
                  <a:lnTo>
                    <a:pt x="1921" y="1270"/>
                  </a:lnTo>
                  <a:cubicBezTo>
                    <a:pt x="1950" y="1204"/>
                    <a:pt x="2009" y="1196"/>
                    <a:pt x="2009" y="1196"/>
                  </a:cubicBezTo>
                  <a:cubicBezTo>
                    <a:pt x="2009" y="1196"/>
                    <a:pt x="2016" y="1185"/>
                    <a:pt x="2024" y="1134"/>
                  </a:cubicBezTo>
                  <a:lnTo>
                    <a:pt x="1965" y="1101"/>
                  </a:lnTo>
                  <a:cubicBezTo>
                    <a:pt x="1965" y="1101"/>
                    <a:pt x="1961" y="1105"/>
                    <a:pt x="1958" y="1108"/>
                  </a:cubicBezTo>
                  <a:cubicBezTo>
                    <a:pt x="1965" y="1050"/>
                    <a:pt x="1969" y="995"/>
                    <a:pt x="1969" y="936"/>
                  </a:cubicBezTo>
                  <a:cubicBezTo>
                    <a:pt x="1969" y="929"/>
                    <a:pt x="1965" y="921"/>
                    <a:pt x="1965" y="914"/>
                  </a:cubicBezTo>
                  <a:cubicBezTo>
                    <a:pt x="1958" y="764"/>
                    <a:pt x="1914" y="617"/>
                    <a:pt x="1840" y="489"/>
                  </a:cubicBezTo>
                  <a:cubicBezTo>
                    <a:pt x="1833" y="482"/>
                    <a:pt x="1829" y="474"/>
                    <a:pt x="1826" y="467"/>
                  </a:cubicBezTo>
                  <a:cubicBezTo>
                    <a:pt x="1822" y="460"/>
                    <a:pt x="1815" y="452"/>
                    <a:pt x="1811" y="445"/>
                  </a:cubicBezTo>
                  <a:cubicBezTo>
                    <a:pt x="1811" y="441"/>
                    <a:pt x="1807" y="441"/>
                    <a:pt x="1807" y="438"/>
                  </a:cubicBezTo>
                  <a:cubicBezTo>
                    <a:pt x="1789" y="412"/>
                    <a:pt x="1767" y="383"/>
                    <a:pt x="1749" y="357"/>
                  </a:cubicBezTo>
                  <a:cubicBezTo>
                    <a:pt x="1624" y="207"/>
                    <a:pt x="1452" y="89"/>
                    <a:pt x="1250" y="34"/>
                  </a:cubicBezTo>
                  <a:cubicBezTo>
                    <a:pt x="1167" y="12"/>
                    <a:pt x="1081" y="1"/>
                    <a:pt x="997" y="1"/>
                  </a:cubicBezTo>
                  <a:close/>
                </a:path>
              </a:pathLst>
            </a:custGeom>
            <a:solidFill>
              <a:srgbClr val="824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30;p36">
              <a:extLst>
                <a:ext uri="{FF2B5EF4-FFF2-40B4-BE49-F238E27FC236}">
                  <a16:creationId xmlns:a16="http://schemas.microsoft.com/office/drawing/2014/main" id="{5708D774-C6B7-4FFE-90CF-CEE94307E615}"/>
                </a:ext>
              </a:extLst>
            </p:cNvPr>
            <p:cNvSpPr/>
            <p:nvPr/>
          </p:nvSpPr>
          <p:spPr>
            <a:xfrm>
              <a:off x="3438483" y="3146896"/>
              <a:ext cx="380753" cy="228937"/>
            </a:xfrm>
            <a:custGeom>
              <a:avLst/>
              <a:gdLst/>
              <a:ahLst/>
              <a:cxnLst/>
              <a:rect l="l" t="t" r="r" b="b"/>
              <a:pathLst>
                <a:path w="2039" h="1226" extrusionOk="0">
                  <a:moveTo>
                    <a:pt x="961" y="1"/>
                  </a:moveTo>
                  <a:cubicBezTo>
                    <a:pt x="946" y="5"/>
                    <a:pt x="935" y="5"/>
                    <a:pt x="924" y="5"/>
                  </a:cubicBezTo>
                  <a:lnTo>
                    <a:pt x="906" y="5"/>
                  </a:lnTo>
                  <a:cubicBezTo>
                    <a:pt x="902" y="5"/>
                    <a:pt x="902" y="5"/>
                    <a:pt x="898" y="8"/>
                  </a:cubicBezTo>
                  <a:lnTo>
                    <a:pt x="884" y="8"/>
                  </a:lnTo>
                  <a:cubicBezTo>
                    <a:pt x="876" y="8"/>
                    <a:pt x="869" y="8"/>
                    <a:pt x="862" y="12"/>
                  </a:cubicBezTo>
                  <a:cubicBezTo>
                    <a:pt x="851" y="12"/>
                    <a:pt x="840" y="12"/>
                    <a:pt x="829" y="16"/>
                  </a:cubicBezTo>
                  <a:lnTo>
                    <a:pt x="825" y="16"/>
                  </a:lnTo>
                  <a:cubicBezTo>
                    <a:pt x="825" y="16"/>
                    <a:pt x="821" y="16"/>
                    <a:pt x="818" y="19"/>
                  </a:cubicBezTo>
                  <a:cubicBezTo>
                    <a:pt x="807" y="19"/>
                    <a:pt x="796" y="23"/>
                    <a:pt x="781" y="23"/>
                  </a:cubicBezTo>
                  <a:cubicBezTo>
                    <a:pt x="774" y="27"/>
                    <a:pt x="766" y="27"/>
                    <a:pt x="759" y="30"/>
                  </a:cubicBezTo>
                  <a:cubicBezTo>
                    <a:pt x="755" y="30"/>
                    <a:pt x="748" y="30"/>
                    <a:pt x="741" y="34"/>
                  </a:cubicBezTo>
                  <a:cubicBezTo>
                    <a:pt x="708" y="41"/>
                    <a:pt x="671" y="52"/>
                    <a:pt x="638" y="67"/>
                  </a:cubicBezTo>
                  <a:lnTo>
                    <a:pt x="634" y="67"/>
                  </a:lnTo>
                  <a:cubicBezTo>
                    <a:pt x="612" y="74"/>
                    <a:pt x="587" y="85"/>
                    <a:pt x="565" y="96"/>
                  </a:cubicBezTo>
                  <a:cubicBezTo>
                    <a:pt x="554" y="100"/>
                    <a:pt x="546" y="104"/>
                    <a:pt x="539" y="107"/>
                  </a:cubicBezTo>
                  <a:cubicBezTo>
                    <a:pt x="524" y="115"/>
                    <a:pt x="513" y="122"/>
                    <a:pt x="502" y="129"/>
                  </a:cubicBezTo>
                  <a:cubicBezTo>
                    <a:pt x="495" y="133"/>
                    <a:pt x="488" y="137"/>
                    <a:pt x="484" y="137"/>
                  </a:cubicBezTo>
                  <a:cubicBezTo>
                    <a:pt x="477" y="140"/>
                    <a:pt x="469" y="144"/>
                    <a:pt x="466" y="148"/>
                  </a:cubicBezTo>
                  <a:cubicBezTo>
                    <a:pt x="418" y="177"/>
                    <a:pt x="371" y="210"/>
                    <a:pt x="327" y="247"/>
                  </a:cubicBezTo>
                  <a:lnTo>
                    <a:pt x="308" y="265"/>
                  </a:lnTo>
                  <a:cubicBezTo>
                    <a:pt x="301" y="269"/>
                    <a:pt x="294" y="276"/>
                    <a:pt x="286" y="283"/>
                  </a:cubicBezTo>
                  <a:cubicBezTo>
                    <a:pt x="279" y="291"/>
                    <a:pt x="272" y="294"/>
                    <a:pt x="268" y="302"/>
                  </a:cubicBezTo>
                  <a:cubicBezTo>
                    <a:pt x="257" y="313"/>
                    <a:pt x="246" y="324"/>
                    <a:pt x="235" y="331"/>
                  </a:cubicBezTo>
                  <a:cubicBezTo>
                    <a:pt x="228" y="342"/>
                    <a:pt x="217" y="353"/>
                    <a:pt x="209" y="364"/>
                  </a:cubicBezTo>
                  <a:cubicBezTo>
                    <a:pt x="202" y="371"/>
                    <a:pt x="195" y="382"/>
                    <a:pt x="187" y="390"/>
                  </a:cubicBezTo>
                  <a:cubicBezTo>
                    <a:pt x="184" y="393"/>
                    <a:pt x="180" y="401"/>
                    <a:pt x="173" y="408"/>
                  </a:cubicBezTo>
                  <a:cubicBezTo>
                    <a:pt x="169" y="412"/>
                    <a:pt x="165" y="419"/>
                    <a:pt x="158" y="426"/>
                  </a:cubicBezTo>
                  <a:cubicBezTo>
                    <a:pt x="158" y="430"/>
                    <a:pt x="154" y="434"/>
                    <a:pt x="151" y="437"/>
                  </a:cubicBezTo>
                  <a:cubicBezTo>
                    <a:pt x="151" y="441"/>
                    <a:pt x="147" y="445"/>
                    <a:pt x="143" y="448"/>
                  </a:cubicBezTo>
                  <a:cubicBezTo>
                    <a:pt x="140" y="452"/>
                    <a:pt x="140" y="456"/>
                    <a:pt x="136" y="459"/>
                  </a:cubicBezTo>
                  <a:cubicBezTo>
                    <a:pt x="132" y="467"/>
                    <a:pt x="129" y="470"/>
                    <a:pt x="125" y="478"/>
                  </a:cubicBezTo>
                  <a:cubicBezTo>
                    <a:pt x="118" y="485"/>
                    <a:pt x="114" y="492"/>
                    <a:pt x="110" y="500"/>
                  </a:cubicBezTo>
                  <a:cubicBezTo>
                    <a:pt x="107" y="503"/>
                    <a:pt x="103" y="511"/>
                    <a:pt x="99" y="514"/>
                  </a:cubicBezTo>
                  <a:cubicBezTo>
                    <a:pt x="99" y="518"/>
                    <a:pt x="96" y="525"/>
                    <a:pt x="92" y="529"/>
                  </a:cubicBezTo>
                  <a:cubicBezTo>
                    <a:pt x="92" y="533"/>
                    <a:pt x="88" y="533"/>
                    <a:pt x="88" y="536"/>
                  </a:cubicBezTo>
                  <a:cubicBezTo>
                    <a:pt x="85" y="540"/>
                    <a:pt x="81" y="547"/>
                    <a:pt x="81" y="551"/>
                  </a:cubicBezTo>
                  <a:cubicBezTo>
                    <a:pt x="74" y="562"/>
                    <a:pt x="70" y="569"/>
                    <a:pt x="66" y="576"/>
                  </a:cubicBezTo>
                  <a:cubicBezTo>
                    <a:pt x="63" y="584"/>
                    <a:pt x="59" y="591"/>
                    <a:pt x="55" y="598"/>
                  </a:cubicBezTo>
                  <a:cubicBezTo>
                    <a:pt x="55" y="602"/>
                    <a:pt x="52" y="606"/>
                    <a:pt x="52" y="613"/>
                  </a:cubicBezTo>
                  <a:cubicBezTo>
                    <a:pt x="48" y="617"/>
                    <a:pt x="44" y="624"/>
                    <a:pt x="44" y="628"/>
                  </a:cubicBezTo>
                  <a:cubicBezTo>
                    <a:pt x="41" y="631"/>
                    <a:pt x="41" y="631"/>
                    <a:pt x="41" y="631"/>
                  </a:cubicBezTo>
                  <a:cubicBezTo>
                    <a:pt x="37" y="639"/>
                    <a:pt x="33" y="646"/>
                    <a:pt x="33" y="653"/>
                  </a:cubicBezTo>
                  <a:cubicBezTo>
                    <a:pt x="30" y="657"/>
                    <a:pt x="30" y="657"/>
                    <a:pt x="30" y="661"/>
                  </a:cubicBezTo>
                  <a:cubicBezTo>
                    <a:pt x="26" y="664"/>
                    <a:pt x="26" y="672"/>
                    <a:pt x="22" y="675"/>
                  </a:cubicBezTo>
                  <a:cubicBezTo>
                    <a:pt x="22" y="683"/>
                    <a:pt x="19" y="686"/>
                    <a:pt x="19" y="690"/>
                  </a:cubicBezTo>
                  <a:cubicBezTo>
                    <a:pt x="19" y="694"/>
                    <a:pt x="15" y="697"/>
                    <a:pt x="15" y="697"/>
                  </a:cubicBezTo>
                  <a:cubicBezTo>
                    <a:pt x="15" y="705"/>
                    <a:pt x="11" y="712"/>
                    <a:pt x="8" y="719"/>
                  </a:cubicBezTo>
                  <a:cubicBezTo>
                    <a:pt x="8" y="727"/>
                    <a:pt x="4" y="734"/>
                    <a:pt x="0" y="741"/>
                  </a:cubicBezTo>
                  <a:lnTo>
                    <a:pt x="0" y="745"/>
                  </a:lnTo>
                  <a:cubicBezTo>
                    <a:pt x="0" y="745"/>
                    <a:pt x="0" y="745"/>
                    <a:pt x="0" y="749"/>
                  </a:cubicBezTo>
                  <a:cubicBezTo>
                    <a:pt x="30" y="756"/>
                    <a:pt x="63" y="760"/>
                    <a:pt x="92" y="763"/>
                  </a:cubicBezTo>
                  <a:cubicBezTo>
                    <a:pt x="127" y="767"/>
                    <a:pt x="161" y="769"/>
                    <a:pt x="195" y="769"/>
                  </a:cubicBezTo>
                  <a:cubicBezTo>
                    <a:pt x="481" y="769"/>
                    <a:pt x="721" y="634"/>
                    <a:pt x="770" y="437"/>
                  </a:cubicBezTo>
                  <a:cubicBezTo>
                    <a:pt x="829" y="653"/>
                    <a:pt x="997" y="881"/>
                    <a:pt x="1247" y="1038"/>
                  </a:cubicBezTo>
                  <a:cubicBezTo>
                    <a:pt x="1447" y="1164"/>
                    <a:pt x="1662" y="1226"/>
                    <a:pt x="1852" y="1226"/>
                  </a:cubicBezTo>
                  <a:cubicBezTo>
                    <a:pt x="1912" y="1226"/>
                    <a:pt x="1970" y="1219"/>
                    <a:pt x="2024" y="1207"/>
                  </a:cubicBezTo>
                  <a:cubicBezTo>
                    <a:pt x="2024" y="1203"/>
                    <a:pt x="2027" y="1203"/>
                    <a:pt x="2027" y="1200"/>
                  </a:cubicBezTo>
                  <a:cubicBezTo>
                    <a:pt x="2035" y="1134"/>
                    <a:pt x="2038" y="1068"/>
                    <a:pt x="2038" y="1005"/>
                  </a:cubicBezTo>
                  <a:cubicBezTo>
                    <a:pt x="2038" y="994"/>
                    <a:pt x="2038" y="987"/>
                    <a:pt x="2035" y="980"/>
                  </a:cubicBezTo>
                  <a:cubicBezTo>
                    <a:pt x="2027" y="818"/>
                    <a:pt x="1980" y="661"/>
                    <a:pt x="1899" y="525"/>
                  </a:cubicBezTo>
                  <a:cubicBezTo>
                    <a:pt x="1895" y="518"/>
                    <a:pt x="1892" y="507"/>
                    <a:pt x="1884" y="500"/>
                  </a:cubicBezTo>
                  <a:cubicBezTo>
                    <a:pt x="1881" y="492"/>
                    <a:pt x="1873" y="481"/>
                    <a:pt x="1870" y="474"/>
                  </a:cubicBezTo>
                  <a:cubicBezTo>
                    <a:pt x="1870" y="474"/>
                    <a:pt x="1866" y="470"/>
                    <a:pt x="1866" y="470"/>
                  </a:cubicBezTo>
                  <a:cubicBezTo>
                    <a:pt x="1789" y="353"/>
                    <a:pt x="1686" y="250"/>
                    <a:pt x="1566" y="170"/>
                  </a:cubicBezTo>
                  <a:cubicBezTo>
                    <a:pt x="1555" y="162"/>
                    <a:pt x="1544" y="155"/>
                    <a:pt x="1533" y="151"/>
                  </a:cubicBezTo>
                  <a:cubicBezTo>
                    <a:pt x="1514" y="137"/>
                    <a:pt x="1492" y="126"/>
                    <a:pt x="1474" y="115"/>
                  </a:cubicBezTo>
                  <a:cubicBezTo>
                    <a:pt x="1456" y="107"/>
                    <a:pt x="1437" y="100"/>
                    <a:pt x="1419" y="93"/>
                  </a:cubicBezTo>
                  <a:cubicBezTo>
                    <a:pt x="1401" y="82"/>
                    <a:pt x="1382" y="74"/>
                    <a:pt x="1364" y="67"/>
                  </a:cubicBezTo>
                  <a:cubicBezTo>
                    <a:pt x="1335" y="56"/>
                    <a:pt x="1302" y="49"/>
                    <a:pt x="1269" y="38"/>
                  </a:cubicBezTo>
                  <a:cubicBezTo>
                    <a:pt x="1217" y="23"/>
                    <a:pt x="1162" y="12"/>
                    <a:pt x="1107" y="8"/>
                  </a:cubicBezTo>
                  <a:cubicBezTo>
                    <a:pt x="1100" y="8"/>
                    <a:pt x="1089" y="5"/>
                    <a:pt x="1082" y="5"/>
                  </a:cubicBezTo>
                  <a:cubicBezTo>
                    <a:pt x="1060" y="5"/>
                    <a:pt x="1041" y="1"/>
                    <a:pt x="1023" y="1"/>
                  </a:cubicBezTo>
                  <a:close/>
                </a:path>
              </a:pathLst>
            </a:custGeom>
            <a:solidFill>
              <a:srgbClr val="824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31;p36">
              <a:extLst>
                <a:ext uri="{FF2B5EF4-FFF2-40B4-BE49-F238E27FC236}">
                  <a16:creationId xmlns:a16="http://schemas.microsoft.com/office/drawing/2014/main" id="{8EF8C26C-B4DD-4CC0-883B-A34274B54971}"/>
                </a:ext>
              </a:extLst>
            </p:cNvPr>
            <p:cNvSpPr/>
            <p:nvPr/>
          </p:nvSpPr>
          <p:spPr>
            <a:xfrm>
              <a:off x="3652667" y="3187044"/>
              <a:ext cx="68718" cy="69652"/>
            </a:xfrm>
            <a:custGeom>
              <a:avLst/>
              <a:gdLst/>
              <a:ahLst/>
              <a:cxnLst/>
              <a:rect l="l" t="t" r="r" b="b"/>
              <a:pathLst>
                <a:path w="368" h="373" extrusionOk="0">
                  <a:moveTo>
                    <a:pt x="181" y="0"/>
                  </a:moveTo>
                  <a:cubicBezTo>
                    <a:pt x="157" y="0"/>
                    <a:pt x="134" y="8"/>
                    <a:pt x="122" y="28"/>
                  </a:cubicBezTo>
                  <a:cubicBezTo>
                    <a:pt x="96" y="65"/>
                    <a:pt x="118" y="127"/>
                    <a:pt x="85" y="156"/>
                  </a:cubicBezTo>
                  <a:cubicBezTo>
                    <a:pt x="70" y="171"/>
                    <a:pt x="45" y="167"/>
                    <a:pt x="30" y="182"/>
                  </a:cubicBezTo>
                  <a:cubicBezTo>
                    <a:pt x="12" y="197"/>
                    <a:pt x="1" y="219"/>
                    <a:pt x="4" y="244"/>
                  </a:cubicBezTo>
                  <a:cubicBezTo>
                    <a:pt x="8" y="274"/>
                    <a:pt x="26" y="303"/>
                    <a:pt x="52" y="318"/>
                  </a:cubicBezTo>
                  <a:cubicBezTo>
                    <a:pt x="74" y="332"/>
                    <a:pt x="96" y="343"/>
                    <a:pt x="118" y="347"/>
                  </a:cubicBezTo>
                  <a:cubicBezTo>
                    <a:pt x="144" y="351"/>
                    <a:pt x="169" y="351"/>
                    <a:pt x="191" y="351"/>
                  </a:cubicBezTo>
                  <a:cubicBezTo>
                    <a:pt x="210" y="354"/>
                    <a:pt x="224" y="358"/>
                    <a:pt x="235" y="365"/>
                  </a:cubicBezTo>
                  <a:cubicBezTo>
                    <a:pt x="239" y="365"/>
                    <a:pt x="239" y="369"/>
                    <a:pt x="243" y="369"/>
                  </a:cubicBezTo>
                  <a:cubicBezTo>
                    <a:pt x="246" y="372"/>
                    <a:pt x="250" y="372"/>
                    <a:pt x="257" y="372"/>
                  </a:cubicBezTo>
                  <a:cubicBezTo>
                    <a:pt x="261" y="372"/>
                    <a:pt x="265" y="369"/>
                    <a:pt x="268" y="365"/>
                  </a:cubicBezTo>
                  <a:cubicBezTo>
                    <a:pt x="290" y="347"/>
                    <a:pt x="309" y="329"/>
                    <a:pt x="327" y="310"/>
                  </a:cubicBezTo>
                  <a:cubicBezTo>
                    <a:pt x="338" y="299"/>
                    <a:pt x="345" y="288"/>
                    <a:pt x="356" y="281"/>
                  </a:cubicBezTo>
                  <a:cubicBezTo>
                    <a:pt x="360" y="274"/>
                    <a:pt x="367" y="266"/>
                    <a:pt x="367" y="255"/>
                  </a:cubicBezTo>
                  <a:cubicBezTo>
                    <a:pt x="367" y="248"/>
                    <a:pt x="364" y="241"/>
                    <a:pt x="356" y="233"/>
                  </a:cubicBezTo>
                  <a:cubicBezTo>
                    <a:pt x="345" y="208"/>
                    <a:pt x="338" y="178"/>
                    <a:pt x="327" y="153"/>
                  </a:cubicBezTo>
                  <a:cubicBezTo>
                    <a:pt x="316" y="127"/>
                    <a:pt x="301" y="101"/>
                    <a:pt x="287" y="76"/>
                  </a:cubicBezTo>
                  <a:cubicBezTo>
                    <a:pt x="268" y="50"/>
                    <a:pt x="246" y="21"/>
                    <a:pt x="213" y="6"/>
                  </a:cubicBezTo>
                  <a:cubicBezTo>
                    <a:pt x="203" y="2"/>
                    <a:pt x="192" y="0"/>
                    <a:pt x="181" y="0"/>
                  </a:cubicBezTo>
                  <a:close/>
                </a:path>
              </a:pathLst>
            </a:custGeom>
            <a:solidFill>
              <a:srgbClr val="FD9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32;p36">
              <a:extLst>
                <a:ext uri="{FF2B5EF4-FFF2-40B4-BE49-F238E27FC236}">
                  <a16:creationId xmlns:a16="http://schemas.microsoft.com/office/drawing/2014/main" id="{48473BF4-8E89-451B-93BF-BE33B85E7B91}"/>
                </a:ext>
              </a:extLst>
            </p:cNvPr>
            <p:cNvSpPr/>
            <p:nvPr/>
          </p:nvSpPr>
          <p:spPr>
            <a:xfrm>
              <a:off x="3711488" y="3244931"/>
              <a:ext cx="72080" cy="67225"/>
            </a:xfrm>
            <a:custGeom>
              <a:avLst/>
              <a:gdLst/>
              <a:ahLst/>
              <a:cxnLst/>
              <a:rect l="l" t="t" r="r" b="b"/>
              <a:pathLst>
                <a:path w="386" h="360" extrusionOk="0">
                  <a:moveTo>
                    <a:pt x="107" y="0"/>
                  </a:moveTo>
                  <a:cubicBezTo>
                    <a:pt x="100" y="0"/>
                    <a:pt x="93" y="8"/>
                    <a:pt x="85" y="15"/>
                  </a:cubicBezTo>
                  <a:cubicBezTo>
                    <a:pt x="78" y="22"/>
                    <a:pt x="67" y="33"/>
                    <a:pt x="60" y="41"/>
                  </a:cubicBezTo>
                  <a:cubicBezTo>
                    <a:pt x="41" y="62"/>
                    <a:pt x="27" y="84"/>
                    <a:pt x="8" y="103"/>
                  </a:cubicBezTo>
                  <a:cubicBezTo>
                    <a:pt x="5" y="110"/>
                    <a:pt x="5" y="114"/>
                    <a:pt x="1" y="117"/>
                  </a:cubicBezTo>
                  <a:cubicBezTo>
                    <a:pt x="1" y="125"/>
                    <a:pt x="5" y="128"/>
                    <a:pt x="8" y="132"/>
                  </a:cubicBezTo>
                  <a:lnTo>
                    <a:pt x="12" y="136"/>
                  </a:lnTo>
                  <a:cubicBezTo>
                    <a:pt x="19" y="150"/>
                    <a:pt x="27" y="165"/>
                    <a:pt x="27" y="180"/>
                  </a:cubicBezTo>
                  <a:cubicBezTo>
                    <a:pt x="30" y="205"/>
                    <a:pt x="30" y="231"/>
                    <a:pt x="38" y="253"/>
                  </a:cubicBezTo>
                  <a:cubicBezTo>
                    <a:pt x="45" y="275"/>
                    <a:pt x="56" y="297"/>
                    <a:pt x="71" y="315"/>
                  </a:cubicBezTo>
                  <a:cubicBezTo>
                    <a:pt x="93" y="341"/>
                    <a:pt x="122" y="359"/>
                    <a:pt x="151" y="359"/>
                  </a:cubicBezTo>
                  <a:cubicBezTo>
                    <a:pt x="173" y="359"/>
                    <a:pt x="199" y="348"/>
                    <a:pt x="210" y="330"/>
                  </a:cubicBezTo>
                  <a:cubicBezTo>
                    <a:pt x="224" y="312"/>
                    <a:pt x="217" y="290"/>
                    <a:pt x="232" y="271"/>
                  </a:cubicBezTo>
                  <a:cubicBezTo>
                    <a:pt x="261" y="235"/>
                    <a:pt x="320" y="253"/>
                    <a:pt x="356" y="224"/>
                  </a:cubicBezTo>
                  <a:cubicBezTo>
                    <a:pt x="382" y="202"/>
                    <a:pt x="386" y="161"/>
                    <a:pt x="371" y="132"/>
                  </a:cubicBezTo>
                  <a:cubicBezTo>
                    <a:pt x="353" y="103"/>
                    <a:pt x="323" y="81"/>
                    <a:pt x="294" y="66"/>
                  </a:cubicBezTo>
                  <a:cubicBezTo>
                    <a:pt x="268" y="51"/>
                    <a:pt x="243" y="41"/>
                    <a:pt x="213" y="30"/>
                  </a:cubicBezTo>
                  <a:cubicBezTo>
                    <a:pt x="188" y="22"/>
                    <a:pt x="158" y="19"/>
                    <a:pt x="133" y="8"/>
                  </a:cubicBezTo>
                  <a:cubicBezTo>
                    <a:pt x="125" y="4"/>
                    <a:pt x="118" y="0"/>
                    <a:pt x="107" y="0"/>
                  </a:cubicBezTo>
                  <a:close/>
                </a:path>
              </a:pathLst>
            </a:custGeom>
            <a:solidFill>
              <a:srgbClr val="FD9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33;p36">
              <a:extLst>
                <a:ext uri="{FF2B5EF4-FFF2-40B4-BE49-F238E27FC236}">
                  <a16:creationId xmlns:a16="http://schemas.microsoft.com/office/drawing/2014/main" id="{EFB88DF5-54F4-4A08-A6DF-6C57007D728B}"/>
                </a:ext>
              </a:extLst>
            </p:cNvPr>
            <p:cNvSpPr/>
            <p:nvPr/>
          </p:nvSpPr>
          <p:spPr>
            <a:xfrm>
              <a:off x="3693748" y="3227752"/>
              <a:ext cx="45377" cy="45377"/>
            </a:xfrm>
            <a:custGeom>
              <a:avLst/>
              <a:gdLst/>
              <a:ahLst/>
              <a:cxnLst/>
              <a:rect l="l" t="t" r="r" b="b"/>
              <a:pathLst>
                <a:path w="243" h="243" extrusionOk="0">
                  <a:moveTo>
                    <a:pt x="170" y="1"/>
                  </a:moveTo>
                  <a:cubicBezTo>
                    <a:pt x="158" y="1"/>
                    <a:pt x="148" y="6"/>
                    <a:pt x="140" y="15"/>
                  </a:cubicBezTo>
                  <a:lnTo>
                    <a:pt x="15" y="147"/>
                  </a:lnTo>
                  <a:cubicBezTo>
                    <a:pt x="1" y="165"/>
                    <a:pt x="4" y="191"/>
                    <a:pt x="19" y="206"/>
                  </a:cubicBezTo>
                  <a:lnTo>
                    <a:pt x="48" y="231"/>
                  </a:lnTo>
                  <a:cubicBezTo>
                    <a:pt x="57" y="239"/>
                    <a:pt x="67" y="242"/>
                    <a:pt x="78" y="242"/>
                  </a:cubicBezTo>
                  <a:cubicBezTo>
                    <a:pt x="88" y="242"/>
                    <a:pt x="98" y="239"/>
                    <a:pt x="107" y="231"/>
                  </a:cubicBezTo>
                  <a:lnTo>
                    <a:pt x="228" y="96"/>
                  </a:lnTo>
                  <a:cubicBezTo>
                    <a:pt x="242" y="81"/>
                    <a:pt x="242" y="56"/>
                    <a:pt x="228" y="41"/>
                  </a:cubicBezTo>
                  <a:lnTo>
                    <a:pt x="199" y="12"/>
                  </a:lnTo>
                  <a:cubicBezTo>
                    <a:pt x="190" y="5"/>
                    <a:pt x="180" y="1"/>
                    <a:pt x="170" y="1"/>
                  </a:cubicBezTo>
                  <a:close/>
                </a:path>
              </a:pathLst>
            </a:custGeom>
            <a:solidFill>
              <a:srgbClr val="FC1C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34;p36">
              <a:extLst>
                <a:ext uri="{FF2B5EF4-FFF2-40B4-BE49-F238E27FC236}">
                  <a16:creationId xmlns:a16="http://schemas.microsoft.com/office/drawing/2014/main" id="{2E525543-C19A-4ED2-A383-B3685631C81B}"/>
                </a:ext>
              </a:extLst>
            </p:cNvPr>
            <p:cNvSpPr/>
            <p:nvPr/>
          </p:nvSpPr>
          <p:spPr>
            <a:xfrm>
              <a:off x="3578720" y="3188724"/>
              <a:ext cx="187" cy="1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35;p36">
              <a:extLst>
                <a:ext uri="{FF2B5EF4-FFF2-40B4-BE49-F238E27FC236}">
                  <a16:creationId xmlns:a16="http://schemas.microsoft.com/office/drawing/2014/main" id="{450B56C4-79F2-4F0F-A3C4-F98BA765A897}"/>
                </a:ext>
              </a:extLst>
            </p:cNvPr>
            <p:cNvSpPr/>
            <p:nvPr/>
          </p:nvSpPr>
          <p:spPr>
            <a:xfrm>
              <a:off x="3578720" y="3188724"/>
              <a:ext cx="187" cy="1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36;p36">
              <a:extLst>
                <a:ext uri="{FF2B5EF4-FFF2-40B4-BE49-F238E27FC236}">
                  <a16:creationId xmlns:a16="http://schemas.microsoft.com/office/drawing/2014/main" id="{289B30F6-B6CC-43FE-9AAC-9DBA6151164A}"/>
                </a:ext>
              </a:extLst>
            </p:cNvPr>
            <p:cNvSpPr/>
            <p:nvPr/>
          </p:nvSpPr>
          <p:spPr>
            <a:xfrm>
              <a:off x="3599261" y="3147643"/>
              <a:ext cx="8403" cy="1494"/>
            </a:xfrm>
            <a:custGeom>
              <a:avLst/>
              <a:gdLst/>
              <a:ahLst/>
              <a:cxnLst/>
              <a:rect l="l" t="t" r="r" b="b"/>
              <a:pathLst>
                <a:path w="45" h="8" extrusionOk="0">
                  <a:moveTo>
                    <a:pt x="45" y="1"/>
                  </a:moveTo>
                  <a:lnTo>
                    <a:pt x="45" y="1"/>
                  </a:lnTo>
                  <a:cubicBezTo>
                    <a:pt x="41" y="1"/>
                    <a:pt x="37" y="1"/>
                    <a:pt x="34" y="4"/>
                  </a:cubicBezTo>
                  <a:lnTo>
                    <a:pt x="37" y="4"/>
                  </a:lnTo>
                  <a:cubicBezTo>
                    <a:pt x="41" y="1"/>
                    <a:pt x="41" y="1"/>
                    <a:pt x="45" y="1"/>
                  </a:cubicBezTo>
                  <a:close/>
                  <a:moveTo>
                    <a:pt x="19" y="4"/>
                  </a:moveTo>
                  <a:cubicBezTo>
                    <a:pt x="12" y="4"/>
                    <a:pt x="4" y="4"/>
                    <a:pt x="1" y="8"/>
                  </a:cubicBezTo>
                  <a:cubicBezTo>
                    <a:pt x="8" y="4"/>
                    <a:pt x="15" y="4"/>
                    <a:pt x="23" y="4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37;p36">
              <a:extLst>
                <a:ext uri="{FF2B5EF4-FFF2-40B4-BE49-F238E27FC236}">
                  <a16:creationId xmlns:a16="http://schemas.microsoft.com/office/drawing/2014/main" id="{109F3DE2-20B8-4B4F-85B5-0B0786DB7D98}"/>
                </a:ext>
              </a:extLst>
            </p:cNvPr>
            <p:cNvSpPr/>
            <p:nvPr/>
          </p:nvSpPr>
          <p:spPr>
            <a:xfrm>
              <a:off x="3611025" y="3146896"/>
              <a:ext cx="6909" cy="934"/>
            </a:xfrm>
            <a:custGeom>
              <a:avLst/>
              <a:gdLst/>
              <a:ahLst/>
              <a:cxnLst/>
              <a:rect l="l" t="t" r="r" b="b"/>
              <a:pathLst>
                <a:path w="37" h="5" extrusionOk="0">
                  <a:moveTo>
                    <a:pt x="33" y="1"/>
                  </a:moveTo>
                  <a:cubicBezTo>
                    <a:pt x="22" y="1"/>
                    <a:pt x="11" y="5"/>
                    <a:pt x="0" y="5"/>
                  </a:cubicBezTo>
                  <a:cubicBezTo>
                    <a:pt x="11" y="5"/>
                    <a:pt x="22" y="5"/>
                    <a:pt x="37" y="1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38;p36">
              <a:extLst>
                <a:ext uri="{FF2B5EF4-FFF2-40B4-BE49-F238E27FC236}">
                  <a16:creationId xmlns:a16="http://schemas.microsoft.com/office/drawing/2014/main" id="{009631B3-0A4A-48DC-9A03-6CB72D5F93F3}"/>
                </a:ext>
              </a:extLst>
            </p:cNvPr>
            <p:cNvSpPr/>
            <p:nvPr/>
          </p:nvSpPr>
          <p:spPr>
            <a:xfrm>
              <a:off x="3703272" y="3164075"/>
              <a:ext cx="10457" cy="4295"/>
            </a:xfrm>
            <a:custGeom>
              <a:avLst/>
              <a:gdLst/>
              <a:ahLst/>
              <a:cxnLst/>
              <a:rect l="l" t="t" r="r" b="b"/>
              <a:pathLst>
                <a:path w="56" h="23" extrusionOk="0">
                  <a:moveTo>
                    <a:pt x="56" y="23"/>
                  </a:moveTo>
                  <a:cubicBezTo>
                    <a:pt x="38" y="15"/>
                    <a:pt x="19" y="8"/>
                    <a:pt x="1" y="1"/>
                  </a:cubicBezTo>
                  <a:cubicBezTo>
                    <a:pt x="19" y="8"/>
                    <a:pt x="38" y="15"/>
                    <a:pt x="56" y="23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39;p36">
              <a:extLst>
                <a:ext uri="{FF2B5EF4-FFF2-40B4-BE49-F238E27FC236}">
                  <a16:creationId xmlns:a16="http://schemas.microsoft.com/office/drawing/2014/main" id="{BF2448F1-6799-4C72-AFCE-8DFB9590B345}"/>
                </a:ext>
              </a:extLst>
            </p:cNvPr>
            <p:cNvSpPr/>
            <p:nvPr/>
          </p:nvSpPr>
          <p:spPr>
            <a:xfrm>
              <a:off x="3578720" y="3188724"/>
              <a:ext cx="187" cy="1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83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40;p36">
              <a:extLst>
                <a:ext uri="{FF2B5EF4-FFF2-40B4-BE49-F238E27FC236}">
                  <a16:creationId xmlns:a16="http://schemas.microsoft.com/office/drawing/2014/main" id="{A5EFEF82-4ACA-4C6D-88C9-76930F336045}"/>
                </a:ext>
              </a:extLst>
            </p:cNvPr>
            <p:cNvSpPr/>
            <p:nvPr/>
          </p:nvSpPr>
          <p:spPr>
            <a:xfrm>
              <a:off x="3128318" y="3514575"/>
              <a:ext cx="68718" cy="91127"/>
            </a:xfrm>
            <a:custGeom>
              <a:avLst/>
              <a:gdLst/>
              <a:ahLst/>
              <a:cxnLst/>
              <a:rect l="l" t="t" r="r" b="b"/>
              <a:pathLst>
                <a:path w="368" h="488" extrusionOk="0">
                  <a:moveTo>
                    <a:pt x="188" y="0"/>
                  </a:moveTo>
                  <a:lnTo>
                    <a:pt x="1" y="52"/>
                  </a:lnTo>
                  <a:lnTo>
                    <a:pt x="70" y="488"/>
                  </a:lnTo>
                  <a:lnTo>
                    <a:pt x="367" y="488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41;p36">
              <a:extLst>
                <a:ext uri="{FF2B5EF4-FFF2-40B4-BE49-F238E27FC236}">
                  <a16:creationId xmlns:a16="http://schemas.microsoft.com/office/drawing/2014/main" id="{9C8629C2-2274-44BB-B82D-1D9627B7B0C3}"/>
                </a:ext>
              </a:extLst>
            </p:cNvPr>
            <p:cNvSpPr/>
            <p:nvPr/>
          </p:nvSpPr>
          <p:spPr>
            <a:xfrm>
              <a:off x="2883323" y="3398426"/>
              <a:ext cx="95982" cy="106626"/>
            </a:xfrm>
            <a:custGeom>
              <a:avLst/>
              <a:gdLst/>
              <a:ahLst/>
              <a:cxnLst/>
              <a:rect l="l" t="t" r="r" b="b"/>
              <a:pathLst>
                <a:path w="514" h="571" extrusionOk="0">
                  <a:moveTo>
                    <a:pt x="223" y="0"/>
                  </a:moveTo>
                  <a:cubicBezTo>
                    <a:pt x="207" y="0"/>
                    <a:pt x="192" y="2"/>
                    <a:pt x="176" y="7"/>
                  </a:cubicBezTo>
                  <a:cubicBezTo>
                    <a:pt x="59" y="43"/>
                    <a:pt x="0" y="194"/>
                    <a:pt x="41" y="348"/>
                  </a:cubicBezTo>
                  <a:cubicBezTo>
                    <a:pt x="79" y="481"/>
                    <a:pt x="183" y="570"/>
                    <a:pt x="287" y="570"/>
                  </a:cubicBezTo>
                  <a:cubicBezTo>
                    <a:pt x="302" y="570"/>
                    <a:pt x="318" y="568"/>
                    <a:pt x="334" y="564"/>
                  </a:cubicBezTo>
                  <a:cubicBezTo>
                    <a:pt x="451" y="531"/>
                    <a:pt x="514" y="380"/>
                    <a:pt x="470" y="227"/>
                  </a:cubicBezTo>
                  <a:cubicBezTo>
                    <a:pt x="431" y="93"/>
                    <a:pt x="327" y="0"/>
                    <a:pt x="223" y="0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142;p36">
              <a:extLst>
                <a:ext uri="{FF2B5EF4-FFF2-40B4-BE49-F238E27FC236}">
                  <a16:creationId xmlns:a16="http://schemas.microsoft.com/office/drawing/2014/main" id="{710A0E01-34A5-4D6F-B036-609342C87EDA}"/>
                </a:ext>
              </a:extLst>
            </p:cNvPr>
            <p:cNvSpPr/>
            <p:nvPr/>
          </p:nvSpPr>
          <p:spPr>
            <a:xfrm>
              <a:off x="3246147" y="3296470"/>
              <a:ext cx="95982" cy="106439"/>
            </a:xfrm>
            <a:custGeom>
              <a:avLst/>
              <a:gdLst/>
              <a:ahLst/>
              <a:cxnLst/>
              <a:rect l="l" t="t" r="r" b="b"/>
              <a:pathLst>
                <a:path w="514" h="570" extrusionOk="0">
                  <a:moveTo>
                    <a:pt x="226" y="0"/>
                  </a:moveTo>
                  <a:cubicBezTo>
                    <a:pt x="211" y="0"/>
                    <a:pt x="195" y="2"/>
                    <a:pt x="180" y="6"/>
                  </a:cubicBezTo>
                  <a:cubicBezTo>
                    <a:pt x="59" y="39"/>
                    <a:pt x="0" y="193"/>
                    <a:pt x="44" y="347"/>
                  </a:cubicBezTo>
                  <a:cubicBezTo>
                    <a:pt x="79" y="478"/>
                    <a:pt x="184" y="570"/>
                    <a:pt x="287" y="570"/>
                  </a:cubicBezTo>
                  <a:cubicBezTo>
                    <a:pt x="303" y="570"/>
                    <a:pt x="319" y="568"/>
                    <a:pt x="334" y="564"/>
                  </a:cubicBezTo>
                  <a:cubicBezTo>
                    <a:pt x="451" y="531"/>
                    <a:pt x="513" y="380"/>
                    <a:pt x="469" y="226"/>
                  </a:cubicBezTo>
                  <a:cubicBezTo>
                    <a:pt x="431" y="92"/>
                    <a:pt x="329" y="0"/>
                    <a:pt x="226" y="0"/>
                  </a:cubicBezTo>
                  <a:close/>
                </a:path>
              </a:pathLst>
            </a:custGeom>
            <a:solidFill>
              <a:srgbClr val="EBB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143;p36">
              <a:extLst>
                <a:ext uri="{FF2B5EF4-FFF2-40B4-BE49-F238E27FC236}">
                  <a16:creationId xmlns:a16="http://schemas.microsoft.com/office/drawing/2014/main" id="{3477DC60-D121-4D74-AD2F-265586226683}"/>
                </a:ext>
              </a:extLst>
            </p:cNvPr>
            <p:cNvSpPr/>
            <p:nvPr/>
          </p:nvSpPr>
          <p:spPr>
            <a:xfrm>
              <a:off x="2910773" y="3165943"/>
              <a:ext cx="407456" cy="404468"/>
            </a:xfrm>
            <a:custGeom>
              <a:avLst/>
              <a:gdLst/>
              <a:ahLst/>
              <a:cxnLst/>
              <a:rect l="l" t="t" r="r" b="b"/>
              <a:pathLst>
                <a:path w="2182" h="2166" extrusionOk="0">
                  <a:moveTo>
                    <a:pt x="1010" y="0"/>
                  </a:moveTo>
                  <a:cubicBezTo>
                    <a:pt x="919" y="0"/>
                    <a:pt x="828" y="13"/>
                    <a:pt x="737" y="38"/>
                  </a:cubicBezTo>
                  <a:cubicBezTo>
                    <a:pt x="638" y="68"/>
                    <a:pt x="543" y="108"/>
                    <a:pt x="462" y="163"/>
                  </a:cubicBezTo>
                  <a:cubicBezTo>
                    <a:pt x="451" y="170"/>
                    <a:pt x="444" y="174"/>
                    <a:pt x="433" y="181"/>
                  </a:cubicBezTo>
                  <a:cubicBezTo>
                    <a:pt x="429" y="185"/>
                    <a:pt x="422" y="189"/>
                    <a:pt x="418" y="192"/>
                  </a:cubicBezTo>
                  <a:cubicBezTo>
                    <a:pt x="414" y="192"/>
                    <a:pt x="414" y="196"/>
                    <a:pt x="411" y="196"/>
                  </a:cubicBezTo>
                  <a:cubicBezTo>
                    <a:pt x="407" y="200"/>
                    <a:pt x="403" y="203"/>
                    <a:pt x="400" y="207"/>
                  </a:cubicBezTo>
                  <a:cubicBezTo>
                    <a:pt x="396" y="211"/>
                    <a:pt x="389" y="214"/>
                    <a:pt x="385" y="218"/>
                  </a:cubicBezTo>
                  <a:cubicBezTo>
                    <a:pt x="374" y="225"/>
                    <a:pt x="363" y="236"/>
                    <a:pt x="352" y="247"/>
                  </a:cubicBezTo>
                  <a:cubicBezTo>
                    <a:pt x="341" y="255"/>
                    <a:pt x="334" y="262"/>
                    <a:pt x="326" y="269"/>
                  </a:cubicBezTo>
                  <a:cubicBezTo>
                    <a:pt x="319" y="273"/>
                    <a:pt x="315" y="280"/>
                    <a:pt x="308" y="284"/>
                  </a:cubicBezTo>
                  <a:cubicBezTo>
                    <a:pt x="304" y="288"/>
                    <a:pt x="301" y="291"/>
                    <a:pt x="297" y="299"/>
                  </a:cubicBezTo>
                  <a:cubicBezTo>
                    <a:pt x="253" y="343"/>
                    <a:pt x="213" y="387"/>
                    <a:pt x="180" y="438"/>
                  </a:cubicBezTo>
                  <a:cubicBezTo>
                    <a:pt x="172" y="445"/>
                    <a:pt x="169" y="453"/>
                    <a:pt x="161" y="460"/>
                  </a:cubicBezTo>
                  <a:cubicBezTo>
                    <a:pt x="154" y="471"/>
                    <a:pt x="150" y="485"/>
                    <a:pt x="143" y="496"/>
                  </a:cubicBezTo>
                  <a:cubicBezTo>
                    <a:pt x="139" y="500"/>
                    <a:pt x="136" y="507"/>
                    <a:pt x="132" y="515"/>
                  </a:cubicBezTo>
                  <a:cubicBezTo>
                    <a:pt x="128" y="518"/>
                    <a:pt x="125" y="526"/>
                    <a:pt x="121" y="529"/>
                  </a:cubicBezTo>
                  <a:cubicBezTo>
                    <a:pt x="95" y="577"/>
                    <a:pt x="73" y="628"/>
                    <a:pt x="55" y="680"/>
                  </a:cubicBezTo>
                  <a:lnTo>
                    <a:pt x="48" y="705"/>
                  </a:lnTo>
                  <a:cubicBezTo>
                    <a:pt x="44" y="713"/>
                    <a:pt x="44" y="724"/>
                    <a:pt x="40" y="731"/>
                  </a:cubicBezTo>
                  <a:cubicBezTo>
                    <a:pt x="37" y="738"/>
                    <a:pt x="37" y="749"/>
                    <a:pt x="33" y="757"/>
                  </a:cubicBezTo>
                  <a:cubicBezTo>
                    <a:pt x="29" y="771"/>
                    <a:pt x="26" y="782"/>
                    <a:pt x="22" y="797"/>
                  </a:cubicBezTo>
                  <a:cubicBezTo>
                    <a:pt x="22" y="812"/>
                    <a:pt x="18" y="823"/>
                    <a:pt x="15" y="837"/>
                  </a:cubicBezTo>
                  <a:cubicBezTo>
                    <a:pt x="15" y="848"/>
                    <a:pt x="11" y="859"/>
                    <a:pt x="11" y="870"/>
                  </a:cubicBezTo>
                  <a:cubicBezTo>
                    <a:pt x="11" y="878"/>
                    <a:pt x="7" y="885"/>
                    <a:pt x="7" y="892"/>
                  </a:cubicBezTo>
                  <a:cubicBezTo>
                    <a:pt x="7" y="900"/>
                    <a:pt x="7" y="907"/>
                    <a:pt x="4" y="914"/>
                  </a:cubicBezTo>
                  <a:cubicBezTo>
                    <a:pt x="4" y="918"/>
                    <a:pt x="4" y="922"/>
                    <a:pt x="4" y="925"/>
                  </a:cubicBezTo>
                  <a:cubicBezTo>
                    <a:pt x="4" y="929"/>
                    <a:pt x="4" y="936"/>
                    <a:pt x="4" y="940"/>
                  </a:cubicBezTo>
                  <a:cubicBezTo>
                    <a:pt x="4" y="944"/>
                    <a:pt x="4" y="947"/>
                    <a:pt x="4" y="955"/>
                  </a:cubicBezTo>
                  <a:cubicBezTo>
                    <a:pt x="0" y="962"/>
                    <a:pt x="0" y="969"/>
                    <a:pt x="0" y="977"/>
                  </a:cubicBezTo>
                  <a:cubicBezTo>
                    <a:pt x="0" y="984"/>
                    <a:pt x="0" y="991"/>
                    <a:pt x="0" y="999"/>
                  </a:cubicBezTo>
                  <a:cubicBezTo>
                    <a:pt x="0" y="1006"/>
                    <a:pt x="0" y="1010"/>
                    <a:pt x="0" y="1017"/>
                  </a:cubicBezTo>
                  <a:cubicBezTo>
                    <a:pt x="0" y="1021"/>
                    <a:pt x="0" y="1028"/>
                    <a:pt x="0" y="1032"/>
                  </a:cubicBezTo>
                  <a:cubicBezTo>
                    <a:pt x="0" y="1035"/>
                    <a:pt x="0" y="1039"/>
                    <a:pt x="0" y="1043"/>
                  </a:cubicBezTo>
                  <a:cubicBezTo>
                    <a:pt x="0" y="1046"/>
                    <a:pt x="0" y="1054"/>
                    <a:pt x="0" y="1057"/>
                  </a:cubicBezTo>
                  <a:cubicBezTo>
                    <a:pt x="4" y="1068"/>
                    <a:pt x="4" y="1076"/>
                    <a:pt x="4" y="1087"/>
                  </a:cubicBezTo>
                  <a:cubicBezTo>
                    <a:pt x="4" y="1094"/>
                    <a:pt x="4" y="1101"/>
                    <a:pt x="4" y="1109"/>
                  </a:cubicBezTo>
                  <a:cubicBezTo>
                    <a:pt x="7" y="1112"/>
                    <a:pt x="7" y="1120"/>
                    <a:pt x="7" y="1123"/>
                  </a:cubicBezTo>
                  <a:cubicBezTo>
                    <a:pt x="7" y="1131"/>
                    <a:pt x="7" y="1134"/>
                    <a:pt x="11" y="1142"/>
                  </a:cubicBezTo>
                  <a:cubicBezTo>
                    <a:pt x="11" y="1142"/>
                    <a:pt x="11" y="1145"/>
                    <a:pt x="11" y="1145"/>
                  </a:cubicBezTo>
                  <a:cubicBezTo>
                    <a:pt x="11" y="1153"/>
                    <a:pt x="11" y="1160"/>
                    <a:pt x="15" y="1167"/>
                  </a:cubicBezTo>
                  <a:cubicBezTo>
                    <a:pt x="15" y="1171"/>
                    <a:pt x="15" y="1171"/>
                    <a:pt x="15" y="1175"/>
                  </a:cubicBezTo>
                  <a:cubicBezTo>
                    <a:pt x="15" y="1178"/>
                    <a:pt x="15" y="1186"/>
                    <a:pt x="18" y="1189"/>
                  </a:cubicBezTo>
                  <a:cubicBezTo>
                    <a:pt x="18" y="1197"/>
                    <a:pt x="18" y="1200"/>
                    <a:pt x="18" y="1204"/>
                  </a:cubicBezTo>
                  <a:cubicBezTo>
                    <a:pt x="22" y="1208"/>
                    <a:pt x="22" y="1211"/>
                    <a:pt x="22" y="1211"/>
                  </a:cubicBezTo>
                  <a:cubicBezTo>
                    <a:pt x="22" y="1219"/>
                    <a:pt x="26" y="1226"/>
                    <a:pt x="26" y="1233"/>
                  </a:cubicBezTo>
                  <a:cubicBezTo>
                    <a:pt x="26" y="1241"/>
                    <a:pt x="29" y="1248"/>
                    <a:pt x="29" y="1255"/>
                  </a:cubicBezTo>
                  <a:cubicBezTo>
                    <a:pt x="33" y="1266"/>
                    <a:pt x="37" y="1274"/>
                    <a:pt x="40" y="1285"/>
                  </a:cubicBezTo>
                  <a:lnTo>
                    <a:pt x="99" y="1501"/>
                  </a:lnTo>
                  <a:cubicBezTo>
                    <a:pt x="212" y="1903"/>
                    <a:pt x="579" y="2165"/>
                    <a:pt x="978" y="2165"/>
                  </a:cubicBezTo>
                  <a:cubicBezTo>
                    <a:pt x="1060" y="2165"/>
                    <a:pt x="1142" y="2154"/>
                    <a:pt x="1224" y="2131"/>
                  </a:cubicBezTo>
                  <a:lnTo>
                    <a:pt x="1415" y="2076"/>
                  </a:lnTo>
                  <a:cubicBezTo>
                    <a:pt x="1899" y="1941"/>
                    <a:pt x="2181" y="1439"/>
                    <a:pt x="2046" y="955"/>
                  </a:cubicBezTo>
                  <a:lnTo>
                    <a:pt x="1983" y="738"/>
                  </a:lnTo>
                  <a:cubicBezTo>
                    <a:pt x="1954" y="636"/>
                    <a:pt x="1914" y="544"/>
                    <a:pt x="1859" y="460"/>
                  </a:cubicBezTo>
                  <a:cubicBezTo>
                    <a:pt x="1855" y="453"/>
                    <a:pt x="1848" y="445"/>
                    <a:pt x="1844" y="438"/>
                  </a:cubicBezTo>
                  <a:cubicBezTo>
                    <a:pt x="1756" y="310"/>
                    <a:pt x="1639" y="203"/>
                    <a:pt x="1507" y="130"/>
                  </a:cubicBezTo>
                  <a:cubicBezTo>
                    <a:pt x="1496" y="126"/>
                    <a:pt x="1488" y="119"/>
                    <a:pt x="1481" y="115"/>
                  </a:cubicBezTo>
                  <a:cubicBezTo>
                    <a:pt x="1470" y="112"/>
                    <a:pt x="1463" y="108"/>
                    <a:pt x="1455" y="104"/>
                  </a:cubicBezTo>
                  <a:cubicBezTo>
                    <a:pt x="1452" y="101"/>
                    <a:pt x="1452" y="101"/>
                    <a:pt x="1448" y="101"/>
                  </a:cubicBezTo>
                  <a:cubicBezTo>
                    <a:pt x="1314" y="36"/>
                    <a:pt x="1164" y="0"/>
                    <a:pt x="1010" y="0"/>
                  </a:cubicBezTo>
                  <a:close/>
                </a:path>
              </a:pathLst>
            </a:custGeom>
            <a:solidFill>
              <a:srgbClr val="F5C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144;p36">
              <a:extLst>
                <a:ext uri="{FF2B5EF4-FFF2-40B4-BE49-F238E27FC236}">
                  <a16:creationId xmlns:a16="http://schemas.microsoft.com/office/drawing/2014/main" id="{1BB9A431-6165-4501-A653-737766C90F35}"/>
                </a:ext>
              </a:extLst>
            </p:cNvPr>
            <p:cNvSpPr/>
            <p:nvPr/>
          </p:nvSpPr>
          <p:spPr>
            <a:xfrm>
              <a:off x="2910773" y="3165943"/>
              <a:ext cx="379259" cy="271513"/>
            </a:xfrm>
            <a:custGeom>
              <a:avLst/>
              <a:gdLst/>
              <a:ahLst/>
              <a:cxnLst/>
              <a:rect l="l" t="t" r="r" b="b"/>
              <a:pathLst>
                <a:path w="2031" h="1454" extrusionOk="0">
                  <a:moveTo>
                    <a:pt x="1013" y="0"/>
                  </a:moveTo>
                  <a:cubicBezTo>
                    <a:pt x="922" y="0"/>
                    <a:pt x="830" y="13"/>
                    <a:pt x="737" y="38"/>
                  </a:cubicBezTo>
                  <a:cubicBezTo>
                    <a:pt x="638" y="68"/>
                    <a:pt x="543" y="108"/>
                    <a:pt x="462" y="163"/>
                  </a:cubicBezTo>
                  <a:cubicBezTo>
                    <a:pt x="451" y="170"/>
                    <a:pt x="444" y="174"/>
                    <a:pt x="433" y="181"/>
                  </a:cubicBezTo>
                  <a:cubicBezTo>
                    <a:pt x="429" y="185"/>
                    <a:pt x="422" y="189"/>
                    <a:pt x="418" y="192"/>
                  </a:cubicBezTo>
                  <a:cubicBezTo>
                    <a:pt x="414" y="192"/>
                    <a:pt x="414" y="196"/>
                    <a:pt x="411" y="196"/>
                  </a:cubicBezTo>
                  <a:cubicBezTo>
                    <a:pt x="407" y="200"/>
                    <a:pt x="403" y="203"/>
                    <a:pt x="400" y="207"/>
                  </a:cubicBezTo>
                  <a:cubicBezTo>
                    <a:pt x="396" y="211"/>
                    <a:pt x="389" y="214"/>
                    <a:pt x="385" y="218"/>
                  </a:cubicBezTo>
                  <a:cubicBezTo>
                    <a:pt x="374" y="225"/>
                    <a:pt x="363" y="236"/>
                    <a:pt x="352" y="247"/>
                  </a:cubicBezTo>
                  <a:cubicBezTo>
                    <a:pt x="341" y="255"/>
                    <a:pt x="334" y="262"/>
                    <a:pt x="326" y="269"/>
                  </a:cubicBezTo>
                  <a:cubicBezTo>
                    <a:pt x="319" y="273"/>
                    <a:pt x="315" y="280"/>
                    <a:pt x="308" y="284"/>
                  </a:cubicBezTo>
                  <a:cubicBezTo>
                    <a:pt x="304" y="288"/>
                    <a:pt x="301" y="291"/>
                    <a:pt x="297" y="299"/>
                  </a:cubicBezTo>
                  <a:cubicBezTo>
                    <a:pt x="253" y="343"/>
                    <a:pt x="213" y="387"/>
                    <a:pt x="180" y="438"/>
                  </a:cubicBezTo>
                  <a:lnTo>
                    <a:pt x="176" y="438"/>
                  </a:lnTo>
                  <a:cubicBezTo>
                    <a:pt x="172" y="445"/>
                    <a:pt x="169" y="453"/>
                    <a:pt x="161" y="460"/>
                  </a:cubicBezTo>
                  <a:cubicBezTo>
                    <a:pt x="158" y="471"/>
                    <a:pt x="150" y="478"/>
                    <a:pt x="147" y="489"/>
                  </a:cubicBezTo>
                  <a:cubicBezTo>
                    <a:pt x="143" y="493"/>
                    <a:pt x="143" y="493"/>
                    <a:pt x="143" y="496"/>
                  </a:cubicBezTo>
                  <a:cubicBezTo>
                    <a:pt x="139" y="500"/>
                    <a:pt x="136" y="507"/>
                    <a:pt x="132" y="515"/>
                  </a:cubicBezTo>
                  <a:cubicBezTo>
                    <a:pt x="128" y="518"/>
                    <a:pt x="125" y="526"/>
                    <a:pt x="121" y="529"/>
                  </a:cubicBezTo>
                  <a:cubicBezTo>
                    <a:pt x="95" y="577"/>
                    <a:pt x="73" y="628"/>
                    <a:pt x="55" y="680"/>
                  </a:cubicBezTo>
                  <a:lnTo>
                    <a:pt x="48" y="705"/>
                  </a:lnTo>
                  <a:cubicBezTo>
                    <a:pt x="44" y="713"/>
                    <a:pt x="44" y="724"/>
                    <a:pt x="40" y="731"/>
                  </a:cubicBezTo>
                  <a:cubicBezTo>
                    <a:pt x="37" y="738"/>
                    <a:pt x="37" y="749"/>
                    <a:pt x="33" y="757"/>
                  </a:cubicBezTo>
                  <a:cubicBezTo>
                    <a:pt x="29" y="771"/>
                    <a:pt x="26" y="786"/>
                    <a:pt x="22" y="797"/>
                  </a:cubicBezTo>
                  <a:cubicBezTo>
                    <a:pt x="22" y="812"/>
                    <a:pt x="18" y="823"/>
                    <a:pt x="15" y="837"/>
                  </a:cubicBezTo>
                  <a:cubicBezTo>
                    <a:pt x="15" y="848"/>
                    <a:pt x="11" y="859"/>
                    <a:pt x="11" y="870"/>
                  </a:cubicBezTo>
                  <a:cubicBezTo>
                    <a:pt x="11" y="878"/>
                    <a:pt x="7" y="885"/>
                    <a:pt x="7" y="892"/>
                  </a:cubicBezTo>
                  <a:cubicBezTo>
                    <a:pt x="7" y="900"/>
                    <a:pt x="7" y="907"/>
                    <a:pt x="4" y="914"/>
                  </a:cubicBezTo>
                  <a:cubicBezTo>
                    <a:pt x="4" y="918"/>
                    <a:pt x="4" y="922"/>
                    <a:pt x="4" y="925"/>
                  </a:cubicBezTo>
                  <a:cubicBezTo>
                    <a:pt x="4" y="929"/>
                    <a:pt x="4" y="936"/>
                    <a:pt x="4" y="940"/>
                  </a:cubicBezTo>
                  <a:cubicBezTo>
                    <a:pt x="4" y="944"/>
                    <a:pt x="4" y="947"/>
                    <a:pt x="4" y="955"/>
                  </a:cubicBezTo>
                  <a:cubicBezTo>
                    <a:pt x="0" y="962"/>
                    <a:pt x="0" y="969"/>
                    <a:pt x="0" y="977"/>
                  </a:cubicBezTo>
                  <a:cubicBezTo>
                    <a:pt x="0" y="984"/>
                    <a:pt x="0" y="991"/>
                    <a:pt x="0" y="999"/>
                  </a:cubicBezTo>
                  <a:cubicBezTo>
                    <a:pt x="0" y="1006"/>
                    <a:pt x="0" y="1010"/>
                    <a:pt x="0" y="1017"/>
                  </a:cubicBezTo>
                  <a:cubicBezTo>
                    <a:pt x="0" y="1021"/>
                    <a:pt x="0" y="1028"/>
                    <a:pt x="0" y="1032"/>
                  </a:cubicBezTo>
                  <a:cubicBezTo>
                    <a:pt x="0" y="1035"/>
                    <a:pt x="0" y="1039"/>
                    <a:pt x="0" y="1043"/>
                  </a:cubicBezTo>
                  <a:cubicBezTo>
                    <a:pt x="0" y="1046"/>
                    <a:pt x="0" y="1054"/>
                    <a:pt x="0" y="1057"/>
                  </a:cubicBezTo>
                  <a:cubicBezTo>
                    <a:pt x="4" y="1068"/>
                    <a:pt x="4" y="1076"/>
                    <a:pt x="4" y="1087"/>
                  </a:cubicBezTo>
                  <a:cubicBezTo>
                    <a:pt x="4" y="1094"/>
                    <a:pt x="4" y="1101"/>
                    <a:pt x="4" y="1109"/>
                  </a:cubicBezTo>
                  <a:cubicBezTo>
                    <a:pt x="7" y="1112"/>
                    <a:pt x="7" y="1120"/>
                    <a:pt x="7" y="1123"/>
                  </a:cubicBezTo>
                  <a:cubicBezTo>
                    <a:pt x="7" y="1131"/>
                    <a:pt x="7" y="1134"/>
                    <a:pt x="7" y="1142"/>
                  </a:cubicBezTo>
                  <a:cubicBezTo>
                    <a:pt x="11" y="1142"/>
                    <a:pt x="11" y="1145"/>
                    <a:pt x="11" y="1145"/>
                  </a:cubicBezTo>
                  <a:cubicBezTo>
                    <a:pt x="11" y="1153"/>
                    <a:pt x="11" y="1160"/>
                    <a:pt x="15" y="1167"/>
                  </a:cubicBezTo>
                  <a:cubicBezTo>
                    <a:pt x="15" y="1171"/>
                    <a:pt x="15" y="1171"/>
                    <a:pt x="15" y="1175"/>
                  </a:cubicBezTo>
                  <a:cubicBezTo>
                    <a:pt x="15" y="1178"/>
                    <a:pt x="15" y="1186"/>
                    <a:pt x="18" y="1189"/>
                  </a:cubicBezTo>
                  <a:cubicBezTo>
                    <a:pt x="18" y="1197"/>
                    <a:pt x="18" y="1200"/>
                    <a:pt x="18" y="1204"/>
                  </a:cubicBezTo>
                  <a:cubicBezTo>
                    <a:pt x="22" y="1208"/>
                    <a:pt x="22" y="1211"/>
                    <a:pt x="22" y="1215"/>
                  </a:cubicBezTo>
                  <a:cubicBezTo>
                    <a:pt x="22" y="1219"/>
                    <a:pt x="26" y="1226"/>
                    <a:pt x="26" y="1233"/>
                  </a:cubicBezTo>
                  <a:cubicBezTo>
                    <a:pt x="26" y="1241"/>
                    <a:pt x="29" y="1248"/>
                    <a:pt x="29" y="1255"/>
                  </a:cubicBezTo>
                  <a:cubicBezTo>
                    <a:pt x="33" y="1266"/>
                    <a:pt x="37" y="1274"/>
                    <a:pt x="40" y="1285"/>
                  </a:cubicBezTo>
                  <a:lnTo>
                    <a:pt x="84" y="1453"/>
                  </a:lnTo>
                  <a:cubicBezTo>
                    <a:pt x="136" y="1439"/>
                    <a:pt x="165" y="1387"/>
                    <a:pt x="150" y="1340"/>
                  </a:cubicBezTo>
                  <a:lnTo>
                    <a:pt x="143" y="1314"/>
                  </a:lnTo>
                  <a:cubicBezTo>
                    <a:pt x="103" y="1167"/>
                    <a:pt x="103" y="1017"/>
                    <a:pt x="136" y="878"/>
                  </a:cubicBezTo>
                  <a:cubicBezTo>
                    <a:pt x="139" y="870"/>
                    <a:pt x="139" y="867"/>
                    <a:pt x="143" y="859"/>
                  </a:cubicBezTo>
                  <a:cubicBezTo>
                    <a:pt x="143" y="859"/>
                    <a:pt x="143" y="856"/>
                    <a:pt x="143" y="856"/>
                  </a:cubicBezTo>
                  <a:cubicBezTo>
                    <a:pt x="165" y="782"/>
                    <a:pt x="194" y="713"/>
                    <a:pt x="235" y="643"/>
                  </a:cubicBezTo>
                  <a:cubicBezTo>
                    <a:pt x="242" y="628"/>
                    <a:pt x="253" y="610"/>
                    <a:pt x="264" y="595"/>
                  </a:cubicBezTo>
                  <a:cubicBezTo>
                    <a:pt x="264" y="595"/>
                    <a:pt x="268" y="592"/>
                    <a:pt x="268" y="592"/>
                  </a:cubicBezTo>
                  <a:cubicBezTo>
                    <a:pt x="389" y="420"/>
                    <a:pt x="576" y="284"/>
                    <a:pt x="807" y="222"/>
                  </a:cubicBezTo>
                  <a:cubicBezTo>
                    <a:pt x="892" y="199"/>
                    <a:pt x="977" y="188"/>
                    <a:pt x="1061" y="188"/>
                  </a:cubicBezTo>
                  <a:cubicBezTo>
                    <a:pt x="1377" y="188"/>
                    <a:pt x="1666" y="343"/>
                    <a:pt x="1811" y="595"/>
                  </a:cubicBezTo>
                  <a:cubicBezTo>
                    <a:pt x="1811" y="599"/>
                    <a:pt x="1811" y="599"/>
                    <a:pt x="1815" y="599"/>
                  </a:cubicBezTo>
                  <a:cubicBezTo>
                    <a:pt x="1855" y="665"/>
                    <a:pt x="1888" y="738"/>
                    <a:pt x="1910" y="815"/>
                  </a:cubicBezTo>
                  <a:lnTo>
                    <a:pt x="1917" y="841"/>
                  </a:lnTo>
                  <a:cubicBezTo>
                    <a:pt x="1930" y="884"/>
                    <a:pt x="1966" y="910"/>
                    <a:pt x="2008" y="910"/>
                  </a:cubicBezTo>
                  <a:cubicBezTo>
                    <a:pt x="2015" y="910"/>
                    <a:pt x="2023" y="909"/>
                    <a:pt x="2031" y="907"/>
                  </a:cubicBezTo>
                  <a:lnTo>
                    <a:pt x="1983" y="738"/>
                  </a:lnTo>
                  <a:cubicBezTo>
                    <a:pt x="1954" y="636"/>
                    <a:pt x="1914" y="544"/>
                    <a:pt x="1859" y="460"/>
                  </a:cubicBezTo>
                  <a:cubicBezTo>
                    <a:pt x="1855" y="453"/>
                    <a:pt x="1848" y="445"/>
                    <a:pt x="1844" y="438"/>
                  </a:cubicBezTo>
                  <a:cubicBezTo>
                    <a:pt x="1756" y="310"/>
                    <a:pt x="1639" y="203"/>
                    <a:pt x="1507" y="130"/>
                  </a:cubicBezTo>
                  <a:cubicBezTo>
                    <a:pt x="1496" y="126"/>
                    <a:pt x="1488" y="119"/>
                    <a:pt x="1481" y="115"/>
                  </a:cubicBezTo>
                  <a:cubicBezTo>
                    <a:pt x="1470" y="112"/>
                    <a:pt x="1463" y="108"/>
                    <a:pt x="1455" y="104"/>
                  </a:cubicBezTo>
                  <a:cubicBezTo>
                    <a:pt x="1452" y="101"/>
                    <a:pt x="1452" y="101"/>
                    <a:pt x="1448" y="101"/>
                  </a:cubicBezTo>
                  <a:cubicBezTo>
                    <a:pt x="1415" y="86"/>
                    <a:pt x="1386" y="71"/>
                    <a:pt x="1353" y="60"/>
                  </a:cubicBezTo>
                  <a:cubicBezTo>
                    <a:pt x="1245" y="21"/>
                    <a:pt x="1131" y="0"/>
                    <a:pt x="1013" y="0"/>
                  </a:cubicBezTo>
                  <a:close/>
                </a:path>
              </a:pathLst>
            </a:custGeom>
            <a:solidFill>
              <a:srgbClr val="EC4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145;p36">
              <a:extLst>
                <a:ext uri="{FF2B5EF4-FFF2-40B4-BE49-F238E27FC236}">
                  <a16:creationId xmlns:a16="http://schemas.microsoft.com/office/drawing/2014/main" id="{86DF85D5-3AEA-43B2-8645-91106EB394FD}"/>
                </a:ext>
              </a:extLst>
            </p:cNvPr>
            <p:cNvSpPr/>
            <p:nvPr/>
          </p:nvSpPr>
          <p:spPr>
            <a:xfrm>
              <a:off x="2937476" y="3286013"/>
              <a:ext cx="17180" cy="39775"/>
            </a:xfrm>
            <a:custGeom>
              <a:avLst/>
              <a:gdLst/>
              <a:ahLst/>
              <a:cxnLst/>
              <a:rect l="l" t="t" r="r" b="b"/>
              <a:pathLst>
                <a:path w="92" h="213" extrusionOk="0">
                  <a:moveTo>
                    <a:pt x="92" y="0"/>
                  </a:moveTo>
                  <a:cubicBezTo>
                    <a:pt x="51" y="70"/>
                    <a:pt x="18" y="139"/>
                    <a:pt x="0" y="213"/>
                  </a:cubicBezTo>
                  <a:cubicBezTo>
                    <a:pt x="22" y="139"/>
                    <a:pt x="51" y="70"/>
                    <a:pt x="92" y="0"/>
                  </a:cubicBezTo>
                  <a:close/>
                </a:path>
              </a:pathLst>
            </a:custGeom>
            <a:solidFill>
              <a:srgbClr val="F5C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146;p36">
              <a:extLst>
                <a:ext uri="{FF2B5EF4-FFF2-40B4-BE49-F238E27FC236}">
                  <a16:creationId xmlns:a16="http://schemas.microsoft.com/office/drawing/2014/main" id="{BA6F3596-F815-45B5-8C54-B66C67E10143}"/>
                </a:ext>
              </a:extLst>
            </p:cNvPr>
            <p:cNvSpPr/>
            <p:nvPr/>
          </p:nvSpPr>
          <p:spPr>
            <a:xfrm>
              <a:off x="2954468" y="3277049"/>
              <a:ext cx="5789" cy="9150"/>
            </a:xfrm>
            <a:custGeom>
              <a:avLst/>
              <a:gdLst/>
              <a:ahLst/>
              <a:cxnLst/>
              <a:rect l="l" t="t" r="r" b="b"/>
              <a:pathLst>
                <a:path w="31" h="49" extrusionOk="0">
                  <a:moveTo>
                    <a:pt x="30" y="0"/>
                  </a:moveTo>
                  <a:cubicBezTo>
                    <a:pt x="19" y="15"/>
                    <a:pt x="8" y="33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8" y="33"/>
                    <a:pt x="19" y="15"/>
                    <a:pt x="30" y="0"/>
                  </a:cubicBezTo>
                  <a:close/>
                </a:path>
              </a:pathLst>
            </a:custGeom>
            <a:solidFill>
              <a:srgbClr val="F5C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47;p36">
              <a:extLst>
                <a:ext uri="{FF2B5EF4-FFF2-40B4-BE49-F238E27FC236}">
                  <a16:creationId xmlns:a16="http://schemas.microsoft.com/office/drawing/2014/main" id="{2E4F2BFD-4697-40CF-8E19-C6735DED9947}"/>
                </a:ext>
              </a:extLst>
            </p:cNvPr>
            <p:cNvSpPr/>
            <p:nvPr/>
          </p:nvSpPr>
          <p:spPr>
            <a:xfrm>
              <a:off x="2874359" y="3148576"/>
              <a:ext cx="208396" cy="225576"/>
            </a:xfrm>
            <a:custGeom>
              <a:avLst/>
              <a:gdLst/>
              <a:ahLst/>
              <a:cxnLst/>
              <a:rect l="l" t="t" r="r" b="b"/>
              <a:pathLst>
                <a:path w="1116" h="1208" extrusionOk="0">
                  <a:moveTo>
                    <a:pt x="758" y="1"/>
                  </a:moveTo>
                  <a:cubicBezTo>
                    <a:pt x="576" y="1"/>
                    <a:pt x="355" y="141"/>
                    <a:pt x="206" y="373"/>
                  </a:cubicBezTo>
                  <a:cubicBezTo>
                    <a:pt x="4" y="685"/>
                    <a:pt x="1" y="1037"/>
                    <a:pt x="195" y="1161"/>
                  </a:cubicBezTo>
                  <a:cubicBezTo>
                    <a:pt x="242" y="1193"/>
                    <a:pt x="297" y="1207"/>
                    <a:pt x="356" y="1207"/>
                  </a:cubicBezTo>
                  <a:cubicBezTo>
                    <a:pt x="539" y="1207"/>
                    <a:pt x="760" y="1064"/>
                    <a:pt x="910" y="831"/>
                  </a:cubicBezTo>
                  <a:cubicBezTo>
                    <a:pt x="1111" y="524"/>
                    <a:pt x="1115" y="172"/>
                    <a:pt x="921" y="47"/>
                  </a:cubicBezTo>
                  <a:cubicBezTo>
                    <a:pt x="873" y="15"/>
                    <a:pt x="818" y="1"/>
                    <a:pt x="758" y="1"/>
                  </a:cubicBezTo>
                  <a:close/>
                </a:path>
              </a:pathLst>
            </a:custGeom>
            <a:solidFill>
              <a:srgbClr val="EC4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48;p36">
              <a:extLst>
                <a:ext uri="{FF2B5EF4-FFF2-40B4-BE49-F238E27FC236}">
                  <a16:creationId xmlns:a16="http://schemas.microsoft.com/office/drawing/2014/main" id="{F7652A54-FCFD-4CAF-A1F4-1D142400FEC6}"/>
                </a:ext>
              </a:extLst>
            </p:cNvPr>
            <p:cNvSpPr/>
            <p:nvPr/>
          </p:nvSpPr>
          <p:spPr>
            <a:xfrm>
              <a:off x="3017398" y="3126168"/>
              <a:ext cx="261056" cy="180386"/>
            </a:xfrm>
            <a:custGeom>
              <a:avLst/>
              <a:gdLst/>
              <a:ahLst/>
              <a:cxnLst/>
              <a:rect l="l" t="t" r="r" b="b"/>
              <a:pathLst>
                <a:path w="1398" h="966" extrusionOk="0">
                  <a:moveTo>
                    <a:pt x="477" y="0"/>
                  </a:moveTo>
                  <a:cubicBezTo>
                    <a:pt x="307" y="0"/>
                    <a:pt x="168" y="61"/>
                    <a:pt x="107" y="178"/>
                  </a:cubicBezTo>
                  <a:cubicBezTo>
                    <a:pt x="1" y="383"/>
                    <a:pt x="181" y="687"/>
                    <a:pt x="507" y="856"/>
                  </a:cubicBezTo>
                  <a:cubicBezTo>
                    <a:pt x="649" y="929"/>
                    <a:pt x="795" y="965"/>
                    <a:pt x="924" y="965"/>
                  </a:cubicBezTo>
                  <a:cubicBezTo>
                    <a:pt x="1093" y="965"/>
                    <a:pt x="1231" y="905"/>
                    <a:pt x="1291" y="786"/>
                  </a:cubicBezTo>
                  <a:cubicBezTo>
                    <a:pt x="1398" y="581"/>
                    <a:pt x="1218" y="277"/>
                    <a:pt x="892" y="108"/>
                  </a:cubicBezTo>
                  <a:cubicBezTo>
                    <a:pt x="751" y="36"/>
                    <a:pt x="605" y="0"/>
                    <a:pt x="477" y="0"/>
                  </a:cubicBezTo>
                  <a:close/>
                </a:path>
              </a:pathLst>
            </a:custGeom>
            <a:solidFill>
              <a:srgbClr val="EC4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843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Hình ảnh 5">
            <a:extLst>
              <a:ext uri="{FF2B5EF4-FFF2-40B4-BE49-F238E27FC236}">
                <a16:creationId xmlns:a16="http://schemas.microsoft.com/office/drawing/2014/main" id="{DDE8582D-5133-4EA9-B0CB-8A99286F6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85" y="944574"/>
            <a:ext cx="3880437" cy="223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E75B33-244A-45D2-96FA-E8024805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93" y="107396"/>
            <a:ext cx="863301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m/s?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35 m.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55 m.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70 m.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100 m.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7B8D991-D23F-4C0D-90C5-DF9F15343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78" y="2796210"/>
            <a:ext cx="2086375" cy="226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1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0B9FC62-E079-4B74-9F77-2C35904B6732}"/>
              </a:ext>
            </a:extLst>
          </p:cNvPr>
          <p:cNvSpPr/>
          <p:nvPr/>
        </p:nvSpPr>
        <p:spPr>
          <a:xfrm>
            <a:off x="259977" y="129029"/>
            <a:ext cx="8453717" cy="254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4: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ngờ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thiểu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  <a:tab pos="630555" algn="l"/>
              </a:tabLs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Hình ảnh 48">
            <a:extLst>
              <a:ext uri="{FF2B5EF4-FFF2-40B4-BE49-F238E27FC236}">
                <a16:creationId xmlns:a16="http://schemas.microsoft.com/office/drawing/2014/main" id="{993AC734-2F39-49EB-A1F3-914BD8F43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8" y="2736458"/>
            <a:ext cx="6427694" cy="22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1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30"/>
          <p:cNvSpPr/>
          <p:nvPr/>
        </p:nvSpPr>
        <p:spPr>
          <a:xfrm>
            <a:off x="428625" y="4346950"/>
            <a:ext cx="8258100" cy="3834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5" name="Google Shape;1595;p30"/>
          <p:cNvGrpSpPr/>
          <p:nvPr/>
        </p:nvGrpSpPr>
        <p:grpSpPr>
          <a:xfrm>
            <a:off x="5703118" y="2491245"/>
            <a:ext cx="2980095" cy="1938992"/>
            <a:chOff x="5703118" y="1966538"/>
            <a:chExt cx="2980095" cy="2269725"/>
          </a:xfrm>
        </p:grpSpPr>
        <p:sp>
          <p:nvSpPr>
            <p:cNvPr id="1596" name="Google Shape;1596;p30"/>
            <p:cNvSpPr/>
            <p:nvPr/>
          </p:nvSpPr>
          <p:spPr>
            <a:xfrm flipH="1">
              <a:off x="7886168" y="1966538"/>
              <a:ext cx="523716" cy="538824"/>
            </a:xfrm>
            <a:custGeom>
              <a:avLst/>
              <a:gdLst/>
              <a:ahLst/>
              <a:cxnLst/>
              <a:rect l="l" t="t" r="r" b="b"/>
              <a:pathLst>
                <a:path w="3813" h="3923" extrusionOk="0">
                  <a:moveTo>
                    <a:pt x="935" y="0"/>
                  </a:moveTo>
                  <a:lnTo>
                    <a:pt x="1" y="3922"/>
                  </a:lnTo>
                  <a:lnTo>
                    <a:pt x="3813" y="3922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 flipH="1">
              <a:off x="7931494" y="2505228"/>
              <a:ext cx="456689" cy="1728550"/>
            </a:xfrm>
            <a:custGeom>
              <a:avLst/>
              <a:gdLst/>
              <a:ahLst/>
              <a:cxnLst/>
              <a:rect l="l" t="t" r="r" b="b"/>
              <a:pathLst>
                <a:path w="3325" h="12585" extrusionOk="0">
                  <a:moveTo>
                    <a:pt x="0" y="0"/>
                  </a:moveTo>
                  <a:lnTo>
                    <a:pt x="0" y="12584"/>
                  </a:lnTo>
                  <a:lnTo>
                    <a:pt x="3325" y="12584"/>
                  </a:lnTo>
                  <a:lnTo>
                    <a:pt x="3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 flipH="1">
              <a:off x="8202351" y="2505228"/>
              <a:ext cx="456689" cy="1728550"/>
            </a:xfrm>
            <a:custGeom>
              <a:avLst/>
              <a:gdLst/>
              <a:ahLst/>
              <a:cxnLst/>
              <a:rect l="l" t="t" r="r" b="b"/>
              <a:pathLst>
                <a:path w="3325" h="12585" extrusionOk="0">
                  <a:moveTo>
                    <a:pt x="0" y="0"/>
                  </a:moveTo>
                  <a:lnTo>
                    <a:pt x="0" y="12584"/>
                  </a:lnTo>
                  <a:lnTo>
                    <a:pt x="3325" y="12584"/>
                  </a:lnTo>
                  <a:lnTo>
                    <a:pt x="3325" y="0"/>
                  </a:lnTo>
                  <a:close/>
                </a:path>
              </a:pathLst>
            </a:custGeom>
            <a:solidFill>
              <a:srgbClr val="FBD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 flipH="1">
              <a:off x="8264707" y="2818388"/>
              <a:ext cx="329915" cy="130483"/>
            </a:xfrm>
            <a:custGeom>
              <a:avLst/>
              <a:gdLst/>
              <a:ahLst/>
              <a:cxnLst/>
              <a:rect l="l" t="t" r="r" b="b"/>
              <a:pathLst>
                <a:path w="2402" h="950" extrusionOk="0">
                  <a:moveTo>
                    <a:pt x="0" y="0"/>
                  </a:moveTo>
                  <a:lnTo>
                    <a:pt x="0" y="950"/>
                  </a:lnTo>
                  <a:lnTo>
                    <a:pt x="2401" y="950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 flipH="1">
              <a:off x="8263745" y="3040348"/>
              <a:ext cx="330464" cy="130070"/>
            </a:xfrm>
            <a:custGeom>
              <a:avLst/>
              <a:gdLst/>
              <a:ahLst/>
              <a:cxnLst/>
              <a:rect l="l" t="t" r="r" b="b"/>
              <a:pathLst>
                <a:path w="2406" h="947" extrusionOk="0">
                  <a:moveTo>
                    <a:pt x="1" y="1"/>
                  </a:moveTo>
                  <a:lnTo>
                    <a:pt x="1" y="947"/>
                  </a:lnTo>
                  <a:lnTo>
                    <a:pt x="2406" y="947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 flipH="1">
              <a:off x="8263196" y="3261895"/>
              <a:ext cx="329915" cy="130070"/>
            </a:xfrm>
            <a:custGeom>
              <a:avLst/>
              <a:gdLst/>
              <a:ahLst/>
              <a:cxnLst/>
              <a:rect l="l" t="t" r="r" b="b"/>
              <a:pathLst>
                <a:path w="2402" h="947" extrusionOk="0">
                  <a:moveTo>
                    <a:pt x="0" y="1"/>
                  </a:moveTo>
                  <a:lnTo>
                    <a:pt x="0" y="946"/>
                  </a:lnTo>
                  <a:lnTo>
                    <a:pt x="2401" y="946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 flipH="1">
              <a:off x="8262235" y="3483442"/>
              <a:ext cx="329915" cy="130070"/>
            </a:xfrm>
            <a:custGeom>
              <a:avLst/>
              <a:gdLst/>
              <a:ahLst/>
              <a:cxnLst/>
              <a:rect l="l" t="t" r="r" b="b"/>
              <a:pathLst>
                <a:path w="2402" h="947" extrusionOk="0">
                  <a:moveTo>
                    <a:pt x="1" y="1"/>
                  </a:moveTo>
                  <a:lnTo>
                    <a:pt x="1" y="946"/>
                  </a:lnTo>
                  <a:lnTo>
                    <a:pt x="2402" y="946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 flipH="1">
              <a:off x="7976267" y="2818388"/>
              <a:ext cx="185423" cy="130483"/>
            </a:xfrm>
            <a:custGeom>
              <a:avLst/>
              <a:gdLst/>
              <a:ahLst/>
              <a:cxnLst/>
              <a:rect l="l" t="t" r="r" b="b"/>
              <a:pathLst>
                <a:path w="1350" h="950" extrusionOk="0">
                  <a:moveTo>
                    <a:pt x="1" y="0"/>
                  </a:moveTo>
                  <a:lnTo>
                    <a:pt x="1" y="950"/>
                  </a:lnTo>
                  <a:lnTo>
                    <a:pt x="1350" y="950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 flipH="1">
              <a:off x="7975718" y="3040348"/>
              <a:ext cx="185423" cy="130070"/>
            </a:xfrm>
            <a:custGeom>
              <a:avLst/>
              <a:gdLst/>
              <a:ahLst/>
              <a:cxnLst/>
              <a:rect l="l" t="t" r="r" b="b"/>
              <a:pathLst>
                <a:path w="1350" h="947" extrusionOk="0">
                  <a:moveTo>
                    <a:pt x="0" y="1"/>
                  </a:moveTo>
                  <a:lnTo>
                    <a:pt x="0" y="947"/>
                  </a:lnTo>
                  <a:lnTo>
                    <a:pt x="1349" y="947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 flipH="1">
              <a:off x="7975306" y="3261895"/>
              <a:ext cx="185835" cy="130070"/>
            </a:xfrm>
            <a:custGeom>
              <a:avLst/>
              <a:gdLst/>
              <a:ahLst/>
              <a:cxnLst/>
              <a:rect l="l" t="t" r="r" b="b"/>
              <a:pathLst>
                <a:path w="1353" h="947" extrusionOk="0">
                  <a:moveTo>
                    <a:pt x="0" y="1"/>
                  </a:moveTo>
                  <a:lnTo>
                    <a:pt x="0" y="946"/>
                  </a:lnTo>
                  <a:lnTo>
                    <a:pt x="1353" y="946"/>
                  </a:lnTo>
                  <a:lnTo>
                    <a:pt x="1353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 flipH="1">
              <a:off x="7974757" y="3483442"/>
              <a:ext cx="185972" cy="130070"/>
            </a:xfrm>
            <a:custGeom>
              <a:avLst/>
              <a:gdLst/>
              <a:ahLst/>
              <a:cxnLst/>
              <a:rect l="l" t="t" r="r" b="b"/>
              <a:pathLst>
                <a:path w="1354" h="947" extrusionOk="0">
                  <a:moveTo>
                    <a:pt x="1" y="1"/>
                  </a:moveTo>
                  <a:lnTo>
                    <a:pt x="1" y="946"/>
                  </a:lnTo>
                  <a:lnTo>
                    <a:pt x="1354" y="9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 flipH="1">
              <a:off x="5761487" y="3360101"/>
              <a:ext cx="1308121" cy="874095"/>
            </a:xfrm>
            <a:custGeom>
              <a:avLst/>
              <a:gdLst/>
              <a:ahLst/>
              <a:cxnLst/>
              <a:rect l="l" t="t" r="r" b="b"/>
              <a:pathLst>
                <a:path w="9524" h="6364" extrusionOk="0">
                  <a:moveTo>
                    <a:pt x="0" y="0"/>
                  </a:moveTo>
                  <a:lnTo>
                    <a:pt x="0" y="6364"/>
                  </a:lnTo>
                  <a:lnTo>
                    <a:pt x="9524" y="6364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 flipH="1">
              <a:off x="5703118" y="2932664"/>
              <a:ext cx="1806565" cy="452706"/>
            </a:xfrm>
            <a:custGeom>
              <a:avLst/>
              <a:gdLst/>
              <a:ahLst/>
              <a:cxnLst/>
              <a:rect l="l" t="t" r="r" b="b"/>
              <a:pathLst>
                <a:path w="13153" h="3296" extrusionOk="0">
                  <a:moveTo>
                    <a:pt x="1" y="0"/>
                  </a:moveTo>
                  <a:lnTo>
                    <a:pt x="1" y="3296"/>
                  </a:lnTo>
                  <a:lnTo>
                    <a:pt x="13153" y="3296"/>
                  </a:lnTo>
                  <a:lnTo>
                    <a:pt x="97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 flipH="1">
              <a:off x="6967843" y="3365183"/>
              <a:ext cx="1107178" cy="826847"/>
            </a:xfrm>
            <a:custGeom>
              <a:avLst/>
              <a:gdLst/>
              <a:ahLst/>
              <a:cxnLst/>
              <a:rect l="l" t="t" r="r" b="b"/>
              <a:pathLst>
                <a:path w="8061" h="6020" extrusionOk="0">
                  <a:moveTo>
                    <a:pt x="0" y="0"/>
                  </a:moveTo>
                  <a:lnTo>
                    <a:pt x="0" y="6019"/>
                  </a:lnTo>
                  <a:lnTo>
                    <a:pt x="8061" y="6019"/>
                  </a:lnTo>
                  <a:lnTo>
                    <a:pt x="8061" y="0"/>
                  </a:lnTo>
                  <a:close/>
                </a:path>
              </a:pathLst>
            </a:custGeom>
            <a:solidFill>
              <a:srgbClr val="FBD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 flipH="1">
              <a:off x="6901366" y="2928681"/>
              <a:ext cx="1222552" cy="458200"/>
            </a:xfrm>
            <a:custGeom>
              <a:avLst/>
              <a:gdLst/>
              <a:ahLst/>
              <a:cxnLst/>
              <a:rect l="l" t="t" r="r" b="b"/>
              <a:pathLst>
                <a:path w="8901" h="3336" extrusionOk="0">
                  <a:moveTo>
                    <a:pt x="4451" y="0"/>
                  </a:moveTo>
                  <a:lnTo>
                    <a:pt x="1" y="3336"/>
                  </a:lnTo>
                  <a:lnTo>
                    <a:pt x="8901" y="3336"/>
                  </a:lnTo>
                  <a:lnTo>
                    <a:pt x="4451" y="0"/>
                  </a:lnTo>
                  <a:close/>
                </a:path>
              </a:pathLst>
            </a:custGeom>
            <a:solidFill>
              <a:srgbClr val="F1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 flipH="1">
              <a:off x="8351786" y="2581733"/>
              <a:ext cx="147239" cy="147102"/>
            </a:xfrm>
            <a:custGeom>
              <a:avLst/>
              <a:gdLst/>
              <a:ahLst/>
              <a:cxnLst/>
              <a:rect l="l" t="t" r="r" b="b"/>
              <a:pathLst>
                <a:path w="1072" h="1071" extrusionOk="0"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29"/>
                    <a:pt x="239" y="1071"/>
                    <a:pt x="536" y="1071"/>
                  </a:cubicBezTo>
                  <a:cubicBezTo>
                    <a:pt x="829" y="1071"/>
                    <a:pt x="1071" y="829"/>
                    <a:pt x="1071" y="536"/>
                  </a:cubicBezTo>
                  <a:cubicBezTo>
                    <a:pt x="1071" y="239"/>
                    <a:pt x="829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 flipH="1">
              <a:off x="8347253" y="2576651"/>
              <a:ext cx="156716" cy="156716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2" y="74"/>
                  </a:moveTo>
                  <a:cubicBezTo>
                    <a:pt x="847" y="74"/>
                    <a:pt x="1070" y="298"/>
                    <a:pt x="1070" y="573"/>
                  </a:cubicBezTo>
                  <a:cubicBezTo>
                    <a:pt x="1070" y="848"/>
                    <a:pt x="847" y="1071"/>
                    <a:pt x="572" y="1071"/>
                  </a:cubicBezTo>
                  <a:cubicBezTo>
                    <a:pt x="297" y="1071"/>
                    <a:pt x="73" y="848"/>
                    <a:pt x="73" y="573"/>
                  </a:cubicBezTo>
                  <a:cubicBezTo>
                    <a:pt x="73" y="298"/>
                    <a:pt x="297" y="74"/>
                    <a:pt x="572" y="74"/>
                  </a:cubicBezTo>
                  <a:close/>
                  <a:moveTo>
                    <a:pt x="572" y="1"/>
                  </a:moveTo>
                  <a:cubicBezTo>
                    <a:pt x="257" y="1"/>
                    <a:pt x="0" y="257"/>
                    <a:pt x="0" y="573"/>
                  </a:cubicBezTo>
                  <a:cubicBezTo>
                    <a:pt x="0" y="888"/>
                    <a:pt x="257" y="1141"/>
                    <a:pt x="572" y="1141"/>
                  </a:cubicBezTo>
                  <a:cubicBezTo>
                    <a:pt x="887" y="1141"/>
                    <a:pt x="1140" y="888"/>
                    <a:pt x="1140" y="573"/>
                  </a:cubicBezTo>
                  <a:cubicBezTo>
                    <a:pt x="1140" y="257"/>
                    <a:pt x="887" y="1"/>
                    <a:pt x="572" y="1"/>
                  </a:cubicBezTo>
                  <a:close/>
                </a:path>
              </a:pathLst>
            </a:custGeom>
            <a:solidFill>
              <a:srgbClr val="363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 flipH="1">
              <a:off x="8386123" y="2599314"/>
              <a:ext cx="44913" cy="63593"/>
            </a:xfrm>
            <a:custGeom>
              <a:avLst/>
              <a:gdLst/>
              <a:ahLst/>
              <a:cxnLst/>
              <a:rect l="l" t="t" r="r" b="b"/>
              <a:pathLst>
                <a:path w="327" h="463" extrusionOk="0">
                  <a:moveTo>
                    <a:pt x="37" y="1"/>
                  </a:moveTo>
                  <a:cubicBezTo>
                    <a:pt x="15" y="1"/>
                    <a:pt x="1" y="19"/>
                    <a:pt x="1" y="37"/>
                  </a:cubicBezTo>
                  <a:lnTo>
                    <a:pt x="1" y="426"/>
                  </a:lnTo>
                  <a:cubicBezTo>
                    <a:pt x="1" y="437"/>
                    <a:pt x="4" y="444"/>
                    <a:pt x="15" y="452"/>
                  </a:cubicBezTo>
                  <a:cubicBezTo>
                    <a:pt x="19" y="459"/>
                    <a:pt x="30" y="463"/>
                    <a:pt x="37" y="463"/>
                  </a:cubicBezTo>
                  <a:cubicBezTo>
                    <a:pt x="41" y="463"/>
                    <a:pt x="41" y="459"/>
                    <a:pt x="45" y="459"/>
                  </a:cubicBezTo>
                  <a:lnTo>
                    <a:pt x="294" y="411"/>
                  </a:lnTo>
                  <a:cubicBezTo>
                    <a:pt x="316" y="408"/>
                    <a:pt x="327" y="386"/>
                    <a:pt x="323" y="367"/>
                  </a:cubicBezTo>
                  <a:cubicBezTo>
                    <a:pt x="320" y="351"/>
                    <a:pt x="305" y="337"/>
                    <a:pt x="286" y="337"/>
                  </a:cubicBezTo>
                  <a:cubicBezTo>
                    <a:pt x="284" y="337"/>
                    <a:pt x="281" y="338"/>
                    <a:pt x="279" y="338"/>
                  </a:cubicBezTo>
                  <a:lnTo>
                    <a:pt x="74" y="382"/>
                  </a:lnTo>
                  <a:lnTo>
                    <a:pt x="74" y="37"/>
                  </a:lnTo>
                  <a:cubicBezTo>
                    <a:pt x="74" y="19"/>
                    <a:pt x="56" y="1"/>
                    <a:pt x="37" y="1"/>
                  </a:cubicBezTo>
                  <a:close/>
                </a:path>
              </a:pathLst>
            </a:custGeom>
            <a:solidFill>
              <a:srgbClr val="FD0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 flipH="1">
              <a:off x="8002913" y="2581733"/>
              <a:ext cx="124988" cy="147102"/>
            </a:xfrm>
            <a:custGeom>
              <a:avLst/>
              <a:gdLst/>
              <a:ahLst/>
              <a:cxnLst/>
              <a:rect l="l" t="t" r="r" b="b"/>
              <a:pathLst>
                <a:path w="910" h="1071" extrusionOk="0">
                  <a:moveTo>
                    <a:pt x="455" y="0"/>
                  </a:moveTo>
                  <a:cubicBezTo>
                    <a:pt x="202" y="0"/>
                    <a:pt x="0" y="239"/>
                    <a:pt x="0" y="536"/>
                  </a:cubicBezTo>
                  <a:cubicBezTo>
                    <a:pt x="0" y="829"/>
                    <a:pt x="202" y="1071"/>
                    <a:pt x="455" y="1071"/>
                  </a:cubicBezTo>
                  <a:cubicBezTo>
                    <a:pt x="704" y="1071"/>
                    <a:pt x="909" y="829"/>
                    <a:pt x="909" y="536"/>
                  </a:cubicBezTo>
                  <a:cubicBezTo>
                    <a:pt x="909" y="239"/>
                    <a:pt x="704" y="0"/>
                    <a:pt x="45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 flipH="1">
              <a:off x="7998930" y="2576651"/>
              <a:ext cx="133092" cy="156716"/>
            </a:xfrm>
            <a:custGeom>
              <a:avLst/>
              <a:gdLst/>
              <a:ahLst/>
              <a:cxnLst/>
              <a:rect l="l" t="t" r="r" b="b"/>
              <a:pathLst>
                <a:path w="969" h="1141" extrusionOk="0">
                  <a:moveTo>
                    <a:pt x="485" y="74"/>
                  </a:moveTo>
                  <a:cubicBezTo>
                    <a:pt x="719" y="74"/>
                    <a:pt x="906" y="298"/>
                    <a:pt x="906" y="573"/>
                  </a:cubicBezTo>
                  <a:cubicBezTo>
                    <a:pt x="906" y="848"/>
                    <a:pt x="719" y="1071"/>
                    <a:pt x="485" y="1071"/>
                  </a:cubicBezTo>
                  <a:cubicBezTo>
                    <a:pt x="250" y="1071"/>
                    <a:pt x="60" y="848"/>
                    <a:pt x="60" y="573"/>
                  </a:cubicBezTo>
                  <a:cubicBezTo>
                    <a:pt x="60" y="298"/>
                    <a:pt x="250" y="74"/>
                    <a:pt x="485" y="74"/>
                  </a:cubicBezTo>
                  <a:close/>
                  <a:moveTo>
                    <a:pt x="485" y="1"/>
                  </a:moveTo>
                  <a:cubicBezTo>
                    <a:pt x="217" y="1"/>
                    <a:pt x="1" y="257"/>
                    <a:pt x="1" y="573"/>
                  </a:cubicBezTo>
                  <a:cubicBezTo>
                    <a:pt x="1" y="888"/>
                    <a:pt x="217" y="1141"/>
                    <a:pt x="485" y="1141"/>
                  </a:cubicBezTo>
                  <a:cubicBezTo>
                    <a:pt x="752" y="1141"/>
                    <a:pt x="969" y="888"/>
                    <a:pt x="969" y="573"/>
                  </a:cubicBezTo>
                  <a:cubicBezTo>
                    <a:pt x="969" y="257"/>
                    <a:pt x="752" y="1"/>
                    <a:pt x="485" y="1"/>
                  </a:cubicBezTo>
                  <a:close/>
                </a:path>
              </a:pathLst>
            </a:custGeom>
            <a:solidFill>
              <a:srgbClr val="293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 flipH="1">
              <a:off x="8032168" y="2599314"/>
              <a:ext cx="37909" cy="63593"/>
            </a:xfrm>
            <a:custGeom>
              <a:avLst/>
              <a:gdLst/>
              <a:ahLst/>
              <a:cxnLst/>
              <a:rect l="l" t="t" r="r" b="b"/>
              <a:pathLst>
                <a:path w="276" h="463" extrusionOk="0">
                  <a:moveTo>
                    <a:pt x="30" y="1"/>
                  </a:moveTo>
                  <a:cubicBezTo>
                    <a:pt x="12" y="1"/>
                    <a:pt x="1" y="19"/>
                    <a:pt x="1" y="37"/>
                  </a:cubicBezTo>
                  <a:lnTo>
                    <a:pt x="1" y="426"/>
                  </a:lnTo>
                  <a:cubicBezTo>
                    <a:pt x="1" y="437"/>
                    <a:pt x="4" y="444"/>
                    <a:pt x="12" y="452"/>
                  </a:cubicBezTo>
                  <a:cubicBezTo>
                    <a:pt x="15" y="459"/>
                    <a:pt x="23" y="463"/>
                    <a:pt x="30" y="463"/>
                  </a:cubicBezTo>
                  <a:cubicBezTo>
                    <a:pt x="34" y="463"/>
                    <a:pt x="34" y="459"/>
                    <a:pt x="37" y="459"/>
                  </a:cubicBezTo>
                  <a:lnTo>
                    <a:pt x="250" y="411"/>
                  </a:lnTo>
                  <a:cubicBezTo>
                    <a:pt x="265" y="408"/>
                    <a:pt x="276" y="386"/>
                    <a:pt x="272" y="367"/>
                  </a:cubicBezTo>
                  <a:cubicBezTo>
                    <a:pt x="269" y="351"/>
                    <a:pt x="257" y="337"/>
                    <a:pt x="244" y="337"/>
                  </a:cubicBezTo>
                  <a:cubicBezTo>
                    <a:pt x="242" y="337"/>
                    <a:pt x="241" y="338"/>
                    <a:pt x="239" y="338"/>
                  </a:cubicBezTo>
                  <a:lnTo>
                    <a:pt x="59" y="382"/>
                  </a:lnTo>
                  <a:lnTo>
                    <a:pt x="59" y="37"/>
                  </a:lnTo>
                  <a:cubicBezTo>
                    <a:pt x="59" y="19"/>
                    <a:pt x="48" y="1"/>
                    <a:pt x="30" y="1"/>
                  </a:cubicBezTo>
                  <a:close/>
                </a:path>
              </a:pathLst>
            </a:custGeom>
            <a:solidFill>
              <a:srgbClr val="CC0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 flipH="1">
              <a:off x="6898757" y="4073502"/>
              <a:ext cx="1261972" cy="54528"/>
            </a:xfrm>
            <a:custGeom>
              <a:avLst/>
              <a:gdLst/>
              <a:ahLst/>
              <a:cxnLst/>
              <a:rect l="l" t="t" r="r" b="b"/>
              <a:pathLst>
                <a:path w="9188" h="397" extrusionOk="0">
                  <a:moveTo>
                    <a:pt x="1" y="1"/>
                  </a:moveTo>
                  <a:lnTo>
                    <a:pt x="1" y="396"/>
                  </a:lnTo>
                  <a:lnTo>
                    <a:pt x="9187" y="396"/>
                  </a:lnTo>
                  <a:lnTo>
                    <a:pt x="9187" y="1"/>
                  </a:lnTo>
                  <a:close/>
                </a:path>
              </a:pathLst>
            </a:custGeom>
            <a:solidFill>
              <a:srgbClr val="935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 flipH="1">
              <a:off x="6833928" y="4127893"/>
              <a:ext cx="1391630" cy="53979"/>
            </a:xfrm>
            <a:custGeom>
              <a:avLst/>
              <a:gdLst/>
              <a:ahLst/>
              <a:cxnLst/>
              <a:rect l="l" t="t" r="r" b="b"/>
              <a:pathLst>
                <a:path w="10132" h="393" extrusionOk="0">
                  <a:moveTo>
                    <a:pt x="0" y="0"/>
                  </a:moveTo>
                  <a:lnTo>
                    <a:pt x="0" y="393"/>
                  </a:lnTo>
                  <a:lnTo>
                    <a:pt x="10132" y="393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rgbClr val="935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 flipH="1">
              <a:off x="6768962" y="4181734"/>
              <a:ext cx="1521563" cy="54528"/>
            </a:xfrm>
            <a:custGeom>
              <a:avLst/>
              <a:gdLst/>
              <a:ahLst/>
              <a:cxnLst/>
              <a:rect l="l" t="t" r="r" b="b"/>
              <a:pathLst>
                <a:path w="11078" h="397" extrusionOk="0">
                  <a:moveTo>
                    <a:pt x="0" y="1"/>
                  </a:moveTo>
                  <a:lnTo>
                    <a:pt x="0" y="397"/>
                  </a:lnTo>
                  <a:lnTo>
                    <a:pt x="11078" y="397"/>
                  </a:lnTo>
                  <a:lnTo>
                    <a:pt x="11078" y="1"/>
                  </a:lnTo>
                  <a:close/>
                </a:path>
              </a:pathLst>
            </a:custGeom>
            <a:solidFill>
              <a:srgbClr val="935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 flipH="1">
              <a:off x="6898757" y="4106741"/>
              <a:ext cx="1261972" cy="21289"/>
            </a:xfrm>
            <a:custGeom>
              <a:avLst/>
              <a:gdLst/>
              <a:ahLst/>
              <a:cxnLst/>
              <a:rect l="l" t="t" r="r" b="b"/>
              <a:pathLst>
                <a:path w="9188" h="155" extrusionOk="0">
                  <a:moveTo>
                    <a:pt x="1" y="1"/>
                  </a:moveTo>
                  <a:lnTo>
                    <a:pt x="1" y="154"/>
                  </a:lnTo>
                  <a:lnTo>
                    <a:pt x="9187" y="154"/>
                  </a:lnTo>
                  <a:lnTo>
                    <a:pt x="91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 flipH="1">
              <a:off x="6833928" y="4161132"/>
              <a:ext cx="1391630" cy="20740"/>
            </a:xfrm>
            <a:custGeom>
              <a:avLst/>
              <a:gdLst/>
              <a:ahLst/>
              <a:cxnLst/>
              <a:rect l="l" t="t" r="r" b="b"/>
              <a:pathLst>
                <a:path w="10132" h="151" extrusionOk="0">
                  <a:moveTo>
                    <a:pt x="0" y="0"/>
                  </a:moveTo>
                  <a:lnTo>
                    <a:pt x="0" y="151"/>
                  </a:lnTo>
                  <a:lnTo>
                    <a:pt x="10132" y="151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 flipH="1">
              <a:off x="6768962" y="4215523"/>
              <a:ext cx="1521563" cy="20740"/>
            </a:xfrm>
            <a:custGeom>
              <a:avLst/>
              <a:gdLst/>
              <a:ahLst/>
              <a:cxnLst/>
              <a:rect l="l" t="t" r="r" b="b"/>
              <a:pathLst>
                <a:path w="11078" h="151" extrusionOk="0">
                  <a:moveTo>
                    <a:pt x="0" y="0"/>
                  </a:moveTo>
                  <a:lnTo>
                    <a:pt x="0" y="151"/>
                  </a:lnTo>
                  <a:lnTo>
                    <a:pt x="11078" y="151"/>
                  </a:lnTo>
                  <a:lnTo>
                    <a:pt x="110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 flipH="1">
              <a:off x="7341431" y="3696885"/>
              <a:ext cx="359994" cy="376751"/>
            </a:xfrm>
            <a:custGeom>
              <a:avLst/>
              <a:gdLst/>
              <a:ahLst/>
              <a:cxnLst/>
              <a:rect l="l" t="t" r="r" b="b"/>
              <a:pathLst>
                <a:path w="2621" h="2743" extrusionOk="0">
                  <a:moveTo>
                    <a:pt x="0" y="1"/>
                  </a:moveTo>
                  <a:lnTo>
                    <a:pt x="0" y="2743"/>
                  </a:lnTo>
                  <a:lnTo>
                    <a:pt x="2621" y="2743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874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 flipH="1">
              <a:off x="7544296" y="3725180"/>
              <a:ext cx="125950" cy="129933"/>
            </a:xfrm>
            <a:custGeom>
              <a:avLst/>
              <a:gdLst/>
              <a:ahLst/>
              <a:cxnLst/>
              <a:rect l="l" t="t" r="r" b="b"/>
              <a:pathLst>
                <a:path w="917" h="946" extrusionOk="0">
                  <a:moveTo>
                    <a:pt x="0" y="0"/>
                  </a:moveTo>
                  <a:lnTo>
                    <a:pt x="0" y="946"/>
                  </a:lnTo>
                  <a:lnTo>
                    <a:pt x="917" y="946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 flipH="1">
              <a:off x="7371096" y="3725180"/>
              <a:ext cx="125538" cy="129933"/>
            </a:xfrm>
            <a:custGeom>
              <a:avLst/>
              <a:gdLst/>
              <a:ahLst/>
              <a:cxnLst/>
              <a:rect l="l" t="t" r="r" b="b"/>
              <a:pathLst>
                <a:path w="914" h="946" extrusionOk="0">
                  <a:moveTo>
                    <a:pt x="1" y="0"/>
                  </a:moveTo>
                  <a:lnTo>
                    <a:pt x="1" y="946"/>
                  </a:lnTo>
                  <a:lnTo>
                    <a:pt x="914" y="94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 flipH="1">
              <a:off x="7739612" y="3441687"/>
              <a:ext cx="293654" cy="111940"/>
            </a:xfrm>
            <a:custGeom>
              <a:avLst/>
              <a:gdLst/>
              <a:ahLst/>
              <a:cxnLst/>
              <a:rect l="l" t="t" r="r" b="b"/>
              <a:pathLst>
                <a:path w="2138" h="815" extrusionOk="0">
                  <a:moveTo>
                    <a:pt x="0" y="0"/>
                  </a:moveTo>
                  <a:lnTo>
                    <a:pt x="0" y="814"/>
                  </a:lnTo>
                  <a:lnTo>
                    <a:pt x="2137" y="814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 flipH="1">
              <a:off x="7009589" y="3441687"/>
              <a:ext cx="293654" cy="111940"/>
            </a:xfrm>
            <a:custGeom>
              <a:avLst/>
              <a:gdLst/>
              <a:ahLst/>
              <a:cxnLst/>
              <a:rect l="l" t="t" r="r" b="b"/>
              <a:pathLst>
                <a:path w="2138" h="815" extrusionOk="0">
                  <a:moveTo>
                    <a:pt x="1" y="0"/>
                  </a:moveTo>
                  <a:lnTo>
                    <a:pt x="1" y="814"/>
                  </a:lnTo>
                  <a:lnTo>
                    <a:pt x="2138" y="814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 flipH="1">
              <a:off x="7374532" y="3441687"/>
              <a:ext cx="293792" cy="111940"/>
            </a:xfrm>
            <a:custGeom>
              <a:avLst/>
              <a:gdLst/>
              <a:ahLst/>
              <a:cxnLst/>
              <a:rect l="l" t="t" r="r" b="b"/>
              <a:pathLst>
                <a:path w="2139" h="815" extrusionOk="0">
                  <a:moveTo>
                    <a:pt x="1" y="0"/>
                  </a:moveTo>
                  <a:lnTo>
                    <a:pt x="1" y="814"/>
                  </a:lnTo>
                  <a:lnTo>
                    <a:pt x="2138" y="814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 flipH="1">
              <a:off x="6579542" y="3476849"/>
              <a:ext cx="293792" cy="111940"/>
            </a:xfrm>
            <a:custGeom>
              <a:avLst/>
              <a:gdLst/>
              <a:ahLst/>
              <a:cxnLst/>
              <a:rect l="l" t="t" r="r" b="b"/>
              <a:pathLst>
                <a:path w="2139" h="815" extrusionOk="0">
                  <a:moveTo>
                    <a:pt x="1" y="1"/>
                  </a:moveTo>
                  <a:lnTo>
                    <a:pt x="1" y="815"/>
                  </a:lnTo>
                  <a:lnTo>
                    <a:pt x="2138" y="815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 flipH="1">
              <a:off x="5849519" y="3476849"/>
              <a:ext cx="293654" cy="111940"/>
            </a:xfrm>
            <a:custGeom>
              <a:avLst/>
              <a:gdLst/>
              <a:ahLst/>
              <a:cxnLst/>
              <a:rect l="l" t="t" r="r" b="b"/>
              <a:pathLst>
                <a:path w="2138" h="815" extrusionOk="0">
                  <a:moveTo>
                    <a:pt x="0" y="1"/>
                  </a:moveTo>
                  <a:lnTo>
                    <a:pt x="0" y="815"/>
                  </a:lnTo>
                  <a:lnTo>
                    <a:pt x="2137" y="815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 flipH="1">
              <a:off x="6214599" y="3476849"/>
              <a:ext cx="293654" cy="111940"/>
            </a:xfrm>
            <a:custGeom>
              <a:avLst/>
              <a:gdLst/>
              <a:ahLst/>
              <a:cxnLst/>
              <a:rect l="l" t="t" r="r" b="b"/>
              <a:pathLst>
                <a:path w="2138" h="815" extrusionOk="0">
                  <a:moveTo>
                    <a:pt x="1" y="1"/>
                  </a:moveTo>
                  <a:lnTo>
                    <a:pt x="1" y="815"/>
                  </a:lnTo>
                  <a:lnTo>
                    <a:pt x="2138" y="815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 flipH="1">
              <a:off x="6579542" y="3792070"/>
              <a:ext cx="293792" cy="111391"/>
            </a:xfrm>
            <a:custGeom>
              <a:avLst/>
              <a:gdLst/>
              <a:ahLst/>
              <a:cxnLst/>
              <a:rect l="l" t="t" r="r" b="b"/>
              <a:pathLst>
                <a:path w="2139" h="811" extrusionOk="0">
                  <a:moveTo>
                    <a:pt x="1" y="1"/>
                  </a:moveTo>
                  <a:lnTo>
                    <a:pt x="1" y="811"/>
                  </a:lnTo>
                  <a:lnTo>
                    <a:pt x="2138" y="811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0"/>
            <p:cNvSpPr/>
            <p:nvPr/>
          </p:nvSpPr>
          <p:spPr>
            <a:xfrm flipH="1">
              <a:off x="5849519" y="3792070"/>
              <a:ext cx="293654" cy="111391"/>
            </a:xfrm>
            <a:custGeom>
              <a:avLst/>
              <a:gdLst/>
              <a:ahLst/>
              <a:cxnLst/>
              <a:rect l="l" t="t" r="r" b="b"/>
              <a:pathLst>
                <a:path w="2138" h="811" extrusionOk="0">
                  <a:moveTo>
                    <a:pt x="0" y="1"/>
                  </a:moveTo>
                  <a:lnTo>
                    <a:pt x="0" y="811"/>
                  </a:lnTo>
                  <a:lnTo>
                    <a:pt x="2137" y="811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0"/>
            <p:cNvSpPr/>
            <p:nvPr/>
          </p:nvSpPr>
          <p:spPr>
            <a:xfrm flipH="1">
              <a:off x="6214599" y="3792070"/>
              <a:ext cx="293654" cy="111391"/>
            </a:xfrm>
            <a:custGeom>
              <a:avLst/>
              <a:gdLst/>
              <a:ahLst/>
              <a:cxnLst/>
              <a:rect l="l" t="t" r="r" b="b"/>
              <a:pathLst>
                <a:path w="2138" h="811" extrusionOk="0">
                  <a:moveTo>
                    <a:pt x="1" y="1"/>
                  </a:moveTo>
                  <a:lnTo>
                    <a:pt x="1" y="811"/>
                  </a:lnTo>
                  <a:lnTo>
                    <a:pt x="2138" y="811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D5F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0"/>
            <p:cNvSpPr/>
            <p:nvPr/>
          </p:nvSpPr>
          <p:spPr>
            <a:xfrm flipH="1">
              <a:off x="7521083" y="3696885"/>
              <a:ext cx="137" cy="376751"/>
            </a:xfrm>
            <a:custGeom>
              <a:avLst/>
              <a:gdLst/>
              <a:ahLst/>
              <a:cxnLst/>
              <a:rect l="l" t="t" r="r" b="b"/>
              <a:pathLst>
                <a:path w="1" h="2743" fill="none" extrusionOk="0">
                  <a:moveTo>
                    <a:pt x="0" y="1"/>
                  </a:moveTo>
                  <a:lnTo>
                    <a:pt x="0" y="2743"/>
                  </a:lnTo>
                </a:path>
              </a:pathLst>
            </a:custGeom>
            <a:noFill/>
            <a:ln w="3025" cap="flat" cmpd="sng">
              <a:solidFill>
                <a:srgbClr val="363B63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0"/>
            <p:cNvSpPr/>
            <p:nvPr/>
          </p:nvSpPr>
          <p:spPr>
            <a:xfrm flipH="1">
              <a:off x="8159498" y="1966538"/>
              <a:ext cx="523716" cy="538824"/>
            </a:xfrm>
            <a:custGeom>
              <a:avLst/>
              <a:gdLst/>
              <a:ahLst/>
              <a:cxnLst/>
              <a:rect l="l" t="t" r="r" b="b"/>
              <a:pathLst>
                <a:path w="3813" h="3923" extrusionOk="0">
                  <a:moveTo>
                    <a:pt x="2925" y="0"/>
                  </a:moveTo>
                  <a:lnTo>
                    <a:pt x="0" y="3922"/>
                  </a:lnTo>
                  <a:lnTo>
                    <a:pt x="3812" y="3922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rgbClr val="F132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30"/>
          <p:cNvGrpSpPr/>
          <p:nvPr/>
        </p:nvGrpSpPr>
        <p:grpSpPr>
          <a:xfrm>
            <a:off x="438974" y="3127185"/>
            <a:ext cx="3733603" cy="1303069"/>
            <a:chOff x="438974" y="3127185"/>
            <a:chExt cx="3733603" cy="1303069"/>
          </a:xfrm>
        </p:grpSpPr>
        <p:sp>
          <p:nvSpPr>
            <p:cNvPr id="1638" name="Google Shape;1638;p30"/>
            <p:cNvSpPr/>
            <p:nvPr/>
          </p:nvSpPr>
          <p:spPr>
            <a:xfrm>
              <a:off x="508408" y="3182351"/>
              <a:ext cx="3610537" cy="1032076"/>
            </a:xfrm>
            <a:custGeom>
              <a:avLst/>
              <a:gdLst/>
              <a:ahLst/>
              <a:cxnLst/>
              <a:rect l="l" t="t" r="r" b="b"/>
              <a:pathLst>
                <a:path w="41756" h="11936" extrusionOk="0">
                  <a:moveTo>
                    <a:pt x="1251" y="0"/>
                  </a:moveTo>
                  <a:cubicBezTo>
                    <a:pt x="562" y="0"/>
                    <a:pt x="1" y="561"/>
                    <a:pt x="1" y="1250"/>
                  </a:cubicBezTo>
                  <a:lnTo>
                    <a:pt x="1" y="11147"/>
                  </a:lnTo>
                  <a:cubicBezTo>
                    <a:pt x="1" y="11569"/>
                    <a:pt x="342" y="11914"/>
                    <a:pt x="763" y="11914"/>
                  </a:cubicBezTo>
                  <a:lnTo>
                    <a:pt x="8549" y="11917"/>
                  </a:lnTo>
                  <a:cubicBezTo>
                    <a:pt x="8688" y="11917"/>
                    <a:pt x="8806" y="11811"/>
                    <a:pt x="8817" y="11668"/>
                  </a:cubicBezTo>
                  <a:cubicBezTo>
                    <a:pt x="8952" y="10235"/>
                    <a:pt x="10158" y="9109"/>
                    <a:pt x="11628" y="9109"/>
                  </a:cubicBezTo>
                  <a:cubicBezTo>
                    <a:pt x="13102" y="9109"/>
                    <a:pt x="14311" y="10235"/>
                    <a:pt x="14443" y="11672"/>
                  </a:cubicBezTo>
                  <a:cubicBezTo>
                    <a:pt x="14454" y="11811"/>
                    <a:pt x="14572" y="11921"/>
                    <a:pt x="14711" y="11921"/>
                  </a:cubicBezTo>
                  <a:lnTo>
                    <a:pt x="31477" y="11928"/>
                  </a:lnTo>
                  <a:cubicBezTo>
                    <a:pt x="31617" y="11928"/>
                    <a:pt x="31734" y="11822"/>
                    <a:pt x="31745" y="11683"/>
                  </a:cubicBezTo>
                  <a:cubicBezTo>
                    <a:pt x="31873" y="10238"/>
                    <a:pt x="33087" y="9109"/>
                    <a:pt x="34560" y="9109"/>
                  </a:cubicBezTo>
                  <a:cubicBezTo>
                    <a:pt x="36037" y="9109"/>
                    <a:pt x="37247" y="10242"/>
                    <a:pt x="37375" y="11686"/>
                  </a:cubicBezTo>
                  <a:cubicBezTo>
                    <a:pt x="37386" y="11826"/>
                    <a:pt x="37504" y="11932"/>
                    <a:pt x="37643" y="11932"/>
                  </a:cubicBezTo>
                  <a:lnTo>
                    <a:pt x="40990" y="11936"/>
                  </a:lnTo>
                  <a:cubicBezTo>
                    <a:pt x="41411" y="11936"/>
                    <a:pt x="41756" y="11591"/>
                    <a:pt x="41756" y="11169"/>
                  </a:cubicBezTo>
                  <a:lnTo>
                    <a:pt x="41756" y="6525"/>
                  </a:lnTo>
                  <a:cubicBezTo>
                    <a:pt x="41756" y="5506"/>
                    <a:pt x="40931" y="4685"/>
                    <a:pt x="39916" y="4685"/>
                  </a:cubicBezTo>
                  <a:lnTo>
                    <a:pt x="34491" y="4494"/>
                  </a:lnTo>
                  <a:lnTo>
                    <a:pt x="34491" y="1232"/>
                  </a:lnTo>
                  <a:cubicBezTo>
                    <a:pt x="34491" y="550"/>
                    <a:pt x="33985" y="0"/>
                    <a:pt x="33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0"/>
            <p:cNvSpPr/>
            <p:nvPr/>
          </p:nvSpPr>
          <p:spPr>
            <a:xfrm>
              <a:off x="3280835" y="3998522"/>
              <a:ext cx="431819" cy="431732"/>
            </a:xfrm>
            <a:custGeom>
              <a:avLst/>
              <a:gdLst/>
              <a:ahLst/>
              <a:cxnLst/>
              <a:rect l="l" t="t" r="r" b="b"/>
              <a:pathLst>
                <a:path w="4994" h="4993" extrusionOk="0">
                  <a:moveTo>
                    <a:pt x="2497" y="0"/>
                  </a:moveTo>
                  <a:cubicBezTo>
                    <a:pt x="1119" y="0"/>
                    <a:pt x="1" y="1118"/>
                    <a:pt x="1" y="2497"/>
                  </a:cubicBezTo>
                  <a:cubicBezTo>
                    <a:pt x="1" y="3875"/>
                    <a:pt x="1119" y="4993"/>
                    <a:pt x="2497" y="4993"/>
                  </a:cubicBezTo>
                  <a:cubicBezTo>
                    <a:pt x="3875" y="4993"/>
                    <a:pt x="4993" y="3875"/>
                    <a:pt x="4993" y="2497"/>
                  </a:cubicBezTo>
                  <a:cubicBezTo>
                    <a:pt x="4993" y="1118"/>
                    <a:pt x="3875" y="0"/>
                    <a:pt x="249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0"/>
            <p:cNvSpPr/>
            <p:nvPr/>
          </p:nvSpPr>
          <p:spPr>
            <a:xfrm>
              <a:off x="3354073" y="4071760"/>
              <a:ext cx="285343" cy="285343"/>
            </a:xfrm>
            <a:custGeom>
              <a:avLst/>
              <a:gdLst/>
              <a:ahLst/>
              <a:cxnLst/>
              <a:rect l="l" t="t" r="r" b="b"/>
              <a:pathLst>
                <a:path w="3300" h="3300" extrusionOk="0">
                  <a:moveTo>
                    <a:pt x="1650" y="0"/>
                  </a:moveTo>
                  <a:cubicBezTo>
                    <a:pt x="741" y="0"/>
                    <a:pt x="1" y="740"/>
                    <a:pt x="1" y="1650"/>
                  </a:cubicBezTo>
                  <a:cubicBezTo>
                    <a:pt x="1" y="2559"/>
                    <a:pt x="741" y="3299"/>
                    <a:pt x="1650" y="3299"/>
                  </a:cubicBezTo>
                  <a:cubicBezTo>
                    <a:pt x="2559" y="3299"/>
                    <a:pt x="3300" y="2559"/>
                    <a:pt x="3300" y="1650"/>
                  </a:cubicBezTo>
                  <a:cubicBezTo>
                    <a:pt x="3300" y="740"/>
                    <a:pt x="2559" y="0"/>
                    <a:pt x="165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0"/>
            <p:cNvSpPr/>
            <p:nvPr/>
          </p:nvSpPr>
          <p:spPr>
            <a:xfrm>
              <a:off x="3383213" y="4100554"/>
              <a:ext cx="227064" cy="227323"/>
            </a:xfrm>
            <a:custGeom>
              <a:avLst/>
              <a:gdLst/>
              <a:ahLst/>
              <a:cxnLst/>
              <a:rect l="l" t="t" r="r" b="b"/>
              <a:pathLst>
                <a:path w="2626" h="2629" extrusionOk="0">
                  <a:moveTo>
                    <a:pt x="1313" y="1"/>
                  </a:moveTo>
                  <a:cubicBezTo>
                    <a:pt x="587" y="1"/>
                    <a:pt x="1" y="591"/>
                    <a:pt x="1" y="1317"/>
                  </a:cubicBezTo>
                  <a:cubicBezTo>
                    <a:pt x="1" y="2042"/>
                    <a:pt x="587" y="2629"/>
                    <a:pt x="1313" y="2629"/>
                  </a:cubicBezTo>
                  <a:cubicBezTo>
                    <a:pt x="2039" y="2629"/>
                    <a:pt x="2625" y="2042"/>
                    <a:pt x="2625" y="1317"/>
                  </a:cubicBezTo>
                  <a:cubicBezTo>
                    <a:pt x="2625" y="591"/>
                    <a:pt x="2039" y="1"/>
                    <a:pt x="1313" y="1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0"/>
            <p:cNvSpPr/>
            <p:nvPr/>
          </p:nvSpPr>
          <p:spPr>
            <a:xfrm>
              <a:off x="3452387" y="4169988"/>
              <a:ext cx="88802" cy="88802"/>
            </a:xfrm>
            <a:custGeom>
              <a:avLst/>
              <a:gdLst/>
              <a:ahLst/>
              <a:cxnLst/>
              <a:rect l="l" t="t" r="r" b="b"/>
              <a:pathLst>
                <a:path w="1027" h="1027" extrusionOk="0">
                  <a:moveTo>
                    <a:pt x="513" y="0"/>
                  </a:moveTo>
                  <a:cubicBezTo>
                    <a:pt x="231" y="0"/>
                    <a:pt x="0" y="231"/>
                    <a:pt x="0" y="514"/>
                  </a:cubicBezTo>
                  <a:cubicBezTo>
                    <a:pt x="0" y="796"/>
                    <a:pt x="231" y="1027"/>
                    <a:pt x="513" y="1027"/>
                  </a:cubicBezTo>
                  <a:cubicBezTo>
                    <a:pt x="795" y="1027"/>
                    <a:pt x="1026" y="796"/>
                    <a:pt x="1026" y="514"/>
                  </a:cubicBezTo>
                  <a:cubicBezTo>
                    <a:pt x="1026" y="231"/>
                    <a:pt x="795" y="0"/>
                    <a:pt x="513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0"/>
            <p:cNvSpPr/>
            <p:nvPr/>
          </p:nvSpPr>
          <p:spPr>
            <a:xfrm>
              <a:off x="3477031" y="4118280"/>
              <a:ext cx="38824" cy="38478"/>
            </a:xfrm>
            <a:custGeom>
              <a:avLst/>
              <a:gdLst/>
              <a:ahLst/>
              <a:cxnLst/>
              <a:rect l="l" t="t" r="r" b="b"/>
              <a:pathLst>
                <a:path w="449" h="445" extrusionOk="0">
                  <a:moveTo>
                    <a:pt x="225" y="1"/>
                  </a:moveTo>
                  <a:cubicBezTo>
                    <a:pt x="104" y="1"/>
                    <a:pt x="1" y="100"/>
                    <a:pt x="1" y="224"/>
                  </a:cubicBezTo>
                  <a:cubicBezTo>
                    <a:pt x="1" y="345"/>
                    <a:pt x="104" y="444"/>
                    <a:pt x="225" y="444"/>
                  </a:cubicBezTo>
                  <a:cubicBezTo>
                    <a:pt x="345" y="444"/>
                    <a:pt x="448" y="345"/>
                    <a:pt x="448" y="224"/>
                  </a:cubicBezTo>
                  <a:cubicBezTo>
                    <a:pt x="448" y="100"/>
                    <a:pt x="345" y="1"/>
                    <a:pt x="225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0"/>
            <p:cNvSpPr/>
            <p:nvPr/>
          </p:nvSpPr>
          <p:spPr>
            <a:xfrm>
              <a:off x="3477031" y="4272020"/>
              <a:ext cx="38824" cy="38478"/>
            </a:xfrm>
            <a:custGeom>
              <a:avLst/>
              <a:gdLst/>
              <a:ahLst/>
              <a:cxnLst/>
              <a:rect l="l" t="t" r="r" b="b"/>
              <a:pathLst>
                <a:path w="449" h="445" extrusionOk="0">
                  <a:moveTo>
                    <a:pt x="225" y="1"/>
                  </a:moveTo>
                  <a:cubicBezTo>
                    <a:pt x="104" y="1"/>
                    <a:pt x="1" y="100"/>
                    <a:pt x="1" y="221"/>
                  </a:cubicBezTo>
                  <a:cubicBezTo>
                    <a:pt x="1" y="345"/>
                    <a:pt x="104" y="444"/>
                    <a:pt x="225" y="444"/>
                  </a:cubicBezTo>
                  <a:cubicBezTo>
                    <a:pt x="345" y="444"/>
                    <a:pt x="448" y="345"/>
                    <a:pt x="448" y="221"/>
                  </a:cubicBezTo>
                  <a:cubicBezTo>
                    <a:pt x="448" y="100"/>
                    <a:pt x="345" y="1"/>
                    <a:pt x="225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0"/>
            <p:cNvSpPr/>
            <p:nvPr/>
          </p:nvSpPr>
          <p:spPr>
            <a:xfrm>
              <a:off x="3400334" y="4194977"/>
              <a:ext cx="38478" cy="38824"/>
            </a:xfrm>
            <a:custGeom>
              <a:avLst/>
              <a:gdLst/>
              <a:ahLst/>
              <a:cxnLst/>
              <a:rect l="l" t="t" r="r" b="b"/>
              <a:pathLst>
                <a:path w="445" h="449" extrusionOk="0">
                  <a:moveTo>
                    <a:pt x="224" y="1"/>
                  </a:moveTo>
                  <a:cubicBezTo>
                    <a:pt x="100" y="1"/>
                    <a:pt x="1" y="104"/>
                    <a:pt x="1" y="225"/>
                  </a:cubicBezTo>
                  <a:cubicBezTo>
                    <a:pt x="1" y="345"/>
                    <a:pt x="100" y="448"/>
                    <a:pt x="224" y="448"/>
                  </a:cubicBezTo>
                  <a:cubicBezTo>
                    <a:pt x="345" y="448"/>
                    <a:pt x="444" y="345"/>
                    <a:pt x="444" y="225"/>
                  </a:cubicBezTo>
                  <a:cubicBezTo>
                    <a:pt x="444" y="104"/>
                    <a:pt x="345" y="1"/>
                    <a:pt x="22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0"/>
            <p:cNvSpPr/>
            <p:nvPr/>
          </p:nvSpPr>
          <p:spPr>
            <a:xfrm>
              <a:off x="3554420" y="4194977"/>
              <a:ext cx="38737" cy="38824"/>
            </a:xfrm>
            <a:custGeom>
              <a:avLst/>
              <a:gdLst/>
              <a:ahLst/>
              <a:cxnLst/>
              <a:rect l="l" t="t" r="r" b="b"/>
              <a:pathLst>
                <a:path w="448" h="449" extrusionOk="0">
                  <a:moveTo>
                    <a:pt x="224" y="1"/>
                  </a:moveTo>
                  <a:cubicBezTo>
                    <a:pt x="103" y="1"/>
                    <a:pt x="0" y="100"/>
                    <a:pt x="0" y="225"/>
                  </a:cubicBezTo>
                  <a:cubicBezTo>
                    <a:pt x="0" y="345"/>
                    <a:pt x="103" y="448"/>
                    <a:pt x="224" y="448"/>
                  </a:cubicBezTo>
                  <a:cubicBezTo>
                    <a:pt x="349" y="448"/>
                    <a:pt x="448" y="345"/>
                    <a:pt x="448" y="225"/>
                  </a:cubicBezTo>
                  <a:cubicBezTo>
                    <a:pt x="448" y="100"/>
                    <a:pt x="349" y="1"/>
                    <a:pt x="22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0"/>
            <p:cNvSpPr/>
            <p:nvPr/>
          </p:nvSpPr>
          <p:spPr>
            <a:xfrm>
              <a:off x="3529690" y="4140848"/>
              <a:ext cx="40294" cy="38392"/>
            </a:xfrm>
            <a:custGeom>
              <a:avLst/>
              <a:gdLst/>
              <a:ahLst/>
              <a:cxnLst/>
              <a:rect l="l" t="t" r="r" b="b"/>
              <a:pathLst>
                <a:path w="466" h="444" extrusionOk="0">
                  <a:moveTo>
                    <a:pt x="244" y="0"/>
                  </a:moveTo>
                  <a:cubicBezTo>
                    <a:pt x="186" y="0"/>
                    <a:pt x="129" y="22"/>
                    <a:pt x="85" y="66"/>
                  </a:cubicBezTo>
                  <a:cubicBezTo>
                    <a:pt x="0" y="150"/>
                    <a:pt x="0" y="293"/>
                    <a:pt x="85" y="381"/>
                  </a:cubicBezTo>
                  <a:cubicBezTo>
                    <a:pt x="129" y="422"/>
                    <a:pt x="187" y="444"/>
                    <a:pt x="242" y="444"/>
                  </a:cubicBezTo>
                  <a:cubicBezTo>
                    <a:pt x="301" y="444"/>
                    <a:pt x="356" y="422"/>
                    <a:pt x="400" y="381"/>
                  </a:cubicBezTo>
                  <a:cubicBezTo>
                    <a:pt x="444" y="337"/>
                    <a:pt x="466" y="282"/>
                    <a:pt x="466" y="224"/>
                  </a:cubicBezTo>
                  <a:cubicBezTo>
                    <a:pt x="466" y="165"/>
                    <a:pt x="444" y="106"/>
                    <a:pt x="400" y="66"/>
                  </a:cubicBezTo>
                  <a:cubicBezTo>
                    <a:pt x="358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0"/>
            <p:cNvSpPr/>
            <p:nvPr/>
          </p:nvSpPr>
          <p:spPr>
            <a:xfrm>
              <a:off x="3420999" y="4249452"/>
              <a:ext cx="42196" cy="38478"/>
            </a:xfrm>
            <a:custGeom>
              <a:avLst/>
              <a:gdLst/>
              <a:ahLst/>
              <a:cxnLst/>
              <a:rect l="l" t="t" r="r" b="b"/>
              <a:pathLst>
                <a:path w="488" h="445" extrusionOk="0">
                  <a:moveTo>
                    <a:pt x="246" y="0"/>
                  </a:moveTo>
                  <a:cubicBezTo>
                    <a:pt x="189" y="0"/>
                    <a:pt x="132" y="22"/>
                    <a:pt x="88" y="64"/>
                  </a:cubicBezTo>
                  <a:cubicBezTo>
                    <a:pt x="0" y="152"/>
                    <a:pt x="0" y="291"/>
                    <a:pt x="88" y="379"/>
                  </a:cubicBezTo>
                  <a:cubicBezTo>
                    <a:pt x="132" y="423"/>
                    <a:pt x="187" y="445"/>
                    <a:pt x="246" y="445"/>
                  </a:cubicBezTo>
                  <a:cubicBezTo>
                    <a:pt x="301" y="445"/>
                    <a:pt x="359" y="423"/>
                    <a:pt x="403" y="379"/>
                  </a:cubicBezTo>
                  <a:cubicBezTo>
                    <a:pt x="488" y="291"/>
                    <a:pt x="488" y="152"/>
                    <a:pt x="403" y="64"/>
                  </a:cubicBezTo>
                  <a:cubicBezTo>
                    <a:pt x="359" y="22"/>
                    <a:pt x="303" y="0"/>
                    <a:pt x="246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0"/>
            <p:cNvSpPr/>
            <p:nvPr/>
          </p:nvSpPr>
          <p:spPr>
            <a:xfrm>
              <a:off x="3420999" y="4140848"/>
              <a:ext cx="42196" cy="38392"/>
            </a:xfrm>
            <a:custGeom>
              <a:avLst/>
              <a:gdLst/>
              <a:ahLst/>
              <a:cxnLst/>
              <a:rect l="l" t="t" r="r" b="b"/>
              <a:pathLst>
                <a:path w="488" h="444" extrusionOk="0">
                  <a:moveTo>
                    <a:pt x="246" y="0"/>
                  </a:moveTo>
                  <a:cubicBezTo>
                    <a:pt x="189" y="0"/>
                    <a:pt x="132" y="22"/>
                    <a:pt x="88" y="66"/>
                  </a:cubicBezTo>
                  <a:cubicBezTo>
                    <a:pt x="0" y="150"/>
                    <a:pt x="0" y="293"/>
                    <a:pt x="88" y="381"/>
                  </a:cubicBezTo>
                  <a:cubicBezTo>
                    <a:pt x="132" y="422"/>
                    <a:pt x="187" y="444"/>
                    <a:pt x="246" y="444"/>
                  </a:cubicBezTo>
                  <a:cubicBezTo>
                    <a:pt x="301" y="444"/>
                    <a:pt x="359" y="422"/>
                    <a:pt x="403" y="381"/>
                  </a:cubicBezTo>
                  <a:cubicBezTo>
                    <a:pt x="488" y="293"/>
                    <a:pt x="488" y="150"/>
                    <a:pt x="403" y="66"/>
                  </a:cubicBezTo>
                  <a:cubicBezTo>
                    <a:pt x="359" y="22"/>
                    <a:pt x="303" y="0"/>
                    <a:pt x="246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0"/>
            <p:cNvSpPr/>
            <p:nvPr/>
          </p:nvSpPr>
          <p:spPr>
            <a:xfrm>
              <a:off x="3530036" y="4249538"/>
              <a:ext cx="42196" cy="38737"/>
            </a:xfrm>
            <a:custGeom>
              <a:avLst/>
              <a:gdLst/>
              <a:ahLst/>
              <a:cxnLst/>
              <a:rect l="l" t="t" r="r" b="b"/>
              <a:pathLst>
                <a:path w="488" h="448" extrusionOk="0">
                  <a:moveTo>
                    <a:pt x="246" y="0"/>
                  </a:moveTo>
                  <a:cubicBezTo>
                    <a:pt x="189" y="0"/>
                    <a:pt x="132" y="22"/>
                    <a:pt x="88" y="66"/>
                  </a:cubicBezTo>
                  <a:cubicBezTo>
                    <a:pt x="0" y="154"/>
                    <a:pt x="0" y="294"/>
                    <a:pt x="88" y="382"/>
                  </a:cubicBezTo>
                  <a:cubicBezTo>
                    <a:pt x="132" y="426"/>
                    <a:pt x="187" y="448"/>
                    <a:pt x="246" y="448"/>
                  </a:cubicBezTo>
                  <a:cubicBezTo>
                    <a:pt x="301" y="448"/>
                    <a:pt x="359" y="426"/>
                    <a:pt x="403" y="382"/>
                  </a:cubicBezTo>
                  <a:cubicBezTo>
                    <a:pt x="488" y="294"/>
                    <a:pt x="488" y="154"/>
                    <a:pt x="403" y="66"/>
                  </a:cubicBezTo>
                  <a:cubicBezTo>
                    <a:pt x="359" y="22"/>
                    <a:pt x="302" y="0"/>
                    <a:pt x="246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0"/>
            <p:cNvSpPr/>
            <p:nvPr/>
          </p:nvSpPr>
          <p:spPr>
            <a:xfrm>
              <a:off x="1298294" y="3998522"/>
              <a:ext cx="431473" cy="431732"/>
            </a:xfrm>
            <a:custGeom>
              <a:avLst/>
              <a:gdLst/>
              <a:ahLst/>
              <a:cxnLst/>
              <a:rect l="l" t="t" r="r" b="b"/>
              <a:pathLst>
                <a:path w="4990" h="4993" extrusionOk="0">
                  <a:moveTo>
                    <a:pt x="2493" y="0"/>
                  </a:moveTo>
                  <a:cubicBezTo>
                    <a:pt x="1115" y="0"/>
                    <a:pt x="0" y="1118"/>
                    <a:pt x="0" y="2497"/>
                  </a:cubicBezTo>
                  <a:cubicBezTo>
                    <a:pt x="0" y="3875"/>
                    <a:pt x="1115" y="4993"/>
                    <a:pt x="2493" y="4993"/>
                  </a:cubicBezTo>
                  <a:cubicBezTo>
                    <a:pt x="3871" y="4993"/>
                    <a:pt x="4989" y="3875"/>
                    <a:pt x="4989" y="2497"/>
                  </a:cubicBezTo>
                  <a:cubicBezTo>
                    <a:pt x="4989" y="1118"/>
                    <a:pt x="3871" y="0"/>
                    <a:pt x="2493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0"/>
            <p:cNvSpPr/>
            <p:nvPr/>
          </p:nvSpPr>
          <p:spPr>
            <a:xfrm>
              <a:off x="1371532" y="4071760"/>
              <a:ext cx="284997" cy="285343"/>
            </a:xfrm>
            <a:custGeom>
              <a:avLst/>
              <a:gdLst/>
              <a:ahLst/>
              <a:cxnLst/>
              <a:rect l="l" t="t" r="r" b="b"/>
              <a:pathLst>
                <a:path w="3296" h="3300" extrusionOk="0">
                  <a:moveTo>
                    <a:pt x="1646" y="0"/>
                  </a:moveTo>
                  <a:cubicBezTo>
                    <a:pt x="737" y="0"/>
                    <a:pt x="0" y="740"/>
                    <a:pt x="0" y="1650"/>
                  </a:cubicBezTo>
                  <a:cubicBezTo>
                    <a:pt x="0" y="2559"/>
                    <a:pt x="737" y="3299"/>
                    <a:pt x="1646" y="3299"/>
                  </a:cubicBezTo>
                  <a:cubicBezTo>
                    <a:pt x="2559" y="3299"/>
                    <a:pt x="3296" y="2559"/>
                    <a:pt x="3296" y="1650"/>
                  </a:cubicBezTo>
                  <a:cubicBezTo>
                    <a:pt x="3296" y="740"/>
                    <a:pt x="2559" y="0"/>
                    <a:pt x="1646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0"/>
            <p:cNvSpPr/>
            <p:nvPr/>
          </p:nvSpPr>
          <p:spPr>
            <a:xfrm>
              <a:off x="1400326" y="4100554"/>
              <a:ext cx="227323" cy="227323"/>
            </a:xfrm>
            <a:custGeom>
              <a:avLst/>
              <a:gdLst/>
              <a:ahLst/>
              <a:cxnLst/>
              <a:rect l="l" t="t" r="r" b="b"/>
              <a:pathLst>
                <a:path w="2629" h="2629" extrusionOk="0">
                  <a:moveTo>
                    <a:pt x="1313" y="1"/>
                  </a:moveTo>
                  <a:cubicBezTo>
                    <a:pt x="587" y="1"/>
                    <a:pt x="1" y="591"/>
                    <a:pt x="1" y="1317"/>
                  </a:cubicBezTo>
                  <a:cubicBezTo>
                    <a:pt x="1" y="2042"/>
                    <a:pt x="587" y="2629"/>
                    <a:pt x="1313" y="2629"/>
                  </a:cubicBezTo>
                  <a:cubicBezTo>
                    <a:pt x="2039" y="2629"/>
                    <a:pt x="2629" y="2042"/>
                    <a:pt x="2629" y="1317"/>
                  </a:cubicBezTo>
                  <a:cubicBezTo>
                    <a:pt x="2629" y="591"/>
                    <a:pt x="2039" y="1"/>
                    <a:pt x="1313" y="1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0"/>
            <p:cNvSpPr/>
            <p:nvPr/>
          </p:nvSpPr>
          <p:spPr>
            <a:xfrm>
              <a:off x="1469760" y="4169988"/>
              <a:ext cx="88543" cy="88802"/>
            </a:xfrm>
            <a:custGeom>
              <a:avLst/>
              <a:gdLst/>
              <a:ahLst/>
              <a:cxnLst/>
              <a:rect l="l" t="t" r="r" b="b"/>
              <a:pathLst>
                <a:path w="1024" h="1027" extrusionOk="0">
                  <a:moveTo>
                    <a:pt x="510" y="0"/>
                  </a:moveTo>
                  <a:cubicBezTo>
                    <a:pt x="228" y="0"/>
                    <a:pt x="1" y="231"/>
                    <a:pt x="1" y="514"/>
                  </a:cubicBezTo>
                  <a:cubicBezTo>
                    <a:pt x="1" y="796"/>
                    <a:pt x="228" y="1027"/>
                    <a:pt x="510" y="1027"/>
                  </a:cubicBezTo>
                  <a:cubicBezTo>
                    <a:pt x="796" y="1027"/>
                    <a:pt x="1023" y="796"/>
                    <a:pt x="1023" y="514"/>
                  </a:cubicBezTo>
                  <a:cubicBezTo>
                    <a:pt x="1023" y="231"/>
                    <a:pt x="796" y="0"/>
                    <a:pt x="51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0"/>
            <p:cNvSpPr/>
            <p:nvPr/>
          </p:nvSpPr>
          <p:spPr>
            <a:xfrm>
              <a:off x="1494490" y="4118280"/>
              <a:ext cx="38392" cy="38478"/>
            </a:xfrm>
            <a:custGeom>
              <a:avLst/>
              <a:gdLst/>
              <a:ahLst/>
              <a:cxnLst/>
              <a:rect l="l" t="t" r="r" b="b"/>
              <a:pathLst>
                <a:path w="444" h="445" extrusionOk="0">
                  <a:moveTo>
                    <a:pt x="220" y="1"/>
                  </a:moveTo>
                  <a:cubicBezTo>
                    <a:pt x="99" y="1"/>
                    <a:pt x="0" y="100"/>
                    <a:pt x="0" y="224"/>
                  </a:cubicBezTo>
                  <a:cubicBezTo>
                    <a:pt x="0" y="345"/>
                    <a:pt x="99" y="444"/>
                    <a:pt x="220" y="444"/>
                  </a:cubicBezTo>
                  <a:cubicBezTo>
                    <a:pt x="345" y="444"/>
                    <a:pt x="444" y="345"/>
                    <a:pt x="444" y="224"/>
                  </a:cubicBezTo>
                  <a:cubicBezTo>
                    <a:pt x="444" y="100"/>
                    <a:pt x="345" y="1"/>
                    <a:pt x="220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0"/>
            <p:cNvSpPr/>
            <p:nvPr/>
          </p:nvSpPr>
          <p:spPr>
            <a:xfrm>
              <a:off x="1494490" y="4272020"/>
              <a:ext cx="38392" cy="38478"/>
            </a:xfrm>
            <a:custGeom>
              <a:avLst/>
              <a:gdLst/>
              <a:ahLst/>
              <a:cxnLst/>
              <a:rect l="l" t="t" r="r" b="b"/>
              <a:pathLst>
                <a:path w="444" h="445" extrusionOk="0">
                  <a:moveTo>
                    <a:pt x="220" y="1"/>
                  </a:moveTo>
                  <a:cubicBezTo>
                    <a:pt x="99" y="1"/>
                    <a:pt x="0" y="100"/>
                    <a:pt x="0" y="221"/>
                  </a:cubicBezTo>
                  <a:cubicBezTo>
                    <a:pt x="0" y="345"/>
                    <a:pt x="99" y="444"/>
                    <a:pt x="220" y="444"/>
                  </a:cubicBezTo>
                  <a:cubicBezTo>
                    <a:pt x="345" y="444"/>
                    <a:pt x="444" y="345"/>
                    <a:pt x="444" y="221"/>
                  </a:cubicBezTo>
                  <a:cubicBezTo>
                    <a:pt x="444" y="100"/>
                    <a:pt x="345" y="1"/>
                    <a:pt x="220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0"/>
            <p:cNvSpPr/>
            <p:nvPr/>
          </p:nvSpPr>
          <p:spPr>
            <a:xfrm>
              <a:off x="1417793" y="4194977"/>
              <a:ext cx="38392" cy="38824"/>
            </a:xfrm>
            <a:custGeom>
              <a:avLst/>
              <a:gdLst/>
              <a:ahLst/>
              <a:cxnLst/>
              <a:rect l="l" t="t" r="r" b="b"/>
              <a:pathLst>
                <a:path w="444" h="449" extrusionOk="0">
                  <a:moveTo>
                    <a:pt x="220" y="1"/>
                  </a:moveTo>
                  <a:cubicBezTo>
                    <a:pt x="99" y="1"/>
                    <a:pt x="0" y="104"/>
                    <a:pt x="0" y="225"/>
                  </a:cubicBezTo>
                  <a:cubicBezTo>
                    <a:pt x="0" y="345"/>
                    <a:pt x="99" y="448"/>
                    <a:pt x="220" y="448"/>
                  </a:cubicBezTo>
                  <a:cubicBezTo>
                    <a:pt x="345" y="448"/>
                    <a:pt x="444" y="345"/>
                    <a:pt x="444" y="225"/>
                  </a:cubicBezTo>
                  <a:cubicBezTo>
                    <a:pt x="444" y="104"/>
                    <a:pt x="345" y="1"/>
                    <a:pt x="220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0"/>
            <p:cNvSpPr/>
            <p:nvPr/>
          </p:nvSpPr>
          <p:spPr>
            <a:xfrm>
              <a:off x="1571793" y="4194977"/>
              <a:ext cx="38478" cy="38824"/>
            </a:xfrm>
            <a:custGeom>
              <a:avLst/>
              <a:gdLst/>
              <a:ahLst/>
              <a:cxnLst/>
              <a:rect l="l" t="t" r="r" b="b"/>
              <a:pathLst>
                <a:path w="445" h="449" extrusionOk="0">
                  <a:moveTo>
                    <a:pt x="221" y="1"/>
                  </a:moveTo>
                  <a:cubicBezTo>
                    <a:pt x="100" y="1"/>
                    <a:pt x="1" y="100"/>
                    <a:pt x="1" y="225"/>
                  </a:cubicBezTo>
                  <a:cubicBezTo>
                    <a:pt x="1" y="345"/>
                    <a:pt x="100" y="448"/>
                    <a:pt x="221" y="448"/>
                  </a:cubicBezTo>
                  <a:cubicBezTo>
                    <a:pt x="345" y="448"/>
                    <a:pt x="444" y="345"/>
                    <a:pt x="444" y="225"/>
                  </a:cubicBezTo>
                  <a:cubicBezTo>
                    <a:pt x="444" y="100"/>
                    <a:pt x="345" y="1"/>
                    <a:pt x="221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0"/>
            <p:cNvSpPr/>
            <p:nvPr/>
          </p:nvSpPr>
          <p:spPr>
            <a:xfrm>
              <a:off x="1546803" y="4140848"/>
              <a:ext cx="40294" cy="38392"/>
            </a:xfrm>
            <a:custGeom>
              <a:avLst/>
              <a:gdLst/>
              <a:ahLst/>
              <a:cxnLst/>
              <a:rect l="l" t="t" r="r" b="b"/>
              <a:pathLst>
                <a:path w="466" h="444" extrusionOk="0">
                  <a:moveTo>
                    <a:pt x="245" y="0"/>
                  </a:moveTo>
                  <a:cubicBezTo>
                    <a:pt x="187" y="0"/>
                    <a:pt x="130" y="22"/>
                    <a:pt x="88" y="66"/>
                  </a:cubicBezTo>
                  <a:cubicBezTo>
                    <a:pt x="0" y="150"/>
                    <a:pt x="0" y="293"/>
                    <a:pt x="88" y="381"/>
                  </a:cubicBezTo>
                  <a:cubicBezTo>
                    <a:pt x="132" y="422"/>
                    <a:pt x="187" y="444"/>
                    <a:pt x="246" y="444"/>
                  </a:cubicBezTo>
                  <a:cubicBezTo>
                    <a:pt x="301" y="444"/>
                    <a:pt x="360" y="422"/>
                    <a:pt x="403" y="381"/>
                  </a:cubicBezTo>
                  <a:cubicBezTo>
                    <a:pt x="444" y="337"/>
                    <a:pt x="466" y="282"/>
                    <a:pt x="466" y="224"/>
                  </a:cubicBezTo>
                  <a:cubicBezTo>
                    <a:pt x="466" y="165"/>
                    <a:pt x="444" y="106"/>
                    <a:pt x="403" y="66"/>
                  </a:cubicBezTo>
                  <a:cubicBezTo>
                    <a:pt x="360" y="22"/>
                    <a:pt x="302" y="0"/>
                    <a:pt x="245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0"/>
            <p:cNvSpPr/>
            <p:nvPr/>
          </p:nvSpPr>
          <p:spPr>
            <a:xfrm>
              <a:off x="1438372" y="4249452"/>
              <a:ext cx="42283" cy="38478"/>
            </a:xfrm>
            <a:custGeom>
              <a:avLst/>
              <a:gdLst/>
              <a:ahLst/>
              <a:cxnLst/>
              <a:rect l="l" t="t" r="r" b="b"/>
              <a:pathLst>
                <a:path w="489" h="445" extrusionOk="0">
                  <a:moveTo>
                    <a:pt x="243" y="0"/>
                  </a:moveTo>
                  <a:cubicBezTo>
                    <a:pt x="186" y="0"/>
                    <a:pt x="129" y="22"/>
                    <a:pt x="85" y="64"/>
                  </a:cubicBezTo>
                  <a:cubicBezTo>
                    <a:pt x="1" y="152"/>
                    <a:pt x="1" y="291"/>
                    <a:pt x="85" y="379"/>
                  </a:cubicBezTo>
                  <a:cubicBezTo>
                    <a:pt x="129" y="423"/>
                    <a:pt x="188" y="445"/>
                    <a:pt x="243" y="445"/>
                  </a:cubicBezTo>
                  <a:cubicBezTo>
                    <a:pt x="301" y="445"/>
                    <a:pt x="356" y="423"/>
                    <a:pt x="400" y="379"/>
                  </a:cubicBezTo>
                  <a:cubicBezTo>
                    <a:pt x="488" y="291"/>
                    <a:pt x="488" y="152"/>
                    <a:pt x="400" y="64"/>
                  </a:cubicBezTo>
                  <a:cubicBezTo>
                    <a:pt x="356" y="22"/>
                    <a:pt x="299" y="0"/>
                    <a:pt x="243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0"/>
            <p:cNvSpPr/>
            <p:nvPr/>
          </p:nvSpPr>
          <p:spPr>
            <a:xfrm>
              <a:off x="1438372" y="4140848"/>
              <a:ext cx="42283" cy="38392"/>
            </a:xfrm>
            <a:custGeom>
              <a:avLst/>
              <a:gdLst/>
              <a:ahLst/>
              <a:cxnLst/>
              <a:rect l="l" t="t" r="r" b="b"/>
              <a:pathLst>
                <a:path w="489" h="444" extrusionOk="0">
                  <a:moveTo>
                    <a:pt x="243" y="0"/>
                  </a:moveTo>
                  <a:cubicBezTo>
                    <a:pt x="186" y="0"/>
                    <a:pt x="129" y="22"/>
                    <a:pt x="85" y="66"/>
                  </a:cubicBezTo>
                  <a:cubicBezTo>
                    <a:pt x="1" y="150"/>
                    <a:pt x="1" y="293"/>
                    <a:pt x="85" y="381"/>
                  </a:cubicBezTo>
                  <a:cubicBezTo>
                    <a:pt x="129" y="422"/>
                    <a:pt x="188" y="444"/>
                    <a:pt x="243" y="444"/>
                  </a:cubicBezTo>
                  <a:cubicBezTo>
                    <a:pt x="301" y="444"/>
                    <a:pt x="356" y="422"/>
                    <a:pt x="400" y="381"/>
                  </a:cubicBezTo>
                  <a:cubicBezTo>
                    <a:pt x="488" y="293"/>
                    <a:pt x="488" y="150"/>
                    <a:pt x="400" y="66"/>
                  </a:cubicBezTo>
                  <a:cubicBezTo>
                    <a:pt x="356" y="22"/>
                    <a:pt x="299" y="0"/>
                    <a:pt x="243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0"/>
            <p:cNvSpPr/>
            <p:nvPr/>
          </p:nvSpPr>
          <p:spPr>
            <a:xfrm>
              <a:off x="1547409" y="4249538"/>
              <a:ext cx="42283" cy="38737"/>
            </a:xfrm>
            <a:custGeom>
              <a:avLst/>
              <a:gdLst/>
              <a:ahLst/>
              <a:cxnLst/>
              <a:rect l="l" t="t" r="r" b="b"/>
              <a:pathLst>
                <a:path w="489" h="448" extrusionOk="0">
                  <a:moveTo>
                    <a:pt x="244" y="0"/>
                  </a:moveTo>
                  <a:cubicBezTo>
                    <a:pt x="187" y="0"/>
                    <a:pt x="129" y="22"/>
                    <a:pt x="85" y="66"/>
                  </a:cubicBezTo>
                  <a:cubicBezTo>
                    <a:pt x="1" y="154"/>
                    <a:pt x="1" y="294"/>
                    <a:pt x="85" y="382"/>
                  </a:cubicBezTo>
                  <a:cubicBezTo>
                    <a:pt x="129" y="426"/>
                    <a:pt x="188" y="448"/>
                    <a:pt x="243" y="448"/>
                  </a:cubicBezTo>
                  <a:cubicBezTo>
                    <a:pt x="301" y="448"/>
                    <a:pt x="356" y="426"/>
                    <a:pt x="400" y="382"/>
                  </a:cubicBezTo>
                  <a:cubicBezTo>
                    <a:pt x="488" y="294"/>
                    <a:pt x="488" y="154"/>
                    <a:pt x="400" y="66"/>
                  </a:cubicBezTo>
                  <a:cubicBezTo>
                    <a:pt x="358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0"/>
            <p:cNvSpPr/>
            <p:nvPr/>
          </p:nvSpPr>
          <p:spPr>
            <a:xfrm>
              <a:off x="451339" y="3395927"/>
              <a:ext cx="61305" cy="672112"/>
            </a:xfrm>
            <a:custGeom>
              <a:avLst/>
              <a:gdLst/>
              <a:ahLst/>
              <a:cxnLst/>
              <a:rect l="l" t="t" r="r" b="b"/>
              <a:pathLst>
                <a:path w="709" h="7773" extrusionOk="0">
                  <a:moveTo>
                    <a:pt x="598" y="1"/>
                  </a:moveTo>
                  <a:cubicBezTo>
                    <a:pt x="268" y="1"/>
                    <a:pt x="1" y="269"/>
                    <a:pt x="1" y="598"/>
                  </a:cubicBezTo>
                  <a:lnTo>
                    <a:pt x="1" y="7175"/>
                  </a:lnTo>
                  <a:cubicBezTo>
                    <a:pt x="1" y="7504"/>
                    <a:pt x="268" y="7772"/>
                    <a:pt x="598" y="7772"/>
                  </a:cubicBezTo>
                  <a:lnTo>
                    <a:pt x="708" y="7772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0"/>
            <p:cNvSpPr/>
            <p:nvPr/>
          </p:nvSpPr>
          <p:spPr>
            <a:xfrm>
              <a:off x="512558" y="3290090"/>
              <a:ext cx="2980102" cy="280933"/>
            </a:xfrm>
            <a:custGeom>
              <a:avLst/>
              <a:gdLst/>
              <a:ahLst/>
              <a:cxnLst/>
              <a:rect l="l" t="t" r="r" b="b"/>
              <a:pathLst>
                <a:path w="34465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34465" y="3248"/>
                  </a:lnTo>
                  <a:lnTo>
                    <a:pt x="34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0"/>
            <p:cNvSpPr/>
            <p:nvPr/>
          </p:nvSpPr>
          <p:spPr>
            <a:xfrm>
              <a:off x="1195916" y="3712313"/>
              <a:ext cx="58366" cy="86900"/>
            </a:xfrm>
            <a:custGeom>
              <a:avLst/>
              <a:gdLst/>
              <a:ahLst/>
              <a:cxnLst/>
              <a:rect l="l" t="t" r="r" b="b"/>
              <a:pathLst>
                <a:path w="675" h="1005" extrusionOk="0">
                  <a:moveTo>
                    <a:pt x="0" y="0"/>
                  </a:moveTo>
                  <a:lnTo>
                    <a:pt x="0" y="1005"/>
                  </a:lnTo>
                  <a:lnTo>
                    <a:pt x="675" y="1005"/>
                  </a:lnTo>
                  <a:lnTo>
                    <a:pt x="675" y="840"/>
                  </a:lnTo>
                  <a:lnTo>
                    <a:pt x="209" y="840"/>
                  </a:lnTo>
                  <a:lnTo>
                    <a:pt x="209" y="572"/>
                  </a:lnTo>
                  <a:lnTo>
                    <a:pt x="605" y="572"/>
                  </a:lnTo>
                  <a:lnTo>
                    <a:pt x="605" y="407"/>
                  </a:lnTo>
                  <a:lnTo>
                    <a:pt x="209" y="407"/>
                  </a:lnTo>
                  <a:lnTo>
                    <a:pt x="209" y="169"/>
                  </a:lnTo>
                  <a:lnTo>
                    <a:pt x="675" y="169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0"/>
            <p:cNvSpPr/>
            <p:nvPr/>
          </p:nvSpPr>
          <p:spPr>
            <a:xfrm>
              <a:off x="1273218" y="3712313"/>
              <a:ext cx="55858" cy="86900"/>
            </a:xfrm>
            <a:custGeom>
              <a:avLst/>
              <a:gdLst/>
              <a:ahLst/>
              <a:cxnLst/>
              <a:rect l="l" t="t" r="r" b="b"/>
              <a:pathLst>
                <a:path w="646" h="1005" extrusionOk="0">
                  <a:moveTo>
                    <a:pt x="1" y="0"/>
                  </a:moveTo>
                  <a:lnTo>
                    <a:pt x="1" y="1005"/>
                  </a:lnTo>
                  <a:lnTo>
                    <a:pt x="646" y="1005"/>
                  </a:lnTo>
                  <a:lnTo>
                    <a:pt x="646" y="840"/>
                  </a:lnTo>
                  <a:lnTo>
                    <a:pt x="206" y="84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0"/>
            <p:cNvSpPr/>
            <p:nvPr/>
          </p:nvSpPr>
          <p:spPr>
            <a:xfrm>
              <a:off x="1350261" y="3712313"/>
              <a:ext cx="58106" cy="86900"/>
            </a:xfrm>
            <a:custGeom>
              <a:avLst/>
              <a:gdLst/>
              <a:ahLst/>
              <a:cxnLst/>
              <a:rect l="l" t="t" r="r" b="b"/>
              <a:pathLst>
                <a:path w="672" h="1005" extrusionOk="0">
                  <a:moveTo>
                    <a:pt x="1" y="0"/>
                  </a:moveTo>
                  <a:lnTo>
                    <a:pt x="1" y="1005"/>
                  </a:lnTo>
                  <a:lnTo>
                    <a:pt x="671" y="1005"/>
                  </a:lnTo>
                  <a:lnTo>
                    <a:pt x="671" y="840"/>
                  </a:lnTo>
                  <a:lnTo>
                    <a:pt x="206" y="840"/>
                  </a:lnTo>
                  <a:lnTo>
                    <a:pt x="206" y="572"/>
                  </a:lnTo>
                  <a:lnTo>
                    <a:pt x="605" y="572"/>
                  </a:lnTo>
                  <a:lnTo>
                    <a:pt x="605" y="407"/>
                  </a:lnTo>
                  <a:lnTo>
                    <a:pt x="206" y="407"/>
                  </a:lnTo>
                  <a:lnTo>
                    <a:pt x="206" y="169"/>
                  </a:lnTo>
                  <a:lnTo>
                    <a:pt x="671" y="16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0"/>
            <p:cNvSpPr/>
            <p:nvPr/>
          </p:nvSpPr>
          <p:spPr>
            <a:xfrm>
              <a:off x="1427304" y="3712313"/>
              <a:ext cx="91396" cy="86900"/>
            </a:xfrm>
            <a:custGeom>
              <a:avLst/>
              <a:gdLst/>
              <a:ahLst/>
              <a:cxnLst/>
              <a:rect l="l" t="t" r="r" b="b"/>
              <a:pathLst>
                <a:path w="1057" h="1005" extrusionOk="0">
                  <a:moveTo>
                    <a:pt x="0" y="0"/>
                  </a:moveTo>
                  <a:lnTo>
                    <a:pt x="0" y="1005"/>
                  </a:lnTo>
                  <a:lnTo>
                    <a:pt x="206" y="1005"/>
                  </a:lnTo>
                  <a:lnTo>
                    <a:pt x="206" y="730"/>
                  </a:lnTo>
                  <a:lnTo>
                    <a:pt x="187" y="257"/>
                  </a:lnTo>
                  <a:lnTo>
                    <a:pt x="455" y="1005"/>
                  </a:lnTo>
                  <a:lnTo>
                    <a:pt x="598" y="1005"/>
                  </a:lnTo>
                  <a:lnTo>
                    <a:pt x="869" y="257"/>
                  </a:lnTo>
                  <a:lnTo>
                    <a:pt x="847" y="730"/>
                  </a:lnTo>
                  <a:lnTo>
                    <a:pt x="847" y="1005"/>
                  </a:lnTo>
                  <a:lnTo>
                    <a:pt x="1056" y="1005"/>
                  </a:lnTo>
                  <a:lnTo>
                    <a:pt x="1056" y="0"/>
                  </a:lnTo>
                  <a:lnTo>
                    <a:pt x="785" y="0"/>
                  </a:lnTo>
                  <a:lnTo>
                    <a:pt x="528" y="73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0"/>
            <p:cNvSpPr/>
            <p:nvPr/>
          </p:nvSpPr>
          <p:spPr>
            <a:xfrm>
              <a:off x="1542653" y="3712313"/>
              <a:ext cx="58452" cy="86900"/>
            </a:xfrm>
            <a:custGeom>
              <a:avLst/>
              <a:gdLst/>
              <a:ahLst/>
              <a:cxnLst/>
              <a:rect l="l" t="t" r="r" b="b"/>
              <a:pathLst>
                <a:path w="676" h="1005" extrusionOk="0">
                  <a:moveTo>
                    <a:pt x="1" y="0"/>
                  </a:moveTo>
                  <a:lnTo>
                    <a:pt x="1" y="1005"/>
                  </a:lnTo>
                  <a:lnTo>
                    <a:pt x="675" y="1005"/>
                  </a:lnTo>
                  <a:lnTo>
                    <a:pt x="675" y="840"/>
                  </a:lnTo>
                  <a:lnTo>
                    <a:pt x="206" y="840"/>
                  </a:lnTo>
                  <a:lnTo>
                    <a:pt x="206" y="572"/>
                  </a:lnTo>
                  <a:lnTo>
                    <a:pt x="605" y="572"/>
                  </a:lnTo>
                  <a:lnTo>
                    <a:pt x="605" y="407"/>
                  </a:lnTo>
                  <a:lnTo>
                    <a:pt x="206" y="407"/>
                  </a:lnTo>
                  <a:lnTo>
                    <a:pt x="206" y="169"/>
                  </a:lnTo>
                  <a:lnTo>
                    <a:pt x="671" y="16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0"/>
            <p:cNvSpPr/>
            <p:nvPr/>
          </p:nvSpPr>
          <p:spPr>
            <a:xfrm>
              <a:off x="1619696" y="3712313"/>
              <a:ext cx="70730" cy="86900"/>
            </a:xfrm>
            <a:custGeom>
              <a:avLst/>
              <a:gdLst/>
              <a:ahLst/>
              <a:cxnLst/>
              <a:rect l="l" t="t" r="r" b="b"/>
              <a:pathLst>
                <a:path w="818" h="1005" extrusionOk="0">
                  <a:moveTo>
                    <a:pt x="0" y="0"/>
                  </a:moveTo>
                  <a:lnTo>
                    <a:pt x="0" y="1005"/>
                  </a:lnTo>
                  <a:lnTo>
                    <a:pt x="209" y="1005"/>
                  </a:lnTo>
                  <a:lnTo>
                    <a:pt x="209" y="345"/>
                  </a:lnTo>
                  <a:lnTo>
                    <a:pt x="609" y="1005"/>
                  </a:lnTo>
                  <a:lnTo>
                    <a:pt x="818" y="1005"/>
                  </a:lnTo>
                  <a:lnTo>
                    <a:pt x="818" y="0"/>
                  </a:lnTo>
                  <a:lnTo>
                    <a:pt x="613" y="0"/>
                  </a:lnTo>
                  <a:lnTo>
                    <a:pt x="613" y="664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0"/>
            <p:cNvSpPr/>
            <p:nvPr/>
          </p:nvSpPr>
          <p:spPr>
            <a:xfrm>
              <a:off x="1708153" y="3712313"/>
              <a:ext cx="70730" cy="86900"/>
            </a:xfrm>
            <a:custGeom>
              <a:avLst/>
              <a:gdLst/>
              <a:ahLst/>
              <a:cxnLst/>
              <a:rect l="l" t="t" r="r" b="b"/>
              <a:pathLst>
                <a:path w="818" h="1005" extrusionOk="0">
                  <a:moveTo>
                    <a:pt x="0" y="0"/>
                  </a:moveTo>
                  <a:lnTo>
                    <a:pt x="0" y="169"/>
                  </a:lnTo>
                  <a:lnTo>
                    <a:pt x="301" y="169"/>
                  </a:lnTo>
                  <a:lnTo>
                    <a:pt x="301" y="1005"/>
                  </a:lnTo>
                  <a:lnTo>
                    <a:pt x="510" y="1005"/>
                  </a:lnTo>
                  <a:lnTo>
                    <a:pt x="510" y="169"/>
                  </a:lnTo>
                  <a:lnTo>
                    <a:pt x="818" y="169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0"/>
            <p:cNvSpPr/>
            <p:nvPr/>
          </p:nvSpPr>
          <p:spPr>
            <a:xfrm>
              <a:off x="1778797" y="3712313"/>
              <a:ext cx="81539" cy="86900"/>
            </a:xfrm>
            <a:custGeom>
              <a:avLst/>
              <a:gdLst/>
              <a:ahLst/>
              <a:cxnLst/>
              <a:rect l="l" t="t" r="r" b="b"/>
              <a:pathLst>
                <a:path w="943" h="1005" extrusionOk="0">
                  <a:moveTo>
                    <a:pt x="470" y="257"/>
                  </a:moveTo>
                  <a:lnTo>
                    <a:pt x="594" y="631"/>
                  </a:lnTo>
                  <a:lnTo>
                    <a:pt x="345" y="631"/>
                  </a:lnTo>
                  <a:lnTo>
                    <a:pt x="470" y="257"/>
                  </a:lnTo>
                  <a:close/>
                  <a:moveTo>
                    <a:pt x="374" y="0"/>
                  </a:moveTo>
                  <a:lnTo>
                    <a:pt x="1" y="1005"/>
                  </a:lnTo>
                  <a:lnTo>
                    <a:pt x="220" y="1005"/>
                  </a:lnTo>
                  <a:lnTo>
                    <a:pt x="290" y="799"/>
                  </a:lnTo>
                  <a:lnTo>
                    <a:pt x="653" y="799"/>
                  </a:lnTo>
                  <a:lnTo>
                    <a:pt x="723" y="1005"/>
                  </a:lnTo>
                  <a:lnTo>
                    <a:pt x="943" y="1005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0"/>
            <p:cNvSpPr/>
            <p:nvPr/>
          </p:nvSpPr>
          <p:spPr>
            <a:xfrm>
              <a:off x="1872961" y="3712313"/>
              <a:ext cx="67531" cy="86900"/>
            </a:xfrm>
            <a:custGeom>
              <a:avLst/>
              <a:gdLst/>
              <a:ahLst/>
              <a:cxnLst/>
              <a:rect l="l" t="t" r="r" b="b"/>
              <a:pathLst>
                <a:path w="781" h="1005" extrusionOk="0">
                  <a:moveTo>
                    <a:pt x="374" y="169"/>
                  </a:moveTo>
                  <a:cubicBezTo>
                    <a:pt x="429" y="169"/>
                    <a:pt x="469" y="183"/>
                    <a:pt x="495" y="209"/>
                  </a:cubicBezTo>
                  <a:cubicBezTo>
                    <a:pt x="524" y="238"/>
                    <a:pt x="539" y="275"/>
                    <a:pt x="539" y="323"/>
                  </a:cubicBezTo>
                  <a:cubicBezTo>
                    <a:pt x="539" y="367"/>
                    <a:pt x="524" y="403"/>
                    <a:pt x="495" y="433"/>
                  </a:cubicBezTo>
                  <a:cubicBezTo>
                    <a:pt x="466" y="458"/>
                    <a:pt x="425" y="469"/>
                    <a:pt x="374" y="469"/>
                  </a:cubicBezTo>
                  <a:lnTo>
                    <a:pt x="205" y="469"/>
                  </a:lnTo>
                  <a:lnTo>
                    <a:pt x="205" y="169"/>
                  </a:lnTo>
                  <a:close/>
                  <a:moveTo>
                    <a:pt x="0" y="0"/>
                  </a:moveTo>
                  <a:lnTo>
                    <a:pt x="0" y="1005"/>
                  </a:lnTo>
                  <a:lnTo>
                    <a:pt x="205" y="1005"/>
                  </a:lnTo>
                  <a:lnTo>
                    <a:pt x="205" y="638"/>
                  </a:lnTo>
                  <a:lnTo>
                    <a:pt x="370" y="638"/>
                  </a:lnTo>
                  <a:lnTo>
                    <a:pt x="561" y="1005"/>
                  </a:lnTo>
                  <a:lnTo>
                    <a:pt x="781" y="1005"/>
                  </a:lnTo>
                  <a:lnTo>
                    <a:pt x="781" y="997"/>
                  </a:lnTo>
                  <a:lnTo>
                    <a:pt x="565" y="587"/>
                  </a:lnTo>
                  <a:cubicBezTo>
                    <a:pt x="623" y="557"/>
                    <a:pt x="671" y="521"/>
                    <a:pt x="700" y="477"/>
                  </a:cubicBezTo>
                  <a:cubicBezTo>
                    <a:pt x="730" y="429"/>
                    <a:pt x="744" y="374"/>
                    <a:pt x="744" y="304"/>
                  </a:cubicBezTo>
                  <a:cubicBezTo>
                    <a:pt x="744" y="209"/>
                    <a:pt x="711" y="132"/>
                    <a:pt x="649" y="81"/>
                  </a:cubicBezTo>
                  <a:cubicBezTo>
                    <a:pt x="583" y="30"/>
                    <a:pt x="491" y="0"/>
                    <a:pt x="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0"/>
            <p:cNvSpPr/>
            <p:nvPr/>
          </p:nvSpPr>
          <p:spPr>
            <a:xfrm>
              <a:off x="1949312" y="3712313"/>
              <a:ext cx="75573" cy="86900"/>
            </a:xfrm>
            <a:custGeom>
              <a:avLst/>
              <a:gdLst/>
              <a:ahLst/>
              <a:cxnLst/>
              <a:rect l="l" t="t" r="r" b="b"/>
              <a:pathLst>
                <a:path w="874" h="1005" extrusionOk="0">
                  <a:moveTo>
                    <a:pt x="1" y="0"/>
                  </a:moveTo>
                  <a:lnTo>
                    <a:pt x="331" y="642"/>
                  </a:lnTo>
                  <a:lnTo>
                    <a:pt x="331" y="1005"/>
                  </a:lnTo>
                  <a:lnTo>
                    <a:pt x="543" y="1005"/>
                  </a:lnTo>
                  <a:lnTo>
                    <a:pt x="543" y="642"/>
                  </a:lnTo>
                  <a:lnTo>
                    <a:pt x="873" y="0"/>
                  </a:lnTo>
                  <a:lnTo>
                    <a:pt x="646" y="0"/>
                  </a:lnTo>
                  <a:lnTo>
                    <a:pt x="437" y="45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0"/>
            <p:cNvSpPr/>
            <p:nvPr/>
          </p:nvSpPr>
          <p:spPr>
            <a:xfrm>
              <a:off x="2079879" y="3711362"/>
              <a:ext cx="66666" cy="89148"/>
            </a:xfrm>
            <a:custGeom>
              <a:avLst/>
              <a:gdLst/>
              <a:ahLst/>
              <a:cxnLst/>
              <a:rect l="l" t="t" r="r" b="b"/>
              <a:pathLst>
                <a:path w="771" h="1031" extrusionOk="0">
                  <a:moveTo>
                    <a:pt x="400" y="0"/>
                  </a:moveTo>
                  <a:cubicBezTo>
                    <a:pt x="331" y="0"/>
                    <a:pt x="265" y="11"/>
                    <a:pt x="210" y="33"/>
                  </a:cubicBezTo>
                  <a:cubicBezTo>
                    <a:pt x="151" y="59"/>
                    <a:pt x="107" y="92"/>
                    <a:pt x="78" y="136"/>
                  </a:cubicBezTo>
                  <a:cubicBezTo>
                    <a:pt x="45" y="176"/>
                    <a:pt x="30" y="224"/>
                    <a:pt x="30" y="279"/>
                  </a:cubicBezTo>
                  <a:cubicBezTo>
                    <a:pt x="30" y="385"/>
                    <a:pt x="89" y="466"/>
                    <a:pt x="202" y="528"/>
                  </a:cubicBezTo>
                  <a:cubicBezTo>
                    <a:pt x="243" y="550"/>
                    <a:pt x="301" y="572"/>
                    <a:pt x="371" y="598"/>
                  </a:cubicBezTo>
                  <a:cubicBezTo>
                    <a:pt x="444" y="620"/>
                    <a:pt x="492" y="642"/>
                    <a:pt x="521" y="664"/>
                  </a:cubicBezTo>
                  <a:cubicBezTo>
                    <a:pt x="551" y="686"/>
                    <a:pt x="562" y="715"/>
                    <a:pt x="562" y="752"/>
                  </a:cubicBezTo>
                  <a:cubicBezTo>
                    <a:pt x="562" y="788"/>
                    <a:pt x="551" y="818"/>
                    <a:pt x="521" y="836"/>
                  </a:cubicBezTo>
                  <a:cubicBezTo>
                    <a:pt x="492" y="858"/>
                    <a:pt x="455" y="865"/>
                    <a:pt x="408" y="865"/>
                  </a:cubicBezTo>
                  <a:cubicBezTo>
                    <a:pt x="272" y="865"/>
                    <a:pt x="206" y="810"/>
                    <a:pt x="206" y="700"/>
                  </a:cubicBezTo>
                  <a:lnTo>
                    <a:pt x="1" y="700"/>
                  </a:lnTo>
                  <a:cubicBezTo>
                    <a:pt x="1" y="766"/>
                    <a:pt x="16" y="821"/>
                    <a:pt x="49" y="873"/>
                  </a:cubicBezTo>
                  <a:cubicBezTo>
                    <a:pt x="82" y="920"/>
                    <a:pt x="133" y="961"/>
                    <a:pt x="195" y="990"/>
                  </a:cubicBezTo>
                  <a:cubicBezTo>
                    <a:pt x="257" y="1016"/>
                    <a:pt x="331" y="1030"/>
                    <a:pt x="408" y="1030"/>
                  </a:cubicBezTo>
                  <a:cubicBezTo>
                    <a:pt x="518" y="1030"/>
                    <a:pt x="606" y="1005"/>
                    <a:pt x="672" y="957"/>
                  </a:cubicBezTo>
                  <a:cubicBezTo>
                    <a:pt x="738" y="906"/>
                    <a:pt x="771" y="840"/>
                    <a:pt x="771" y="752"/>
                  </a:cubicBezTo>
                  <a:cubicBezTo>
                    <a:pt x="771" y="675"/>
                    <a:pt x="745" y="609"/>
                    <a:pt x="690" y="557"/>
                  </a:cubicBezTo>
                  <a:cubicBezTo>
                    <a:pt x="635" y="502"/>
                    <a:pt x="551" y="458"/>
                    <a:pt x="433" y="425"/>
                  </a:cubicBezTo>
                  <a:cubicBezTo>
                    <a:pt x="367" y="403"/>
                    <a:pt x="320" y="385"/>
                    <a:pt x="287" y="363"/>
                  </a:cubicBezTo>
                  <a:cubicBezTo>
                    <a:pt x="254" y="341"/>
                    <a:pt x="239" y="312"/>
                    <a:pt x="239" y="279"/>
                  </a:cubicBezTo>
                  <a:cubicBezTo>
                    <a:pt x="239" y="246"/>
                    <a:pt x="250" y="216"/>
                    <a:pt x="279" y="194"/>
                  </a:cubicBezTo>
                  <a:cubicBezTo>
                    <a:pt x="309" y="172"/>
                    <a:pt x="349" y="165"/>
                    <a:pt x="397" y="165"/>
                  </a:cubicBezTo>
                  <a:cubicBezTo>
                    <a:pt x="452" y="165"/>
                    <a:pt x="492" y="176"/>
                    <a:pt x="521" y="202"/>
                  </a:cubicBezTo>
                  <a:cubicBezTo>
                    <a:pt x="551" y="227"/>
                    <a:pt x="562" y="264"/>
                    <a:pt x="562" y="308"/>
                  </a:cubicBezTo>
                  <a:lnTo>
                    <a:pt x="771" y="308"/>
                  </a:lnTo>
                  <a:cubicBezTo>
                    <a:pt x="771" y="249"/>
                    <a:pt x="756" y="194"/>
                    <a:pt x="723" y="147"/>
                  </a:cubicBezTo>
                  <a:cubicBezTo>
                    <a:pt x="694" y="99"/>
                    <a:pt x="650" y="63"/>
                    <a:pt x="595" y="37"/>
                  </a:cubicBezTo>
                  <a:cubicBezTo>
                    <a:pt x="536" y="11"/>
                    <a:pt x="474" y="0"/>
                    <a:pt x="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0"/>
            <p:cNvSpPr/>
            <p:nvPr/>
          </p:nvSpPr>
          <p:spPr>
            <a:xfrm>
              <a:off x="2165483" y="3711362"/>
              <a:ext cx="71076" cy="89148"/>
            </a:xfrm>
            <a:custGeom>
              <a:avLst/>
              <a:gdLst/>
              <a:ahLst/>
              <a:cxnLst/>
              <a:rect l="l" t="t" r="r" b="b"/>
              <a:pathLst>
                <a:path w="822" h="1031" extrusionOk="0">
                  <a:moveTo>
                    <a:pt x="418" y="0"/>
                  </a:moveTo>
                  <a:cubicBezTo>
                    <a:pt x="334" y="0"/>
                    <a:pt x="261" y="19"/>
                    <a:pt x="199" y="59"/>
                  </a:cubicBezTo>
                  <a:cubicBezTo>
                    <a:pt x="133" y="96"/>
                    <a:pt x="85" y="154"/>
                    <a:pt x="52" y="227"/>
                  </a:cubicBezTo>
                  <a:cubicBezTo>
                    <a:pt x="19" y="301"/>
                    <a:pt x="1" y="385"/>
                    <a:pt x="1" y="480"/>
                  </a:cubicBezTo>
                  <a:lnTo>
                    <a:pt x="1" y="543"/>
                  </a:lnTo>
                  <a:cubicBezTo>
                    <a:pt x="1" y="693"/>
                    <a:pt x="37" y="814"/>
                    <a:pt x="111" y="902"/>
                  </a:cubicBezTo>
                  <a:cubicBezTo>
                    <a:pt x="184" y="986"/>
                    <a:pt x="286" y="1030"/>
                    <a:pt x="415" y="1030"/>
                  </a:cubicBezTo>
                  <a:cubicBezTo>
                    <a:pt x="532" y="1030"/>
                    <a:pt x="627" y="1001"/>
                    <a:pt x="701" y="939"/>
                  </a:cubicBezTo>
                  <a:cubicBezTo>
                    <a:pt x="770" y="876"/>
                    <a:pt x="811" y="788"/>
                    <a:pt x="818" y="682"/>
                  </a:cubicBezTo>
                  <a:lnTo>
                    <a:pt x="613" y="682"/>
                  </a:lnTo>
                  <a:cubicBezTo>
                    <a:pt x="609" y="744"/>
                    <a:pt x="591" y="788"/>
                    <a:pt x="558" y="818"/>
                  </a:cubicBezTo>
                  <a:cubicBezTo>
                    <a:pt x="528" y="847"/>
                    <a:pt x="481" y="862"/>
                    <a:pt x="415" y="862"/>
                  </a:cubicBezTo>
                  <a:cubicBezTo>
                    <a:pt x="345" y="862"/>
                    <a:pt x="294" y="836"/>
                    <a:pt x="261" y="785"/>
                  </a:cubicBezTo>
                  <a:cubicBezTo>
                    <a:pt x="228" y="737"/>
                    <a:pt x="210" y="656"/>
                    <a:pt x="210" y="550"/>
                  </a:cubicBezTo>
                  <a:lnTo>
                    <a:pt x="210" y="473"/>
                  </a:lnTo>
                  <a:cubicBezTo>
                    <a:pt x="210" y="367"/>
                    <a:pt x="228" y="293"/>
                    <a:pt x="265" y="242"/>
                  </a:cubicBezTo>
                  <a:cubicBezTo>
                    <a:pt x="297" y="194"/>
                    <a:pt x="349" y="169"/>
                    <a:pt x="418" y="169"/>
                  </a:cubicBezTo>
                  <a:cubicBezTo>
                    <a:pt x="481" y="169"/>
                    <a:pt x="528" y="183"/>
                    <a:pt x="558" y="213"/>
                  </a:cubicBezTo>
                  <a:cubicBezTo>
                    <a:pt x="591" y="242"/>
                    <a:pt x="609" y="290"/>
                    <a:pt x="613" y="352"/>
                  </a:cubicBezTo>
                  <a:lnTo>
                    <a:pt x="822" y="352"/>
                  </a:lnTo>
                  <a:cubicBezTo>
                    <a:pt x="811" y="242"/>
                    <a:pt x="770" y="154"/>
                    <a:pt x="697" y="92"/>
                  </a:cubicBezTo>
                  <a:cubicBezTo>
                    <a:pt x="627" y="30"/>
                    <a:pt x="532" y="0"/>
                    <a:pt x="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0"/>
            <p:cNvSpPr/>
            <p:nvPr/>
          </p:nvSpPr>
          <p:spPr>
            <a:xfrm>
              <a:off x="2254891" y="3712313"/>
              <a:ext cx="70730" cy="86900"/>
            </a:xfrm>
            <a:custGeom>
              <a:avLst/>
              <a:gdLst/>
              <a:ahLst/>
              <a:cxnLst/>
              <a:rect l="l" t="t" r="r" b="b"/>
              <a:pathLst>
                <a:path w="818" h="1005" extrusionOk="0">
                  <a:moveTo>
                    <a:pt x="0" y="0"/>
                  </a:moveTo>
                  <a:lnTo>
                    <a:pt x="0" y="1005"/>
                  </a:lnTo>
                  <a:lnTo>
                    <a:pt x="209" y="1005"/>
                  </a:lnTo>
                  <a:lnTo>
                    <a:pt x="209" y="576"/>
                  </a:lnTo>
                  <a:lnTo>
                    <a:pt x="612" y="576"/>
                  </a:lnTo>
                  <a:lnTo>
                    <a:pt x="612" y="1005"/>
                  </a:lnTo>
                  <a:lnTo>
                    <a:pt x="818" y="1005"/>
                  </a:lnTo>
                  <a:lnTo>
                    <a:pt x="818" y="0"/>
                  </a:lnTo>
                  <a:lnTo>
                    <a:pt x="612" y="0"/>
                  </a:lnTo>
                  <a:lnTo>
                    <a:pt x="612" y="407"/>
                  </a:lnTo>
                  <a:lnTo>
                    <a:pt x="209" y="407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0"/>
            <p:cNvSpPr/>
            <p:nvPr/>
          </p:nvSpPr>
          <p:spPr>
            <a:xfrm>
              <a:off x="2347757" y="3711362"/>
              <a:ext cx="73930" cy="89148"/>
            </a:xfrm>
            <a:custGeom>
              <a:avLst/>
              <a:gdLst/>
              <a:ahLst/>
              <a:cxnLst/>
              <a:rect l="l" t="t" r="r" b="b"/>
              <a:pathLst>
                <a:path w="855" h="1031" extrusionOk="0">
                  <a:moveTo>
                    <a:pt x="429" y="169"/>
                  </a:moveTo>
                  <a:cubicBezTo>
                    <a:pt x="499" y="169"/>
                    <a:pt x="550" y="198"/>
                    <a:pt x="590" y="253"/>
                  </a:cubicBezTo>
                  <a:cubicBezTo>
                    <a:pt x="627" y="308"/>
                    <a:pt x="645" y="385"/>
                    <a:pt x="645" y="491"/>
                  </a:cubicBezTo>
                  <a:lnTo>
                    <a:pt x="645" y="539"/>
                  </a:lnTo>
                  <a:cubicBezTo>
                    <a:pt x="645" y="645"/>
                    <a:pt x="627" y="726"/>
                    <a:pt x="590" y="781"/>
                  </a:cubicBezTo>
                  <a:cubicBezTo>
                    <a:pt x="550" y="832"/>
                    <a:pt x="499" y="862"/>
                    <a:pt x="429" y="862"/>
                  </a:cubicBezTo>
                  <a:cubicBezTo>
                    <a:pt x="360" y="862"/>
                    <a:pt x="305" y="832"/>
                    <a:pt x="268" y="777"/>
                  </a:cubicBezTo>
                  <a:cubicBezTo>
                    <a:pt x="228" y="719"/>
                    <a:pt x="209" y="638"/>
                    <a:pt x="209" y="535"/>
                  </a:cubicBezTo>
                  <a:lnTo>
                    <a:pt x="209" y="488"/>
                  </a:lnTo>
                  <a:cubicBezTo>
                    <a:pt x="209" y="385"/>
                    <a:pt x="228" y="304"/>
                    <a:pt x="268" y="249"/>
                  </a:cubicBezTo>
                  <a:cubicBezTo>
                    <a:pt x="305" y="198"/>
                    <a:pt x="360" y="169"/>
                    <a:pt x="429" y="169"/>
                  </a:cubicBezTo>
                  <a:close/>
                  <a:moveTo>
                    <a:pt x="429" y="0"/>
                  </a:moveTo>
                  <a:cubicBezTo>
                    <a:pt x="345" y="0"/>
                    <a:pt x="268" y="19"/>
                    <a:pt x="206" y="59"/>
                  </a:cubicBezTo>
                  <a:cubicBezTo>
                    <a:pt x="140" y="99"/>
                    <a:pt x="88" y="158"/>
                    <a:pt x="52" y="231"/>
                  </a:cubicBezTo>
                  <a:cubicBezTo>
                    <a:pt x="19" y="308"/>
                    <a:pt x="0" y="392"/>
                    <a:pt x="0" y="491"/>
                  </a:cubicBezTo>
                  <a:lnTo>
                    <a:pt x="0" y="543"/>
                  </a:lnTo>
                  <a:cubicBezTo>
                    <a:pt x="0" y="638"/>
                    <a:pt x="19" y="726"/>
                    <a:pt x="55" y="799"/>
                  </a:cubicBezTo>
                  <a:cubicBezTo>
                    <a:pt x="92" y="873"/>
                    <a:pt x="140" y="931"/>
                    <a:pt x="206" y="972"/>
                  </a:cubicBezTo>
                  <a:cubicBezTo>
                    <a:pt x="272" y="1012"/>
                    <a:pt x="345" y="1030"/>
                    <a:pt x="429" y="1030"/>
                  </a:cubicBezTo>
                  <a:cubicBezTo>
                    <a:pt x="513" y="1030"/>
                    <a:pt x="587" y="1012"/>
                    <a:pt x="653" y="968"/>
                  </a:cubicBezTo>
                  <a:cubicBezTo>
                    <a:pt x="719" y="928"/>
                    <a:pt x="766" y="873"/>
                    <a:pt x="803" y="796"/>
                  </a:cubicBezTo>
                  <a:cubicBezTo>
                    <a:pt x="840" y="722"/>
                    <a:pt x="854" y="634"/>
                    <a:pt x="854" y="535"/>
                  </a:cubicBezTo>
                  <a:lnTo>
                    <a:pt x="854" y="491"/>
                  </a:lnTo>
                  <a:cubicBezTo>
                    <a:pt x="854" y="392"/>
                    <a:pt x="836" y="308"/>
                    <a:pt x="803" y="231"/>
                  </a:cubicBezTo>
                  <a:cubicBezTo>
                    <a:pt x="766" y="158"/>
                    <a:pt x="715" y="99"/>
                    <a:pt x="649" y="59"/>
                  </a:cubicBezTo>
                  <a:cubicBezTo>
                    <a:pt x="587" y="19"/>
                    <a:pt x="510" y="0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0"/>
            <p:cNvSpPr/>
            <p:nvPr/>
          </p:nvSpPr>
          <p:spPr>
            <a:xfrm>
              <a:off x="2440970" y="3711362"/>
              <a:ext cx="73930" cy="89148"/>
            </a:xfrm>
            <a:custGeom>
              <a:avLst/>
              <a:gdLst/>
              <a:ahLst/>
              <a:cxnLst/>
              <a:rect l="l" t="t" r="r" b="b"/>
              <a:pathLst>
                <a:path w="855" h="1031" extrusionOk="0">
                  <a:moveTo>
                    <a:pt x="429" y="169"/>
                  </a:moveTo>
                  <a:cubicBezTo>
                    <a:pt x="499" y="169"/>
                    <a:pt x="550" y="198"/>
                    <a:pt x="590" y="253"/>
                  </a:cubicBezTo>
                  <a:cubicBezTo>
                    <a:pt x="627" y="308"/>
                    <a:pt x="645" y="385"/>
                    <a:pt x="645" y="491"/>
                  </a:cubicBezTo>
                  <a:lnTo>
                    <a:pt x="645" y="539"/>
                  </a:lnTo>
                  <a:cubicBezTo>
                    <a:pt x="645" y="645"/>
                    <a:pt x="627" y="726"/>
                    <a:pt x="590" y="781"/>
                  </a:cubicBezTo>
                  <a:cubicBezTo>
                    <a:pt x="554" y="832"/>
                    <a:pt x="499" y="862"/>
                    <a:pt x="429" y="862"/>
                  </a:cubicBezTo>
                  <a:cubicBezTo>
                    <a:pt x="359" y="862"/>
                    <a:pt x="304" y="832"/>
                    <a:pt x="268" y="777"/>
                  </a:cubicBezTo>
                  <a:cubicBezTo>
                    <a:pt x="227" y="719"/>
                    <a:pt x="209" y="638"/>
                    <a:pt x="209" y="535"/>
                  </a:cubicBezTo>
                  <a:lnTo>
                    <a:pt x="209" y="488"/>
                  </a:lnTo>
                  <a:cubicBezTo>
                    <a:pt x="209" y="385"/>
                    <a:pt x="231" y="304"/>
                    <a:pt x="268" y="249"/>
                  </a:cubicBezTo>
                  <a:cubicBezTo>
                    <a:pt x="304" y="198"/>
                    <a:pt x="359" y="169"/>
                    <a:pt x="429" y="169"/>
                  </a:cubicBezTo>
                  <a:close/>
                  <a:moveTo>
                    <a:pt x="429" y="0"/>
                  </a:moveTo>
                  <a:cubicBezTo>
                    <a:pt x="345" y="0"/>
                    <a:pt x="268" y="19"/>
                    <a:pt x="205" y="59"/>
                  </a:cubicBezTo>
                  <a:cubicBezTo>
                    <a:pt x="139" y="99"/>
                    <a:pt x="88" y="158"/>
                    <a:pt x="51" y="231"/>
                  </a:cubicBezTo>
                  <a:cubicBezTo>
                    <a:pt x="18" y="308"/>
                    <a:pt x="0" y="392"/>
                    <a:pt x="0" y="491"/>
                  </a:cubicBezTo>
                  <a:lnTo>
                    <a:pt x="0" y="543"/>
                  </a:lnTo>
                  <a:cubicBezTo>
                    <a:pt x="0" y="638"/>
                    <a:pt x="18" y="726"/>
                    <a:pt x="55" y="799"/>
                  </a:cubicBezTo>
                  <a:cubicBezTo>
                    <a:pt x="92" y="873"/>
                    <a:pt x="139" y="931"/>
                    <a:pt x="205" y="972"/>
                  </a:cubicBezTo>
                  <a:cubicBezTo>
                    <a:pt x="271" y="1012"/>
                    <a:pt x="345" y="1030"/>
                    <a:pt x="429" y="1030"/>
                  </a:cubicBezTo>
                  <a:cubicBezTo>
                    <a:pt x="513" y="1030"/>
                    <a:pt x="587" y="1012"/>
                    <a:pt x="652" y="968"/>
                  </a:cubicBezTo>
                  <a:cubicBezTo>
                    <a:pt x="718" y="928"/>
                    <a:pt x="766" y="873"/>
                    <a:pt x="803" y="796"/>
                  </a:cubicBezTo>
                  <a:cubicBezTo>
                    <a:pt x="839" y="722"/>
                    <a:pt x="854" y="634"/>
                    <a:pt x="854" y="535"/>
                  </a:cubicBezTo>
                  <a:lnTo>
                    <a:pt x="854" y="491"/>
                  </a:lnTo>
                  <a:cubicBezTo>
                    <a:pt x="854" y="392"/>
                    <a:pt x="836" y="308"/>
                    <a:pt x="803" y="231"/>
                  </a:cubicBezTo>
                  <a:cubicBezTo>
                    <a:pt x="766" y="158"/>
                    <a:pt x="715" y="99"/>
                    <a:pt x="649" y="59"/>
                  </a:cubicBezTo>
                  <a:cubicBezTo>
                    <a:pt x="587" y="19"/>
                    <a:pt x="510" y="0"/>
                    <a:pt x="4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0"/>
            <p:cNvSpPr/>
            <p:nvPr/>
          </p:nvSpPr>
          <p:spPr>
            <a:xfrm>
              <a:off x="2536690" y="3712313"/>
              <a:ext cx="56117" cy="86900"/>
            </a:xfrm>
            <a:custGeom>
              <a:avLst/>
              <a:gdLst/>
              <a:ahLst/>
              <a:cxnLst/>
              <a:rect l="l" t="t" r="r" b="b"/>
              <a:pathLst>
                <a:path w="649" h="1005" extrusionOk="0">
                  <a:moveTo>
                    <a:pt x="0" y="0"/>
                  </a:moveTo>
                  <a:lnTo>
                    <a:pt x="0" y="1005"/>
                  </a:lnTo>
                  <a:lnTo>
                    <a:pt x="649" y="1005"/>
                  </a:lnTo>
                  <a:lnTo>
                    <a:pt x="649" y="840"/>
                  </a:lnTo>
                  <a:lnTo>
                    <a:pt x="209" y="84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0"/>
            <p:cNvSpPr/>
            <p:nvPr/>
          </p:nvSpPr>
          <p:spPr>
            <a:xfrm>
              <a:off x="3521130" y="3351310"/>
              <a:ext cx="85689" cy="199394"/>
            </a:xfrm>
            <a:custGeom>
              <a:avLst/>
              <a:gdLst/>
              <a:ahLst/>
              <a:cxnLst/>
              <a:rect l="l" t="t" r="r" b="b"/>
              <a:pathLst>
                <a:path w="991" h="2306" extrusionOk="0">
                  <a:moveTo>
                    <a:pt x="264" y="0"/>
                  </a:moveTo>
                  <a:cubicBezTo>
                    <a:pt x="118" y="0"/>
                    <a:pt x="0" y="117"/>
                    <a:pt x="0" y="264"/>
                  </a:cubicBezTo>
                  <a:lnTo>
                    <a:pt x="0" y="2042"/>
                  </a:lnTo>
                  <a:cubicBezTo>
                    <a:pt x="0" y="2188"/>
                    <a:pt x="118" y="2306"/>
                    <a:pt x="264" y="2306"/>
                  </a:cubicBezTo>
                  <a:lnTo>
                    <a:pt x="723" y="2306"/>
                  </a:lnTo>
                  <a:cubicBezTo>
                    <a:pt x="869" y="2306"/>
                    <a:pt x="990" y="2188"/>
                    <a:pt x="990" y="2042"/>
                  </a:cubicBezTo>
                  <a:lnTo>
                    <a:pt x="990" y="264"/>
                  </a:lnTo>
                  <a:cubicBezTo>
                    <a:pt x="990" y="117"/>
                    <a:pt x="869" y="0"/>
                    <a:pt x="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0"/>
            <p:cNvSpPr/>
            <p:nvPr/>
          </p:nvSpPr>
          <p:spPr>
            <a:xfrm>
              <a:off x="3488445" y="3326839"/>
              <a:ext cx="81539" cy="113878"/>
            </a:xfrm>
            <a:custGeom>
              <a:avLst/>
              <a:gdLst/>
              <a:ahLst/>
              <a:cxnLst/>
              <a:rect l="l" t="t" r="r" b="b"/>
              <a:pathLst>
                <a:path w="943" h="1317" fill="none" extrusionOk="0">
                  <a:moveTo>
                    <a:pt x="1" y="1"/>
                  </a:moveTo>
                  <a:cubicBezTo>
                    <a:pt x="943" y="1"/>
                    <a:pt x="943" y="235"/>
                    <a:pt x="943" y="661"/>
                  </a:cubicBezTo>
                  <a:lnTo>
                    <a:pt x="943" y="1317"/>
                  </a:lnTo>
                </a:path>
              </a:pathLst>
            </a:custGeom>
            <a:noFill/>
            <a:ln w="61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0"/>
            <p:cNvSpPr/>
            <p:nvPr/>
          </p:nvSpPr>
          <p:spPr>
            <a:xfrm>
              <a:off x="438974" y="4088189"/>
              <a:ext cx="798181" cy="142412"/>
            </a:xfrm>
            <a:custGeom>
              <a:avLst/>
              <a:gdLst/>
              <a:ahLst/>
              <a:cxnLst/>
              <a:rect l="l" t="t" r="r" b="b"/>
              <a:pathLst>
                <a:path w="9231" h="1647" extrusionOk="0">
                  <a:moveTo>
                    <a:pt x="378" y="1"/>
                  </a:moveTo>
                  <a:lnTo>
                    <a:pt x="1" y="800"/>
                  </a:lnTo>
                  <a:lnTo>
                    <a:pt x="1" y="1280"/>
                  </a:lnTo>
                  <a:cubicBezTo>
                    <a:pt x="1" y="1482"/>
                    <a:pt x="166" y="1646"/>
                    <a:pt x="371" y="1646"/>
                  </a:cubicBezTo>
                  <a:lnTo>
                    <a:pt x="9231" y="1646"/>
                  </a:lnTo>
                  <a:lnTo>
                    <a:pt x="9231" y="800"/>
                  </a:lnTo>
                  <a:lnTo>
                    <a:pt x="804" y="800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0"/>
            <p:cNvSpPr/>
            <p:nvPr/>
          </p:nvSpPr>
          <p:spPr>
            <a:xfrm>
              <a:off x="1799117" y="4157277"/>
              <a:ext cx="1412706" cy="73324"/>
            </a:xfrm>
            <a:custGeom>
              <a:avLst/>
              <a:gdLst/>
              <a:ahLst/>
              <a:cxnLst/>
              <a:rect l="l" t="t" r="r" b="b"/>
              <a:pathLst>
                <a:path w="16338" h="848" extrusionOk="0">
                  <a:moveTo>
                    <a:pt x="0" y="1"/>
                  </a:moveTo>
                  <a:lnTo>
                    <a:pt x="0" y="847"/>
                  </a:lnTo>
                  <a:lnTo>
                    <a:pt x="16338" y="847"/>
                  </a:lnTo>
                  <a:lnTo>
                    <a:pt x="16338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0"/>
            <p:cNvSpPr/>
            <p:nvPr/>
          </p:nvSpPr>
          <p:spPr>
            <a:xfrm>
              <a:off x="3773443" y="4059655"/>
              <a:ext cx="399134" cy="170946"/>
            </a:xfrm>
            <a:custGeom>
              <a:avLst/>
              <a:gdLst/>
              <a:ahLst/>
              <a:cxnLst/>
              <a:rect l="l" t="t" r="r" b="b"/>
              <a:pathLst>
                <a:path w="4616" h="1977" extrusionOk="0">
                  <a:moveTo>
                    <a:pt x="3981" y="1"/>
                  </a:moveTo>
                  <a:lnTo>
                    <a:pt x="3996" y="1130"/>
                  </a:lnTo>
                  <a:lnTo>
                    <a:pt x="0" y="1130"/>
                  </a:lnTo>
                  <a:lnTo>
                    <a:pt x="0" y="1976"/>
                  </a:lnTo>
                  <a:lnTo>
                    <a:pt x="4263" y="1976"/>
                  </a:lnTo>
                  <a:cubicBezTo>
                    <a:pt x="4458" y="1976"/>
                    <a:pt x="4615" y="1819"/>
                    <a:pt x="4615" y="1625"/>
                  </a:cubicBezTo>
                  <a:lnTo>
                    <a:pt x="4615" y="1130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0"/>
            <p:cNvSpPr/>
            <p:nvPr/>
          </p:nvSpPr>
          <p:spPr>
            <a:xfrm>
              <a:off x="723973" y="3628007"/>
              <a:ext cx="2715771" cy="48854"/>
            </a:xfrm>
            <a:custGeom>
              <a:avLst/>
              <a:gdLst/>
              <a:ahLst/>
              <a:cxnLst/>
              <a:rect l="l" t="t" r="r" b="b"/>
              <a:pathLst>
                <a:path w="31408" h="565" extrusionOk="0">
                  <a:moveTo>
                    <a:pt x="0" y="0"/>
                  </a:moveTo>
                  <a:lnTo>
                    <a:pt x="0" y="565"/>
                  </a:lnTo>
                  <a:lnTo>
                    <a:pt x="31407" y="565"/>
                  </a:lnTo>
                  <a:lnTo>
                    <a:pt x="314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0"/>
            <p:cNvSpPr/>
            <p:nvPr/>
          </p:nvSpPr>
          <p:spPr>
            <a:xfrm>
              <a:off x="1799117" y="4031120"/>
              <a:ext cx="1412706" cy="48941"/>
            </a:xfrm>
            <a:custGeom>
              <a:avLst/>
              <a:gdLst/>
              <a:ahLst/>
              <a:cxnLst/>
              <a:rect l="l" t="t" r="r" b="b"/>
              <a:pathLst>
                <a:path w="16338" h="566" extrusionOk="0">
                  <a:moveTo>
                    <a:pt x="0" y="1"/>
                  </a:moveTo>
                  <a:lnTo>
                    <a:pt x="0" y="565"/>
                  </a:lnTo>
                  <a:lnTo>
                    <a:pt x="16338" y="565"/>
                  </a:lnTo>
                  <a:lnTo>
                    <a:pt x="163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0"/>
            <p:cNvSpPr/>
            <p:nvPr/>
          </p:nvSpPr>
          <p:spPr>
            <a:xfrm>
              <a:off x="723973" y="4031120"/>
              <a:ext cx="513185" cy="48941"/>
            </a:xfrm>
            <a:custGeom>
              <a:avLst/>
              <a:gdLst/>
              <a:ahLst/>
              <a:cxnLst/>
              <a:rect l="l" t="t" r="r" b="b"/>
              <a:pathLst>
                <a:path w="5935" h="566" extrusionOk="0">
                  <a:moveTo>
                    <a:pt x="0" y="1"/>
                  </a:moveTo>
                  <a:lnTo>
                    <a:pt x="0" y="565"/>
                  </a:lnTo>
                  <a:lnTo>
                    <a:pt x="5935" y="565"/>
                  </a:lnTo>
                  <a:lnTo>
                    <a:pt x="59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0"/>
            <p:cNvSpPr/>
            <p:nvPr/>
          </p:nvSpPr>
          <p:spPr>
            <a:xfrm>
              <a:off x="723973" y="3829564"/>
              <a:ext cx="2715771" cy="48854"/>
            </a:xfrm>
            <a:custGeom>
              <a:avLst/>
              <a:gdLst/>
              <a:ahLst/>
              <a:cxnLst/>
              <a:rect l="l" t="t" r="r" b="b"/>
              <a:pathLst>
                <a:path w="31408" h="565" extrusionOk="0">
                  <a:moveTo>
                    <a:pt x="0" y="0"/>
                  </a:moveTo>
                  <a:lnTo>
                    <a:pt x="0" y="565"/>
                  </a:lnTo>
                  <a:lnTo>
                    <a:pt x="31407" y="565"/>
                  </a:lnTo>
                  <a:lnTo>
                    <a:pt x="314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0"/>
            <p:cNvSpPr/>
            <p:nvPr/>
          </p:nvSpPr>
          <p:spPr>
            <a:xfrm>
              <a:off x="3496746" y="3762378"/>
              <a:ext cx="85603" cy="44790"/>
            </a:xfrm>
            <a:custGeom>
              <a:avLst/>
              <a:gdLst/>
              <a:ahLst/>
              <a:cxnLst/>
              <a:rect l="l" t="t" r="r" b="b"/>
              <a:pathLst>
                <a:path w="990" h="518" extrusionOk="0">
                  <a:moveTo>
                    <a:pt x="0" y="0"/>
                  </a:moveTo>
                  <a:lnTo>
                    <a:pt x="0" y="517"/>
                  </a:lnTo>
                  <a:lnTo>
                    <a:pt x="990" y="517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0"/>
            <p:cNvSpPr/>
            <p:nvPr/>
          </p:nvSpPr>
          <p:spPr>
            <a:xfrm>
              <a:off x="4046337" y="3774743"/>
              <a:ext cx="89753" cy="199394"/>
            </a:xfrm>
            <a:custGeom>
              <a:avLst/>
              <a:gdLst/>
              <a:ahLst/>
              <a:cxnLst/>
              <a:rect l="l" t="t" r="r" b="b"/>
              <a:pathLst>
                <a:path w="1038" h="2306" extrusionOk="0">
                  <a:moveTo>
                    <a:pt x="437" y="0"/>
                  </a:moveTo>
                  <a:cubicBezTo>
                    <a:pt x="198" y="0"/>
                    <a:pt x="0" y="195"/>
                    <a:pt x="0" y="437"/>
                  </a:cubicBezTo>
                  <a:lnTo>
                    <a:pt x="0" y="1870"/>
                  </a:lnTo>
                  <a:cubicBezTo>
                    <a:pt x="0" y="2112"/>
                    <a:pt x="198" y="2306"/>
                    <a:pt x="437" y="2306"/>
                  </a:cubicBezTo>
                  <a:lnTo>
                    <a:pt x="884" y="2306"/>
                  </a:lnTo>
                  <a:cubicBezTo>
                    <a:pt x="968" y="2306"/>
                    <a:pt x="1038" y="2236"/>
                    <a:pt x="1038" y="2152"/>
                  </a:cubicBezTo>
                  <a:lnTo>
                    <a:pt x="1038" y="151"/>
                  </a:lnTo>
                  <a:cubicBezTo>
                    <a:pt x="1038" y="66"/>
                    <a:pt x="968" y="0"/>
                    <a:pt x="884" y="0"/>
                  </a:cubicBezTo>
                  <a:close/>
                </a:path>
              </a:pathLst>
            </a:custGeom>
            <a:solidFill>
              <a:srgbClr val="DE8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0"/>
            <p:cNvSpPr/>
            <p:nvPr/>
          </p:nvSpPr>
          <p:spPr>
            <a:xfrm>
              <a:off x="581646" y="3945603"/>
              <a:ext cx="73324" cy="73238"/>
            </a:xfrm>
            <a:custGeom>
              <a:avLst/>
              <a:gdLst/>
              <a:ahLst/>
              <a:cxnLst/>
              <a:rect l="l" t="t" r="r" b="b"/>
              <a:pathLst>
                <a:path w="848" h="847" extrusionOk="0">
                  <a:moveTo>
                    <a:pt x="426" y="0"/>
                  </a:moveTo>
                  <a:cubicBezTo>
                    <a:pt x="191" y="0"/>
                    <a:pt x="0" y="191"/>
                    <a:pt x="0" y="425"/>
                  </a:cubicBezTo>
                  <a:cubicBezTo>
                    <a:pt x="0" y="660"/>
                    <a:pt x="191" y="847"/>
                    <a:pt x="426" y="847"/>
                  </a:cubicBezTo>
                  <a:cubicBezTo>
                    <a:pt x="657" y="847"/>
                    <a:pt x="847" y="660"/>
                    <a:pt x="847" y="425"/>
                  </a:cubicBezTo>
                  <a:cubicBezTo>
                    <a:pt x="847" y="191"/>
                    <a:pt x="657" y="0"/>
                    <a:pt x="426" y="0"/>
                  </a:cubicBezTo>
                  <a:close/>
                </a:path>
              </a:pathLst>
            </a:custGeom>
            <a:solidFill>
              <a:srgbClr val="DE8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0"/>
            <p:cNvSpPr/>
            <p:nvPr/>
          </p:nvSpPr>
          <p:spPr>
            <a:xfrm>
              <a:off x="3769639" y="3945603"/>
              <a:ext cx="73324" cy="73238"/>
            </a:xfrm>
            <a:custGeom>
              <a:avLst/>
              <a:gdLst/>
              <a:ahLst/>
              <a:cxnLst/>
              <a:rect l="l" t="t" r="r" b="b"/>
              <a:pathLst>
                <a:path w="848" h="847" extrusionOk="0">
                  <a:moveTo>
                    <a:pt x="422" y="0"/>
                  </a:moveTo>
                  <a:cubicBezTo>
                    <a:pt x="187" y="0"/>
                    <a:pt x="0" y="191"/>
                    <a:pt x="0" y="425"/>
                  </a:cubicBezTo>
                  <a:cubicBezTo>
                    <a:pt x="0" y="660"/>
                    <a:pt x="187" y="847"/>
                    <a:pt x="422" y="847"/>
                  </a:cubicBezTo>
                  <a:cubicBezTo>
                    <a:pt x="656" y="847"/>
                    <a:pt x="847" y="660"/>
                    <a:pt x="847" y="425"/>
                  </a:cubicBezTo>
                  <a:cubicBezTo>
                    <a:pt x="847" y="191"/>
                    <a:pt x="656" y="0"/>
                    <a:pt x="422" y="0"/>
                  </a:cubicBezTo>
                  <a:close/>
                </a:path>
              </a:pathLst>
            </a:custGeom>
            <a:solidFill>
              <a:srgbClr val="DE8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0"/>
            <p:cNvSpPr/>
            <p:nvPr/>
          </p:nvSpPr>
          <p:spPr>
            <a:xfrm>
              <a:off x="3492595" y="3570938"/>
              <a:ext cx="626371" cy="175356"/>
            </a:xfrm>
            <a:custGeom>
              <a:avLst/>
              <a:gdLst/>
              <a:ahLst/>
              <a:cxnLst/>
              <a:rect l="l" t="t" r="r" b="b"/>
              <a:pathLst>
                <a:path w="7244" h="2028" extrusionOk="0">
                  <a:moveTo>
                    <a:pt x="1" y="0"/>
                  </a:moveTo>
                  <a:lnTo>
                    <a:pt x="1" y="1837"/>
                  </a:lnTo>
                  <a:lnTo>
                    <a:pt x="7244" y="2027"/>
                  </a:lnTo>
                  <a:cubicBezTo>
                    <a:pt x="7240" y="1012"/>
                    <a:pt x="6412" y="191"/>
                    <a:pt x="5393" y="1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0"/>
            <p:cNvSpPr/>
            <p:nvPr/>
          </p:nvSpPr>
          <p:spPr>
            <a:xfrm>
              <a:off x="512558" y="3290090"/>
              <a:ext cx="69174" cy="280933"/>
            </a:xfrm>
            <a:custGeom>
              <a:avLst/>
              <a:gdLst/>
              <a:ahLst/>
              <a:cxnLst/>
              <a:rect l="l" t="t" r="r" b="b"/>
              <a:pathLst>
                <a:path w="800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799" y="3248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F4B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0"/>
            <p:cNvSpPr/>
            <p:nvPr/>
          </p:nvSpPr>
          <p:spPr>
            <a:xfrm>
              <a:off x="1010528" y="3290090"/>
              <a:ext cx="69174" cy="280933"/>
            </a:xfrm>
            <a:custGeom>
              <a:avLst/>
              <a:gdLst/>
              <a:ahLst/>
              <a:cxnLst/>
              <a:rect l="l" t="t" r="r" b="b"/>
              <a:pathLst>
                <a:path w="800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799" y="3248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0"/>
            <p:cNvSpPr/>
            <p:nvPr/>
          </p:nvSpPr>
          <p:spPr>
            <a:xfrm>
              <a:off x="1512216" y="3290090"/>
              <a:ext cx="69520" cy="280933"/>
            </a:xfrm>
            <a:custGeom>
              <a:avLst/>
              <a:gdLst/>
              <a:ahLst/>
              <a:cxnLst/>
              <a:rect l="l" t="t" r="r" b="b"/>
              <a:pathLst>
                <a:path w="804" h="3249" extrusionOk="0">
                  <a:moveTo>
                    <a:pt x="1" y="1"/>
                  </a:moveTo>
                  <a:lnTo>
                    <a:pt x="1" y="3248"/>
                  </a:lnTo>
                  <a:lnTo>
                    <a:pt x="803" y="3248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0"/>
            <p:cNvSpPr/>
            <p:nvPr/>
          </p:nvSpPr>
          <p:spPr>
            <a:xfrm>
              <a:off x="2014336" y="3290090"/>
              <a:ext cx="69174" cy="280933"/>
            </a:xfrm>
            <a:custGeom>
              <a:avLst/>
              <a:gdLst/>
              <a:ahLst/>
              <a:cxnLst/>
              <a:rect l="l" t="t" r="r" b="b"/>
              <a:pathLst>
                <a:path w="800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799" y="3248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0"/>
            <p:cNvSpPr/>
            <p:nvPr/>
          </p:nvSpPr>
          <p:spPr>
            <a:xfrm>
              <a:off x="2516370" y="3290090"/>
              <a:ext cx="69174" cy="280933"/>
            </a:xfrm>
            <a:custGeom>
              <a:avLst/>
              <a:gdLst/>
              <a:ahLst/>
              <a:cxnLst/>
              <a:rect l="l" t="t" r="r" b="b"/>
              <a:pathLst>
                <a:path w="800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800" y="3248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0"/>
            <p:cNvSpPr/>
            <p:nvPr/>
          </p:nvSpPr>
          <p:spPr>
            <a:xfrm>
              <a:off x="3452042" y="3290090"/>
              <a:ext cx="40640" cy="280933"/>
            </a:xfrm>
            <a:custGeom>
              <a:avLst/>
              <a:gdLst/>
              <a:ahLst/>
              <a:cxnLst/>
              <a:rect l="l" t="t" r="r" b="b"/>
              <a:pathLst>
                <a:path w="470" h="3249" extrusionOk="0">
                  <a:moveTo>
                    <a:pt x="0" y="1"/>
                  </a:moveTo>
                  <a:lnTo>
                    <a:pt x="0" y="3248"/>
                  </a:lnTo>
                  <a:lnTo>
                    <a:pt x="470" y="3248"/>
                  </a:lnTo>
                  <a:lnTo>
                    <a:pt x="4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0"/>
            <p:cNvSpPr/>
            <p:nvPr/>
          </p:nvSpPr>
          <p:spPr>
            <a:xfrm>
              <a:off x="2995922" y="3290090"/>
              <a:ext cx="114224" cy="280933"/>
            </a:xfrm>
            <a:custGeom>
              <a:avLst/>
              <a:gdLst/>
              <a:ahLst/>
              <a:cxnLst/>
              <a:rect l="l" t="t" r="r" b="b"/>
              <a:pathLst>
                <a:path w="1321" h="3249" extrusionOk="0">
                  <a:moveTo>
                    <a:pt x="1" y="1"/>
                  </a:moveTo>
                  <a:lnTo>
                    <a:pt x="1" y="3248"/>
                  </a:lnTo>
                  <a:lnTo>
                    <a:pt x="1320" y="3248"/>
                  </a:lnTo>
                  <a:lnTo>
                    <a:pt x="1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0"/>
            <p:cNvSpPr/>
            <p:nvPr/>
          </p:nvSpPr>
          <p:spPr>
            <a:xfrm>
              <a:off x="581646" y="3395927"/>
              <a:ext cx="2414346" cy="16256"/>
            </a:xfrm>
            <a:custGeom>
              <a:avLst/>
              <a:gdLst/>
              <a:ahLst/>
              <a:cxnLst/>
              <a:rect l="l" t="t" r="r" b="b"/>
              <a:pathLst>
                <a:path w="27922" h="188" extrusionOk="0">
                  <a:moveTo>
                    <a:pt x="0" y="1"/>
                  </a:moveTo>
                  <a:lnTo>
                    <a:pt x="0" y="188"/>
                  </a:lnTo>
                  <a:lnTo>
                    <a:pt x="27922" y="188"/>
                  </a:lnTo>
                  <a:lnTo>
                    <a:pt x="279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0"/>
            <p:cNvSpPr/>
            <p:nvPr/>
          </p:nvSpPr>
          <p:spPr>
            <a:xfrm>
              <a:off x="1558822" y="3127185"/>
              <a:ext cx="671766" cy="61219"/>
            </a:xfrm>
            <a:custGeom>
              <a:avLst/>
              <a:gdLst/>
              <a:ahLst/>
              <a:cxnLst/>
              <a:rect l="l" t="t" r="r" b="b"/>
              <a:pathLst>
                <a:path w="7769" h="708" extrusionOk="0">
                  <a:moveTo>
                    <a:pt x="598" y="1"/>
                  </a:moveTo>
                  <a:cubicBezTo>
                    <a:pt x="268" y="1"/>
                    <a:pt x="1" y="268"/>
                    <a:pt x="1" y="598"/>
                  </a:cubicBezTo>
                  <a:lnTo>
                    <a:pt x="1" y="708"/>
                  </a:lnTo>
                  <a:lnTo>
                    <a:pt x="7768" y="708"/>
                  </a:lnTo>
                  <a:lnTo>
                    <a:pt x="7768" y="598"/>
                  </a:lnTo>
                  <a:cubicBezTo>
                    <a:pt x="7768" y="268"/>
                    <a:pt x="7500" y="1"/>
                    <a:pt x="7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0"/>
            <p:cNvSpPr/>
            <p:nvPr/>
          </p:nvSpPr>
          <p:spPr>
            <a:xfrm>
              <a:off x="508408" y="3182351"/>
              <a:ext cx="2986501" cy="107825"/>
            </a:xfrm>
            <a:custGeom>
              <a:avLst/>
              <a:gdLst/>
              <a:ahLst/>
              <a:cxnLst/>
              <a:rect l="l" t="t" r="r" b="b"/>
              <a:pathLst>
                <a:path w="34539" h="1247" extrusionOk="0">
                  <a:moveTo>
                    <a:pt x="1251" y="0"/>
                  </a:moveTo>
                  <a:cubicBezTo>
                    <a:pt x="562" y="0"/>
                    <a:pt x="1" y="557"/>
                    <a:pt x="1" y="1247"/>
                  </a:cubicBezTo>
                  <a:lnTo>
                    <a:pt x="34538" y="1247"/>
                  </a:lnTo>
                  <a:lnTo>
                    <a:pt x="34538" y="1232"/>
                  </a:lnTo>
                  <a:cubicBezTo>
                    <a:pt x="34538" y="550"/>
                    <a:pt x="33985" y="0"/>
                    <a:pt x="33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0"/>
            <p:cNvSpPr/>
            <p:nvPr/>
          </p:nvSpPr>
          <p:spPr>
            <a:xfrm>
              <a:off x="3333840" y="3228958"/>
              <a:ext cx="85603" cy="36835"/>
            </a:xfrm>
            <a:custGeom>
              <a:avLst/>
              <a:gdLst/>
              <a:ahLst/>
              <a:cxnLst/>
              <a:rect l="l" t="t" r="r" b="b"/>
              <a:pathLst>
                <a:path w="990" h="426" extrusionOk="0">
                  <a:moveTo>
                    <a:pt x="180" y="0"/>
                  </a:moveTo>
                  <a:cubicBezTo>
                    <a:pt x="81" y="0"/>
                    <a:pt x="0" y="81"/>
                    <a:pt x="0" y="180"/>
                  </a:cubicBezTo>
                  <a:lnTo>
                    <a:pt x="0" y="246"/>
                  </a:lnTo>
                  <a:cubicBezTo>
                    <a:pt x="0" y="345"/>
                    <a:pt x="81" y="425"/>
                    <a:pt x="180" y="425"/>
                  </a:cubicBezTo>
                  <a:lnTo>
                    <a:pt x="810" y="425"/>
                  </a:lnTo>
                  <a:cubicBezTo>
                    <a:pt x="909" y="425"/>
                    <a:pt x="990" y="345"/>
                    <a:pt x="990" y="246"/>
                  </a:cubicBezTo>
                  <a:lnTo>
                    <a:pt x="990" y="180"/>
                  </a:lnTo>
                  <a:cubicBezTo>
                    <a:pt x="990" y="81"/>
                    <a:pt x="909" y="0"/>
                    <a:pt x="810" y="0"/>
                  </a:cubicBezTo>
                  <a:close/>
                </a:path>
              </a:pathLst>
            </a:custGeom>
            <a:solidFill>
              <a:srgbClr val="DE8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0"/>
            <p:cNvSpPr/>
            <p:nvPr/>
          </p:nvSpPr>
          <p:spPr>
            <a:xfrm>
              <a:off x="577496" y="3228958"/>
              <a:ext cx="85689" cy="36835"/>
            </a:xfrm>
            <a:custGeom>
              <a:avLst/>
              <a:gdLst/>
              <a:ahLst/>
              <a:cxnLst/>
              <a:rect l="l" t="t" r="r" b="b"/>
              <a:pathLst>
                <a:path w="991" h="426" extrusionOk="0">
                  <a:moveTo>
                    <a:pt x="180" y="0"/>
                  </a:moveTo>
                  <a:cubicBezTo>
                    <a:pt x="81" y="0"/>
                    <a:pt x="1" y="81"/>
                    <a:pt x="1" y="180"/>
                  </a:cubicBezTo>
                  <a:lnTo>
                    <a:pt x="1" y="246"/>
                  </a:lnTo>
                  <a:cubicBezTo>
                    <a:pt x="1" y="345"/>
                    <a:pt x="81" y="425"/>
                    <a:pt x="180" y="425"/>
                  </a:cubicBezTo>
                  <a:lnTo>
                    <a:pt x="811" y="425"/>
                  </a:lnTo>
                  <a:cubicBezTo>
                    <a:pt x="910" y="425"/>
                    <a:pt x="991" y="345"/>
                    <a:pt x="991" y="246"/>
                  </a:cubicBezTo>
                  <a:lnTo>
                    <a:pt x="991" y="180"/>
                  </a:lnTo>
                  <a:cubicBezTo>
                    <a:pt x="991" y="81"/>
                    <a:pt x="910" y="0"/>
                    <a:pt x="811" y="0"/>
                  </a:cubicBezTo>
                  <a:close/>
                </a:path>
              </a:pathLst>
            </a:custGeom>
            <a:solidFill>
              <a:srgbClr val="DE8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7" name="Google Shape;1707;p30"/>
          <p:cNvGrpSpPr/>
          <p:nvPr/>
        </p:nvGrpSpPr>
        <p:grpSpPr>
          <a:xfrm>
            <a:off x="5542690" y="3862213"/>
            <a:ext cx="546828" cy="716818"/>
            <a:chOff x="4627290" y="3739038"/>
            <a:chExt cx="546828" cy="716818"/>
          </a:xfrm>
        </p:grpSpPr>
        <p:sp>
          <p:nvSpPr>
            <p:cNvPr id="1708" name="Google Shape;1708;p30"/>
            <p:cNvSpPr/>
            <p:nvPr/>
          </p:nvSpPr>
          <p:spPr>
            <a:xfrm>
              <a:off x="4761322" y="4320102"/>
              <a:ext cx="412796" cy="135754"/>
            </a:xfrm>
            <a:custGeom>
              <a:avLst/>
              <a:gdLst/>
              <a:ahLst/>
              <a:cxnLst/>
              <a:rect l="l" t="t" r="r" b="b"/>
              <a:pathLst>
                <a:path w="4774" h="1570" extrusionOk="0">
                  <a:moveTo>
                    <a:pt x="2387" y="0"/>
                  </a:moveTo>
                  <a:cubicBezTo>
                    <a:pt x="1071" y="0"/>
                    <a:pt x="1" y="352"/>
                    <a:pt x="1" y="785"/>
                  </a:cubicBezTo>
                  <a:cubicBezTo>
                    <a:pt x="1" y="1217"/>
                    <a:pt x="1071" y="1569"/>
                    <a:pt x="2387" y="1569"/>
                  </a:cubicBezTo>
                  <a:cubicBezTo>
                    <a:pt x="3703" y="1569"/>
                    <a:pt x="4773" y="1217"/>
                    <a:pt x="4773" y="785"/>
                  </a:cubicBezTo>
                  <a:cubicBezTo>
                    <a:pt x="4773" y="352"/>
                    <a:pt x="3703" y="0"/>
                    <a:pt x="23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0"/>
            <p:cNvSpPr/>
            <p:nvPr/>
          </p:nvSpPr>
          <p:spPr>
            <a:xfrm>
              <a:off x="4797459" y="3793945"/>
              <a:ext cx="73930" cy="81885"/>
            </a:xfrm>
            <a:custGeom>
              <a:avLst/>
              <a:gdLst/>
              <a:ahLst/>
              <a:cxnLst/>
              <a:rect l="l" t="t" r="r" b="b"/>
              <a:pathLst>
                <a:path w="855" h="947" extrusionOk="0">
                  <a:moveTo>
                    <a:pt x="547" y="0"/>
                  </a:moveTo>
                  <a:cubicBezTo>
                    <a:pt x="547" y="0"/>
                    <a:pt x="19" y="312"/>
                    <a:pt x="1" y="891"/>
                  </a:cubicBezTo>
                  <a:lnTo>
                    <a:pt x="309" y="946"/>
                  </a:lnTo>
                  <a:cubicBezTo>
                    <a:pt x="309" y="946"/>
                    <a:pt x="635" y="349"/>
                    <a:pt x="855" y="1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5A3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0"/>
            <p:cNvSpPr/>
            <p:nvPr/>
          </p:nvSpPr>
          <p:spPr>
            <a:xfrm>
              <a:off x="4775323" y="3864330"/>
              <a:ext cx="41937" cy="41937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2" y="0"/>
                  </a:moveTo>
                  <a:cubicBezTo>
                    <a:pt x="110" y="0"/>
                    <a:pt x="0" y="110"/>
                    <a:pt x="0" y="242"/>
                  </a:cubicBezTo>
                  <a:cubicBezTo>
                    <a:pt x="0" y="374"/>
                    <a:pt x="110" y="484"/>
                    <a:pt x="242" y="484"/>
                  </a:cubicBezTo>
                  <a:cubicBezTo>
                    <a:pt x="378" y="484"/>
                    <a:pt x="484" y="374"/>
                    <a:pt x="484" y="242"/>
                  </a:cubicBezTo>
                  <a:cubicBezTo>
                    <a:pt x="484" y="110"/>
                    <a:pt x="378" y="0"/>
                    <a:pt x="242" y="0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0"/>
            <p:cNvSpPr/>
            <p:nvPr/>
          </p:nvSpPr>
          <p:spPr>
            <a:xfrm>
              <a:off x="4807317" y="4230089"/>
              <a:ext cx="101167" cy="182965"/>
            </a:xfrm>
            <a:custGeom>
              <a:avLst/>
              <a:gdLst/>
              <a:ahLst/>
              <a:cxnLst/>
              <a:rect l="l" t="t" r="r" b="b"/>
              <a:pathLst>
                <a:path w="1170" h="2116" extrusionOk="0">
                  <a:moveTo>
                    <a:pt x="349" y="0"/>
                  </a:moveTo>
                  <a:lnTo>
                    <a:pt x="543" y="1712"/>
                  </a:lnTo>
                  <a:cubicBezTo>
                    <a:pt x="543" y="1712"/>
                    <a:pt x="279" y="1888"/>
                    <a:pt x="140" y="1906"/>
                  </a:cubicBezTo>
                  <a:cubicBezTo>
                    <a:pt x="0" y="1925"/>
                    <a:pt x="33" y="2115"/>
                    <a:pt x="140" y="2115"/>
                  </a:cubicBezTo>
                  <a:cubicBezTo>
                    <a:pt x="231" y="2115"/>
                    <a:pt x="1170" y="1994"/>
                    <a:pt x="1170" y="1994"/>
                  </a:cubicBezTo>
                  <a:lnTo>
                    <a:pt x="1170" y="103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0"/>
            <p:cNvSpPr/>
            <p:nvPr/>
          </p:nvSpPr>
          <p:spPr>
            <a:xfrm>
              <a:off x="4955350" y="4212277"/>
              <a:ext cx="131949" cy="208992"/>
            </a:xfrm>
            <a:custGeom>
              <a:avLst/>
              <a:gdLst/>
              <a:ahLst/>
              <a:cxnLst/>
              <a:rect l="l" t="t" r="r" b="b"/>
              <a:pathLst>
                <a:path w="1526" h="2417" extrusionOk="0">
                  <a:moveTo>
                    <a:pt x="825" y="1"/>
                  </a:moveTo>
                  <a:lnTo>
                    <a:pt x="0" y="107"/>
                  </a:lnTo>
                  <a:lnTo>
                    <a:pt x="297" y="2292"/>
                  </a:lnTo>
                  <a:cubicBezTo>
                    <a:pt x="297" y="2292"/>
                    <a:pt x="1203" y="2417"/>
                    <a:pt x="1294" y="2417"/>
                  </a:cubicBezTo>
                  <a:cubicBezTo>
                    <a:pt x="1401" y="2417"/>
                    <a:pt x="1525" y="2153"/>
                    <a:pt x="1382" y="2138"/>
                  </a:cubicBezTo>
                  <a:cubicBezTo>
                    <a:pt x="1243" y="2120"/>
                    <a:pt x="928" y="2013"/>
                    <a:pt x="928" y="2013"/>
                  </a:cubicBezTo>
                  <a:lnTo>
                    <a:pt x="825" y="1"/>
                  </a:ln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0"/>
            <p:cNvSpPr/>
            <p:nvPr/>
          </p:nvSpPr>
          <p:spPr>
            <a:xfrm>
              <a:off x="4802215" y="4375528"/>
              <a:ext cx="107911" cy="40380"/>
            </a:xfrm>
            <a:custGeom>
              <a:avLst/>
              <a:gdLst/>
              <a:ahLst/>
              <a:cxnLst/>
              <a:rect l="l" t="t" r="r" b="b"/>
              <a:pathLst>
                <a:path w="1248" h="467" extrusionOk="0">
                  <a:moveTo>
                    <a:pt x="576" y="1"/>
                  </a:moveTo>
                  <a:lnTo>
                    <a:pt x="580" y="37"/>
                  </a:lnTo>
                  <a:cubicBezTo>
                    <a:pt x="580" y="37"/>
                    <a:pt x="301" y="188"/>
                    <a:pt x="151" y="206"/>
                  </a:cubicBezTo>
                  <a:cubicBezTo>
                    <a:pt x="1" y="224"/>
                    <a:pt x="41" y="466"/>
                    <a:pt x="151" y="466"/>
                  </a:cubicBezTo>
                  <a:cubicBezTo>
                    <a:pt x="239" y="466"/>
                    <a:pt x="994" y="367"/>
                    <a:pt x="1196" y="342"/>
                  </a:cubicBezTo>
                  <a:cubicBezTo>
                    <a:pt x="1225" y="338"/>
                    <a:pt x="1247" y="312"/>
                    <a:pt x="1247" y="283"/>
                  </a:cubicBezTo>
                  <a:lnTo>
                    <a:pt x="1247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0"/>
            <p:cNvSpPr/>
            <p:nvPr/>
          </p:nvSpPr>
          <p:spPr>
            <a:xfrm>
              <a:off x="4973076" y="4376825"/>
              <a:ext cx="121487" cy="46692"/>
            </a:xfrm>
            <a:custGeom>
              <a:avLst/>
              <a:gdLst/>
              <a:ahLst/>
              <a:cxnLst/>
              <a:rect l="l" t="t" r="r" b="b"/>
              <a:pathLst>
                <a:path w="1405" h="540" extrusionOk="0">
                  <a:moveTo>
                    <a:pt x="1" y="0"/>
                  </a:moveTo>
                  <a:lnTo>
                    <a:pt x="52" y="360"/>
                  </a:lnTo>
                  <a:cubicBezTo>
                    <a:pt x="56" y="385"/>
                    <a:pt x="74" y="404"/>
                    <a:pt x="100" y="407"/>
                  </a:cubicBezTo>
                  <a:cubicBezTo>
                    <a:pt x="290" y="433"/>
                    <a:pt x="1064" y="539"/>
                    <a:pt x="1152" y="539"/>
                  </a:cubicBezTo>
                  <a:cubicBezTo>
                    <a:pt x="1269" y="539"/>
                    <a:pt x="1405" y="250"/>
                    <a:pt x="1251" y="231"/>
                  </a:cubicBezTo>
                  <a:cubicBezTo>
                    <a:pt x="1097" y="209"/>
                    <a:pt x="748" y="96"/>
                    <a:pt x="748" y="96"/>
                  </a:cubicBezTo>
                  <a:lnTo>
                    <a:pt x="741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0"/>
            <p:cNvSpPr/>
            <p:nvPr/>
          </p:nvSpPr>
          <p:spPr>
            <a:xfrm>
              <a:off x="4671994" y="3855770"/>
              <a:ext cx="182014" cy="189450"/>
            </a:xfrm>
            <a:custGeom>
              <a:avLst/>
              <a:gdLst/>
              <a:ahLst/>
              <a:cxnLst/>
              <a:rect l="l" t="t" r="r" b="b"/>
              <a:pathLst>
                <a:path w="2105" h="2191" extrusionOk="0">
                  <a:moveTo>
                    <a:pt x="488" y="0"/>
                  </a:moveTo>
                  <a:lnTo>
                    <a:pt x="0" y="4"/>
                  </a:lnTo>
                  <a:cubicBezTo>
                    <a:pt x="491" y="1323"/>
                    <a:pt x="1463" y="2079"/>
                    <a:pt x="1463" y="2079"/>
                  </a:cubicBezTo>
                  <a:cubicBezTo>
                    <a:pt x="1532" y="2153"/>
                    <a:pt x="1626" y="2190"/>
                    <a:pt x="1720" y="2190"/>
                  </a:cubicBezTo>
                  <a:cubicBezTo>
                    <a:pt x="1812" y="2190"/>
                    <a:pt x="1904" y="2155"/>
                    <a:pt x="1972" y="2082"/>
                  </a:cubicBezTo>
                  <a:cubicBezTo>
                    <a:pt x="2097" y="1954"/>
                    <a:pt x="2104" y="1749"/>
                    <a:pt x="1983" y="1609"/>
                  </a:cubicBezTo>
                  <a:cubicBezTo>
                    <a:pt x="1983" y="1609"/>
                    <a:pt x="847" y="755"/>
                    <a:pt x="488" y="0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0"/>
            <p:cNvSpPr/>
            <p:nvPr/>
          </p:nvSpPr>
          <p:spPr>
            <a:xfrm>
              <a:off x="4865942" y="3952268"/>
              <a:ext cx="233722" cy="233030"/>
            </a:xfrm>
            <a:custGeom>
              <a:avLst/>
              <a:gdLst/>
              <a:ahLst/>
              <a:cxnLst/>
              <a:rect l="l" t="t" r="r" b="b"/>
              <a:pathLst>
                <a:path w="2703" h="2695" extrusionOk="0">
                  <a:moveTo>
                    <a:pt x="1169" y="0"/>
                  </a:moveTo>
                  <a:cubicBezTo>
                    <a:pt x="892" y="0"/>
                    <a:pt x="617" y="24"/>
                    <a:pt x="382" y="83"/>
                  </a:cubicBezTo>
                  <a:cubicBezTo>
                    <a:pt x="268" y="112"/>
                    <a:pt x="177" y="196"/>
                    <a:pt x="147" y="310"/>
                  </a:cubicBezTo>
                  <a:lnTo>
                    <a:pt x="107" y="647"/>
                  </a:lnTo>
                  <a:cubicBezTo>
                    <a:pt x="107" y="647"/>
                    <a:pt x="1" y="1362"/>
                    <a:pt x="19" y="2517"/>
                  </a:cubicBezTo>
                  <a:cubicBezTo>
                    <a:pt x="19" y="2517"/>
                    <a:pt x="486" y="2695"/>
                    <a:pt x="1433" y="2695"/>
                  </a:cubicBezTo>
                  <a:cubicBezTo>
                    <a:pt x="1680" y="2695"/>
                    <a:pt x="1958" y="2683"/>
                    <a:pt x="2270" y="2652"/>
                  </a:cubicBezTo>
                  <a:cubicBezTo>
                    <a:pt x="2501" y="2630"/>
                    <a:pt x="2680" y="2436"/>
                    <a:pt x="2680" y="2202"/>
                  </a:cubicBezTo>
                  <a:lnTo>
                    <a:pt x="2702" y="376"/>
                  </a:lnTo>
                  <a:cubicBezTo>
                    <a:pt x="2699" y="288"/>
                    <a:pt x="2629" y="229"/>
                    <a:pt x="2548" y="200"/>
                  </a:cubicBezTo>
                  <a:cubicBezTo>
                    <a:pt x="2253" y="91"/>
                    <a:pt x="1706" y="0"/>
                    <a:pt x="1169" y="0"/>
                  </a:cubicBezTo>
                  <a:close/>
                </a:path>
              </a:pathLst>
            </a:custGeom>
            <a:solidFill>
              <a:srgbClr val="363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0"/>
            <p:cNvSpPr/>
            <p:nvPr/>
          </p:nvSpPr>
          <p:spPr>
            <a:xfrm>
              <a:off x="4755349" y="3952700"/>
              <a:ext cx="106269" cy="97881"/>
            </a:xfrm>
            <a:custGeom>
              <a:avLst/>
              <a:gdLst/>
              <a:ahLst/>
              <a:cxnLst/>
              <a:rect l="l" t="t" r="r" b="b"/>
              <a:pathLst>
                <a:path w="1229" h="1132" extrusionOk="0">
                  <a:moveTo>
                    <a:pt x="547" y="1"/>
                  </a:moveTo>
                  <a:lnTo>
                    <a:pt x="0" y="595"/>
                  </a:lnTo>
                  <a:lnTo>
                    <a:pt x="470" y="1031"/>
                  </a:lnTo>
                  <a:cubicBezTo>
                    <a:pt x="550" y="1099"/>
                    <a:pt x="647" y="1132"/>
                    <a:pt x="744" y="1132"/>
                  </a:cubicBezTo>
                  <a:cubicBezTo>
                    <a:pt x="877" y="1132"/>
                    <a:pt x="1008" y="1070"/>
                    <a:pt x="1093" y="954"/>
                  </a:cubicBezTo>
                  <a:cubicBezTo>
                    <a:pt x="1228" y="774"/>
                    <a:pt x="1199" y="518"/>
                    <a:pt x="1027" y="371"/>
                  </a:cubicBezTo>
                  <a:lnTo>
                    <a:pt x="5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0"/>
            <p:cNvSpPr/>
            <p:nvPr/>
          </p:nvSpPr>
          <p:spPr>
            <a:xfrm>
              <a:off x="4790196" y="3958407"/>
              <a:ext cx="91656" cy="175356"/>
            </a:xfrm>
            <a:custGeom>
              <a:avLst/>
              <a:gdLst/>
              <a:ahLst/>
              <a:cxnLst/>
              <a:rect l="l" t="t" r="r" b="b"/>
              <a:pathLst>
                <a:path w="1060" h="2028" fill="none" extrusionOk="0">
                  <a:moveTo>
                    <a:pt x="987" y="1"/>
                  </a:moveTo>
                  <a:cubicBezTo>
                    <a:pt x="708" y="16"/>
                    <a:pt x="459" y="206"/>
                    <a:pt x="323" y="448"/>
                  </a:cubicBezTo>
                  <a:cubicBezTo>
                    <a:pt x="1" y="1031"/>
                    <a:pt x="239" y="1658"/>
                    <a:pt x="818" y="1936"/>
                  </a:cubicBezTo>
                  <a:cubicBezTo>
                    <a:pt x="895" y="1973"/>
                    <a:pt x="976" y="2006"/>
                    <a:pt x="1060" y="2028"/>
                  </a:cubicBezTo>
                </a:path>
              </a:pathLst>
            </a:custGeom>
            <a:noFill/>
            <a:ln w="7600" cap="rnd" cmpd="sng">
              <a:solidFill>
                <a:srgbClr val="363B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0"/>
            <p:cNvSpPr/>
            <p:nvPr/>
          </p:nvSpPr>
          <p:spPr>
            <a:xfrm>
              <a:off x="4822189" y="4175874"/>
              <a:ext cx="224210" cy="150108"/>
            </a:xfrm>
            <a:custGeom>
              <a:avLst/>
              <a:gdLst/>
              <a:ahLst/>
              <a:cxnLst/>
              <a:rect l="l" t="t" r="r" b="b"/>
              <a:pathLst>
                <a:path w="2593" h="1736" extrusionOk="0">
                  <a:moveTo>
                    <a:pt x="1" y="0"/>
                  </a:moveTo>
                  <a:lnTo>
                    <a:pt x="1" y="1566"/>
                  </a:lnTo>
                  <a:cubicBezTo>
                    <a:pt x="1" y="1566"/>
                    <a:pt x="326" y="1665"/>
                    <a:pt x="705" y="1665"/>
                  </a:cubicBezTo>
                  <a:cubicBezTo>
                    <a:pt x="837" y="1665"/>
                    <a:pt x="975" y="1653"/>
                    <a:pt x="1108" y="1621"/>
                  </a:cubicBezTo>
                  <a:lnTo>
                    <a:pt x="1232" y="888"/>
                  </a:lnTo>
                  <a:lnTo>
                    <a:pt x="1412" y="888"/>
                  </a:lnTo>
                  <a:lnTo>
                    <a:pt x="1573" y="1727"/>
                  </a:lnTo>
                  <a:cubicBezTo>
                    <a:pt x="1573" y="1727"/>
                    <a:pt x="1670" y="1736"/>
                    <a:pt x="1814" y="1736"/>
                  </a:cubicBezTo>
                  <a:cubicBezTo>
                    <a:pt x="2025" y="1736"/>
                    <a:pt x="2337" y="1717"/>
                    <a:pt x="2592" y="1621"/>
                  </a:cubicBezTo>
                  <a:lnTo>
                    <a:pt x="2501" y="0"/>
                  </a:ln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0"/>
            <p:cNvSpPr/>
            <p:nvPr/>
          </p:nvSpPr>
          <p:spPr>
            <a:xfrm>
              <a:off x="4814580" y="3983396"/>
              <a:ext cx="233722" cy="233289"/>
            </a:xfrm>
            <a:custGeom>
              <a:avLst/>
              <a:gdLst/>
              <a:ahLst/>
              <a:cxnLst/>
              <a:rect l="l" t="t" r="r" b="b"/>
              <a:pathLst>
                <a:path w="2703" h="2698" extrusionOk="0">
                  <a:moveTo>
                    <a:pt x="1169" y="1"/>
                  </a:moveTo>
                  <a:cubicBezTo>
                    <a:pt x="892" y="1"/>
                    <a:pt x="618" y="25"/>
                    <a:pt x="382" y="82"/>
                  </a:cubicBezTo>
                  <a:cubicBezTo>
                    <a:pt x="268" y="111"/>
                    <a:pt x="180" y="199"/>
                    <a:pt x="147" y="313"/>
                  </a:cubicBezTo>
                  <a:lnTo>
                    <a:pt x="107" y="647"/>
                  </a:lnTo>
                  <a:cubicBezTo>
                    <a:pt x="107" y="647"/>
                    <a:pt x="1" y="1365"/>
                    <a:pt x="19" y="2520"/>
                  </a:cubicBezTo>
                  <a:cubicBezTo>
                    <a:pt x="19" y="2520"/>
                    <a:pt x="487" y="2698"/>
                    <a:pt x="1436" y="2698"/>
                  </a:cubicBezTo>
                  <a:cubicBezTo>
                    <a:pt x="1785" y="2698"/>
                    <a:pt x="2200" y="2674"/>
                    <a:pt x="2680" y="2608"/>
                  </a:cubicBezTo>
                  <a:lnTo>
                    <a:pt x="2702" y="375"/>
                  </a:lnTo>
                  <a:cubicBezTo>
                    <a:pt x="2699" y="287"/>
                    <a:pt x="2629" y="232"/>
                    <a:pt x="2548" y="199"/>
                  </a:cubicBezTo>
                  <a:cubicBezTo>
                    <a:pt x="2253" y="91"/>
                    <a:pt x="1706" y="1"/>
                    <a:pt x="1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0"/>
            <p:cNvSpPr/>
            <p:nvPr/>
          </p:nvSpPr>
          <p:spPr>
            <a:xfrm>
              <a:off x="4971519" y="3989535"/>
              <a:ext cx="91656" cy="175615"/>
            </a:xfrm>
            <a:custGeom>
              <a:avLst/>
              <a:gdLst/>
              <a:ahLst/>
              <a:cxnLst/>
              <a:rect l="l" t="t" r="r" b="b"/>
              <a:pathLst>
                <a:path w="1060" h="2031" fill="none" extrusionOk="0">
                  <a:moveTo>
                    <a:pt x="986" y="0"/>
                  </a:moveTo>
                  <a:cubicBezTo>
                    <a:pt x="708" y="18"/>
                    <a:pt x="458" y="205"/>
                    <a:pt x="323" y="451"/>
                  </a:cubicBezTo>
                  <a:cubicBezTo>
                    <a:pt x="0" y="1034"/>
                    <a:pt x="239" y="1657"/>
                    <a:pt x="821" y="1939"/>
                  </a:cubicBezTo>
                  <a:cubicBezTo>
                    <a:pt x="898" y="1976"/>
                    <a:pt x="975" y="2005"/>
                    <a:pt x="1060" y="2031"/>
                  </a:cubicBezTo>
                </a:path>
              </a:pathLst>
            </a:custGeom>
            <a:noFill/>
            <a:ln w="7600" cap="rnd" cmpd="sng">
              <a:solidFill>
                <a:srgbClr val="363B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0"/>
            <p:cNvSpPr/>
            <p:nvPr/>
          </p:nvSpPr>
          <p:spPr>
            <a:xfrm>
              <a:off x="4800658" y="3771117"/>
              <a:ext cx="269173" cy="259057"/>
            </a:xfrm>
            <a:custGeom>
              <a:avLst/>
              <a:gdLst/>
              <a:ahLst/>
              <a:cxnLst/>
              <a:rect l="l" t="t" r="r" b="b"/>
              <a:pathLst>
                <a:path w="3113" h="2996" extrusionOk="0">
                  <a:moveTo>
                    <a:pt x="1555" y="0"/>
                  </a:moveTo>
                  <a:cubicBezTo>
                    <a:pt x="697" y="0"/>
                    <a:pt x="1" y="671"/>
                    <a:pt x="1" y="1496"/>
                  </a:cubicBezTo>
                  <a:cubicBezTo>
                    <a:pt x="1" y="2324"/>
                    <a:pt x="697" y="2995"/>
                    <a:pt x="1555" y="2995"/>
                  </a:cubicBezTo>
                  <a:cubicBezTo>
                    <a:pt x="2416" y="2995"/>
                    <a:pt x="3113" y="2324"/>
                    <a:pt x="3113" y="1496"/>
                  </a:cubicBezTo>
                  <a:cubicBezTo>
                    <a:pt x="3113" y="671"/>
                    <a:pt x="2416" y="0"/>
                    <a:pt x="1555" y="0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0"/>
            <p:cNvSpPr/>
            <p:nvPr/>
          </p:nvSpPr>
          <p:spPr>
            <a:xfrm>
              <a:off x="4806020" y="3761001"/>
              <a:ext cx="289407" cy="145871"/>
            </a:xfrm>
            <a:custGeom>
              <a:avLst/>
              <a:gdLst/>
              <a:ahLst/>
              <a:cxnLst/>
              <a:rect l="l" t="t" r="r" b="b"/>
              <a:pathLst>
                <a:path w="3347" h="1687" extrusionOk="0">
                  <a:moveTo>
                    <a:pt x="1232" y="0"/>
                  </a:moveTo>
                  <a:cubicBezTo>
                    <a:pt x="574" y="0"/>
                    <a:pt x="1" y="132"/>
                    <a:pt x="1" y="132"/>
                  </a:cubicBezTo>
                  <a:cubicBezTo>
                    <a:pt x="569" y="1001"/>
                    <a:pt x="2823" y="1082"/>
                    <a:pt x="2823" y="1082"/>
                  </a:cubicBezTo>
                  <a:cubicBezTo>
                    <a:pt x="2823" y="1082"/>
                    <a:pt x="2886" y="1331"/>
                    <a:pt x="2878" y="1639"/>
                  </a:cubicBezTo>
                  <a:lnTo>
                    <a:pt x="3135" y="1686"/>
                  </a:lnTo>
                  <a:cubicBezTo>
                    <a:pt x="3346" y="284"/>
                    <a:pt x="2197" y="0"/>
                    <a:pt x="1232" y="0"/>
                  </a:cubicBezTo>
                  <a:close/>
                </a:path>
              </a:pathLst>
            </a:custGeom>
            <a:solidFill>
              <a:srgbClr val="5A3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0"/>
            <p:cNvSpPr/>
            <p:nvPr/>
          </p:nvSpPr>
          <p:spPr>
            <a:xfrm>
              <a:off x="5058333" y="3888109"/>
              <a:ext cx="37786" cy="41591"/>
            </a:xfrm>
            <a:custGeom>
              <a:avLst/>
              <a:gdLst/>
              <a:ahLst/>
              <a:cxnLst/>
              <a:rect l="l" t="t" r="r" b="b"/>
              <a:pathLst>
                <a:path w="437" h="481" extrusionOk="0">
                  <a:moveTo>
                    <a:pt x="221" y="0"/>
                  </a:moveTo>
                  <a:cubicBezTo>
                    <a:pt x="100" y="0"/>
                    <a:pt x="1" y="106"/>
                    <a:pt x="1" y="242"/>
                  </a:cubicBezTo>
                  <a:cubicBezTo>
                    <a:pt x="1" y="374"/>
                    <a:pt x="100" y="480"/>
                    <a:pt x="221" y="480"/>
                  </a:cubicBezTo>
                  <a:cubicBezTo>
                    <a:pt x="342" y="480"/>
                    <a:pt x="437" y="374"/>
                    <a:pt x="437" y="242"/>
                  </a:cubicBezTo>
                  <a:cubicBezTo>
                    <a:pt x="437" y="106"/>
                    <a:pt x="342" y="0"/>
                    <a:pt x="221" y="0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0"/>
            <p:cNvSpPr/>
            <p:nvPr/>
          </p:nvSpPr>
          <p:spPr>
            <a:xfrm>
              <a:off x="4627290" y="3739038"/>
              <a:ext cx="121487" cy="127885"/>
            </a:xfrm>
            <a:custGeom>
              <a:avLst/>
              <a:gdLst/>
              <a:ahLst/>
              <a:cxnLst/>
              <a:rect l="l" t="t" r="r" b="b"/>
              <a:pathLst>
                <a:path w="1405" h="1479" extrusionOk="0">
                  <a:moveTo>
                    <a:pt x="588" y="1"/>
                  </a:moveTo>
                  <a:cubicBezTo>
                    <a:pt x="585" y="1"/>
                    <a:pt x="582" y="1"/>
                    <a:pt x="580" y="1"/>
                  </a:cubicBezTo>
                  <a:cubicBezTo>
                    <a:pt x="521" y="9"/>
                    <a:pt x="477" y="60"/>
                    <a:pt x="477" y="119"/>
                  </a:cubicBezTo>
                  <a:cubicBezTo>
                    <a:pt x="477" y="218"/>
                    <a:pt x="525" y="470"/>
                    <a:pt x="550" y="591"/>
                  </a:cubicBezTo>
                  <a:cubicBezTo>
                    <a:pt x="553" y="596"/>
                    <a:pt x="549" y="599"/>
                    <a:pt x="545" y="599"/>
                  </a:cubicBezTo>
                  <a:cubicBezTo>
                    <a:pt x="543" y="599"/>
                    <a:pt x="541" y="598"/>
                    <a:pt x="539" y="595"/>
                  </a:cubicBezTo>
                  <a:cubicBezTo>
                    <a:pt x="499" y="496"/>
                    <a:pt x="422" y="309"/>
                    <a:pt x="407" y="236"/>
                  </a:cubicBezTo>
                  <a:cubicBezTo>
                    <a:pt x="407" y="225"/>
                    <a:pt x="404" y="218"/>
                    <a:pt x="396" y="207"/>
                  </a:cubicBezTo>
                  <a:cubicBezTo>
                    <a:pt x="379" y="175"/>
                    <a:pt x="346" y="154"/>
                    <a:pt x="309" y="154"/>
                  </a:cubicBezTo>
                  <a:cubicBezTo>
                    <a:pt x="299" y="154"/>
                    <a:pt x="289" y="156"/>
                    <a:pt x="279" y="159"/>
                  </a:cubicBezTo>
                  <a:cubicBezTo>
                    <a:pt x="224" y="174"/>
                    <a:pt x="195" y="229"/>
                    <a:pt x="206" y="280"/>
                  </a:cubicBezTo>
                  <a:cubicBezTo>
                    <a:pt x="231" y="408"/>
                    <a:pt x="378" y="654"/>
                    <a:pt x="363" y="676"/>
                  </a:cubicBezTo>
                  <a:cubicBezTo>
                    <a:pt x="363" y="677"/>
                    <a:pt x="362" y="677"/>
                    <a:pt x="361" y="677"/>
                  </a:cubicBezTo>
                  <a:cubicBezTo>
                    <a:pt x="341" y="677"/>
                    <a:pt x="226" y="478"/>
                    <a:pt x="198" y="404"/>
                  </a:cubicBezTo>
                  <a:cubicBezTo>
                    <a:pt x="185" y="367"/>
                    <a:pt x="148" y="343"/>
                    <a:pt x="109" y="343"/>
                  </a:cubicBezTo>
                  <a:cubicBezTo>
                    <a:pt x="95" y="343"/>
                    <a:pt x="80" y="346"/>
                    <a:pt x="66" y="353"/>
                  </a:cubicBezTo>
                  <a:cubicBezTo>
                    <a:pt x="22" y="375"/>
                    <a:pt x="0" y="430"/>
                    <a:pt x="19" y="478"/>
                  </a:cubicBezTo>
                  <a:cubicBezTo>
                    <a:pt x="70" y="606"/>
                    <a:pt x="118" y="694"/>
                    <a:pt x="198" y="808"/>
                  </a:cubicBezTo>
                  <a:cubicBezTo>
                    <a:pt x="198" y="881"/>
                    <a:pt x="235" y="1332"/>
                    <a:pt x="550" y="1471"/>
                  </a:cubicBezTo>
                  <a:cubicBezTo>
                    <a:pt x="561" y="1477"/>
                    <a:pt x="569" y="1479"/>
                    <a:pt x="577" y="1479"/>
                  </a:cubicBezTo>
                  <a:cubicBezTo>
                    <a:pt x="589" y="1479"/>
                    <a:pt x="599" y="1473"/>
                    <a:pt x="620" y="1471"/>
                  </a:cubicBezTo>
                  <a:lnTo>
                    <a:pt x="946" y="1424"/>
                  </a:lnTo>
                  <a:cubicBezTo>
                    <a:pt x="958" y="1422"/>
                    <a:pt x="969" y="1421"/>
                    <a:pt x="978" y="1421"/>
                  </a:cubicBezTo>
                  <a:cubicBezTo>
                    <a:pt x="981" y="1421"/>
                    <a:pt x="984" y="1421"/>
                    <a:pt x="987" y="1421"/>
                  </a:cubicBezTo>
                  <a:cubicBezTo>
                    <a:pt x="1009" y="1421"/>
                    <a:pt x="1023" y="1420"/>
                    <a:pt x="1030" y="1391"/>
                  </a:cubicBezTo>
                  <a:lnTo>
                    <a:pt x="1041" y="1339"/>
                  </a:lnTo>
                  <a:cubicBezTo>
                    <a:pt x="1177" y="1281"/>
                    <a:pt x="1155" y="1112"/>
                    <a:pt x="1210" y="1050"/>
                  </a:cubicBezTo>
                  <a:cubicBezTo>
                    <a:pt x="1261" y="991"/>
                    <a:pt x="1316" y="914"/>
                    <a:pt x="1379" y="811"/>
                  </a:cubicBezTo>
                  <a:cubicBezTo>
                    <a:pt x="1404" y="778"/>
                    <a:pt x="1404" y="734"/>
                    <a:pt x="1382" y="698"/>
                  </a:cubicBezTo>
                  <a:cubicBezTo>
                    <a:pt x="1371" y="676"/>
                    <a:pt x="1349" y="657"/>
                    <a:pt x="1324" y="646"/>
                  </a:cubicBezTo>
                  <a:cubicBezTo>
                    <a:pt x="1312" y="642"/>
                    <a:pt x="1301" y="640"/>
                    <a:pt x="1289" y="640"/>
                  </a:cubicBezTo>
                  <a:cubicBezTo>
                    <a:pt x="1249" y="640"/>
                    <a:pt x="1211" y="664"/>
                    <a:pt x="1188" y="698"/>
                  </a:cubicBezTo>
                  <a:cubicBezTo>
                    <a:pt x="1170" y="727"/>
                    <a:pt x="1122" y="775"/>
                    <a:pt x="1085" y="815"/>
                  </a:cubicBezTo>
                  <a:cubicBezTo>
                    <a:pt x="1078" y="823"/>
                    <a:pt x="1068" y="827"/>
                    <a:pt x="1058" y="827"/>
                  </a:cubicBezTo>
                  <a:cubicBezTo>
                    <a:pt x="1045" y="827"/>
                    <a:pt x="1033" y="820"/>
                    <a:pt x="1027" y="808"/>
                  </a:cubicBezTo>
                  <a:lnTo>
                    <a:pt x="1008" y="676"/>
                  </a:lnTo>
                  <a:cubicBezTo>
                    <a:pt x="1008" y="558"/>
                    <a:pt x="1019" y="284"/>
                    <a:pt x="1041" y="177"/>
                  </a:cubicBezTo>
                  <a:cubicBezTo>
                    <a:pt x="1049" y="155"/>
                    <a:pt x="1041" y="130"/>
                    <a:pt x="1030" y="108"/>
                  </a:cubicBezTo>
                  <a:cubicBezTo>
                    <a:pt x="1019" y="82"/>
                    <a:pt x="994" y="64"/>
                    <a:pt x="961" y="56"/>
                  </a:cubicBezTo>
                  <a:cubicBezTo>
                    <a:pt x="955" y="55"/>
                    <a:pt x="949" y="54"/>
                    <a:pt x="942" y="54"/>
                  </a:cubicBezTo>
                  <a:cubicBezTo>
                    <a:pt x="893" y="54"/>
                    <a:pt x="846" y="92"/>
                    <a:pt x="836" y="144"/>
                  </a:cubicBezTo>
                  <a:cubicBezTo>
                    <a:pt x="818" y="240"/>
                    <a:pt x="807" y="419"/>
                    <a:pt x="803" y="544"/>
                  </a:cubicBezTo>
                  <a:cubicBezTo>
                    <a:pt x="800" y="544"/>
                    <a:pt x="800" y="544"/>
                    <a:pt x="796" y="547"/>
                  </a:cubicBezTo>
                  <a:cubicBezTo>
                    <a:pt x="752" y="415"/>
                    <a:pt x="701" y="236"/>
                    <a:pt x="701" y="111"/>
                  </a:cubicBezTo>
                  <a:cubicBezTo>
                    <a:pt x="701" y="93"/>
                    <a:pt x="693" y="75"/>
                    <a:pt x="686" y="60"/>
                  </a:cubicBezTo>
                  <a:cubicBezTo>
                    <a:pt x="669" y="26"/>
                    <a:pt x="629" y="1"/>
                    <a:pt x="588" y="1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0"/>
            <p:cNvSpPr/>
            <p:nvPr/>
          </p:nvSpPr>
          <p:spPr>
            <a:xfrm>
              <a:off x="5007317" y="4008991"/>
              <a:ext cx="132901" cy="210375"/>
            </a:xfrm>
            <a:custGeom>
              <a:avLst/>
              <a:gdLst/>
              <a:ahLst/>
              <a:cxnLst/>
              <a:rect l="l" t="t" r="r" b="b"/>
              <a:pathLst>
                <a:path w="1537" h="2433" extrusionOk="0">
                  <a:moveTo>
                    <a:pt x="393" y="1"/>
                  </a:moveTo>
                  <a:cubicBezTo>
                    <a:pt x="337" y="1"/>
                    <a:pt x="280" y="14"/>
                    <a:pt x="228" y="43"/>
                  </a:cubicBezTo>
                  <a:cubicBezTo>
                    <a:pt x="66" y="127"/>
                    <a:pt x="0" y="321"/>
                    <a:pt x="74" y="490"/>
                  </a:cubicBezTo>
                  <a:lnTo>
                    <a:pt x="1133" y="2433"/>
                  </a:lnTo>
                  <a:lnTo>
                    <a:pt x="1536" y="2400"/>
                  </a:lnTo>
                  <a:lnTo>
                    <a:pt x="712" y="200"/>
                  </a:lnTo>
                  <a:cubicBezTo>
                    <a:pt x="653" y="74"/>
                    <a:pt x="525" y="1"/>
                    <a:pt x="393" y="1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0"/>
            <p:cNvSpPr/>
            <p:nvPr/>
          </p:nvSpPr>
          <p:spPr>
            <a:xfrm>
              <a:off x="4999362" y="4004062"/>
              <a:ext cx="96757" cy="99351"/>
            </a:xfrm>
            <a:custGeom>
              <a:avLst/>
              <a:gdLst/>
              <a:ahLst/>
              <a:cxnLst/>
              <a:rect l="l" t="t" r="r" b="b"/>
              <a:pathLst>
                <a:path w="1119" h="1149" extrusionOk="0">
                  <a:moveTo>
                    <a:pt x="488" y="1"/>
                  </a:moveTo>
                  <a:cubicBezTo>
                    <a:pt x="420" y="1"/>
                    <a:pt x="351" y="17"/>
                    <a:pt x="287" y="52"/>
                  </a:cubicBezTo>
                  <a:cubicBezTo>
                    <a:pt x="85" y="158"/>
                    <a:pt x="1" y="400"/>
                    <a:pt x="92" y="609"/>
                  </a:cubicBezTo>
                  <a:lnTo>
                    <a:pt x="371" y="1148"/>
                  </a:lnTo>
                  <a:lnTo>
                    <a:pt x="1119" y="847"/>
                  </a:lnTo>
                  <a:lnTo>
                    <a:pt x="884" y="254"/>
                  </a:lnTo>
                  <a:cubicBezTo>
                    <a:pt x="809" y="94"/>
                    <a:pt x="651" y="1"/>
                    <a:pt x="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0"/>
            <p:cNvSpPr/>
            <p:nvPr/>
          </p:nvSpPr>
          <p:spPr>
            <a:xfrm>
              <a:off x="5088770" y="4200258"/>
              <a:ext cx="81539" cy="86208"/>
            </a:xfrm>
            <a:custGeom>
              <a:avLst/>
              <a:gdLst/>
              <a:ahLst/>
              <a:cxnLst/>
              <a:rect l="l" t="t" r="r" b="b"/>
              <a:pathLst>
                <a:path w="943" h="997" extrusionOk="0">
                  <a:moveTo>
                    <a:pt x="462" y="1"/>
                  </a:moveTo>
                  <a:cubicBezTo>
                    <a:pt x="429" y="1"/>
                    <a:pt x="396" y="13"/>
                    <a:pt x="363" y="23"/>
                  </a:cubicBezTo>
                  <a:cubicBezTo>
                    <a:pt x="308" y="37"/>
                    <a:pt x="308" y="70"/>
                    <a:pt x="257" y="85"/>
                  </a:cubicBezTo>
                  <a:cubicBezTo>
                    <a:pt x="253" y="86"/>
                    <a:pt x="249" y="87"/>
                    <a:pt x="246" y="87"/>
                  </a:cubicBezTo>
                  <a:cubicBezTo>
                    <a:pt x="223" y="87"/>
                    <a:pt x="213" y="64"/>
                    <a:pt x="193" y="64"/>
                  </a:cubicBezTo>
                  <a:cubicBezTo>
                    <a:pt x="189" y="64"/>
                    <a:pt x="185" y="65"/>
                    <a:pt x="180" y="67"/>
                  </a:cubicBezTo>
                  <a:cubicBezTo>
                    <a:pt x="166" y="70"/>
                    <a:pt x="155" y="78"/>
                    <a:pt x="147" y="85"/>
                  </a:cubicBezTo>
                  <a:cubicBezTo>
                    <a:pt x="107" y="114"/>
                    <a:pt x="103" y="169"/>
                    <a:pt x="96" y="213"/>
                  </a:cubicBezTo>
                  <a:cubicBezTo>
                    <a:pt x="89" y="272"/>
                    <a:pt x="48" y="378"/>
                    <a:pt x="41" y="437"/>
                  </a:cubicBezTo>
                  <a:cubicBezTo>
                    <a:pt x="34" y="514"/>
                    <a:pt x="1" y="602"/>
                    <a:pt x="34" y="675"/>
                  </a:cubicBezTo>
                  <a:cubicBezTo>
                    <a:pt x="52" y="708"/>
                    <a:pt x="74" y="737"/>
                    <a:pt x="100" y="763"/>
                  </a:cubicBezTo>
                  <a:cubicBezTo>
                    <a:pt x="122" y="785"/>
                    <a:pt x="147" y="814"/>
                    <a:pt x="180" y="825"/>
                  </a:cubicBezTo>
                  <a:cubicBezTo>
                    <a:pt x="184" y="825"/>
                    <a:pt x="239" y="811"/>
                    <a:pt x="242" y="811"/>
                  </a:cubicBezTo>
                  <a:cubicBezTo>
                    <a:pt x="250" y="833"/>
                    <a:pt x="257" y="858"/>
                    <a:pt x="264" y="884"/>
                  </a:cubicBezTo>
                  <a:cubicBezTo>
                    <a:pt x="278" y="938"/>
                    <a:pt x="342" y="997"/>
                    <a:pt x="404" y="997"/>
                  </a:cubicBezTo>
                  <a:cubicBezTo>
                    <a:pt x="425" y="997"/>
                    <a:pt x="447" y="989"/>
                    <a:pt x="466" y="972"/>
                  </a:cubicBezTo>
                  <a:cubicBezTo>
                    <a:pt x="481" y="961"/>
                    <a:pt x="492" y="950"/>
                    <a:pt x="495" y="932"/>
                  </a:cubicBezTo>
                  <a:cubicBezTo>
                    <a:pt x="514" y="940"/>
                    <a:pt x="532" y="944"/>
                    <a:pt x="548" y="944"/>
                  </a:cubicBezTo>
                  <a:cubicBezTo>
                    <a:pt x="566" y="944"/>
                    <a:pt x="583" y="940"/>
                    <a:pt x="598" y="932"/>
                  </a:cubicBezTo>
                  <a:cubicBezTo>
                    <a:pt x="642" y="906"/>
                    <a:pt x="675" y="851"/>
                    <a:pt x="660" y="807"/>
                  </a:cubicBezTo>
                  <a:lnTo>
                    <a:pt x="660" y="807"/>
                  </a:lnTo>
                  <a:cubicBezTo>
                    <a:pt x="674" y="825"/>
                    <a:pt x="693" y="832"/>
                    <a:pt x="711" y="832"/>
                  </a:cubicBezTo>
                  <a:cubicBezTo>
                    <a:pt x="727" y="832"/>
                    <a:pt x="742" y="827"/>
                    <a:pt x="752" y="818"/>
                  </a:cubicBezTo>
                  <a:cubicBezTo>
                    <a:pt x="785" y="796"/>
                    <a:pt x="814" y="745"/>
                    <a:pt x="796" y="690"/>
                  </a:cubicBezTo>
                  <a:lnTo>
                    <a:pt x="796" y="690"/>
                  </a:lnTo>
                  <a:cubicBezTo>
                    <a:pt x="801" y="691"/>
                    <a:pt x="805" y="691"/>
                    <a:pt x="810" y="691"/>
                  </a:cubicBezTo>
                  <a:cubicBezTo>
                    <a:pt x="823" y="691"/>
                    <a:pt x="836" y="687"/>
                    <a:pt x="847" y="679"/>
                  </a:cubicBezTo>
                  <a:cubicBezTo>
                    <a:pt x="943" y="580"/>
                    <a:pt x="847" y="492"/>
                    <a:pt x="847" y="488"/>
                  </a:cubicBezTo>
                  <a:cubicBezTo>
                    <a:pt x="858" y="415"/>
                    <a:pt x="818" y="331"/>
                    <a:pt x="781" y="268"/>
                  </a:cubicBezTo>
                  <a:cubicBezTo>
                    <a:pt x="737" y="195"/>
                    <a:pt x="627" y="114"/>
                    <a:pt x="565" y="56"/>
                  </a:cubicBezTo>
                  <a:cubicBezTo>
                    <a:pt x="550" y="41"/>
                    <a:pt x="536" y="26"/>
                    <a:pt x="517" y="15"/>
                  </a:cubicBezTo>
                  <a:cubicBezTo>
                    <a:pt x="499" y="5"/>
                    <a:pt x="481" y="1"/>
                    <a:pt x="462" y="1"/>
                  </a:cubicBezTo>
                  <a:close/>
                </a:path>
              </a:pathLst>
            </a:custGeom>
            <a:solidFill>
              <a:srgbClr val="FDB7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30"/>
          <p:cNvGrpSpPr/>
          <p:nvPr/>
        </p:nvGrpSpPr>
        <p:grpSpPr>
          <a:xfrm>
            <a:off x="4161796" y="3751053"/>
            <a:ext cx="585215" cy="800433"/>
            <a:chOff x="2754071" y="3923641"/>
            <a:chExt cx="585215" cy="800433"/>
          </a:xfrm>
        </p:grpSpPr>
        <p:sp>
          <p:nvSpPr>
            <p:cNvPr id="1730" name="Google Shape;1730;p30"/>
            <p:cNvSpPr/>
            <p:nvPr/>
          </p:nvSpPr>
          <p:spPr>
            <a:xfrm>
              <a:off x="2840626" y="4574052"/>
              <a:ext cx="475225" cy="150021"/>
            </a:xfrm>
            <a:custGeom>
              <a:avLst/>
              <a:gdLst/>
              <a:ahLst/>
              <a:cxnLst/>
              <a:rect l="l" t="t" r="r" b="b"/>
              <a:pathLst>
                <a:path w="5496" h="1735" extrusionOk="0">
                  <a:moveTo>
                    <a:pt x="2750" y="1"/>
                  </a:moveTo>
                  <a:cubicBezTo>
                    <a:pt x="1228" y="1"/>
                    <a:pt x="0" y="390"/>
                    <a:pt x="0" y="866"/>
                  </a:cubicBezTo>
                  <a:cubicBezTo>
                    <a:pt x="0" y="1346"/>
                    <a:pt x="1228" y="1735"/>
                    <a:pt x="2750" y="1735"/>
                  </a:cubicBezTo>
                  <a:cubicBezTo>
                    <a:pt x="4267" y="1735"/>
                    <a:pt x="5495" y="1346"/>
                    <a:pt x="5495" y="866"/>
                  </a:cubicBezTo>
                  <a:cubicBezTo>
                    <a:pt x="5495" y="390"/>
                    <a:pt x="4267" y="1"/>
                    <a:pt x="275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0"/>
            <p:cNvSpPr/>
            <p:nvPr/>
          </p:nvSpPr>
          <p:spPr>
            <a:xfrm>
              <a:off x="3036476" y="4452392"/>
              <a:ext cx="109122" cy="197232"/>
            </a:xfrm>
            <a:custGeom>
              <a:avLst/>
              <a:gdLst/>
              <a:ahLst/>
              <a:cxnLst/>
              <a:rect l="l" t="t" r="r" b="b"/>
              <a:pathLst>
                <a:path w="1262" h="2281" extrusionOk="0">
                  <a:moveTo>
                    <a:pt x="884" y="0"/>
                  </a:moveTo>
                  <a:lnTo>
                    <a:pt x="1" y="114"/>
                  </a:lnTo>
                  <a:lnTo>
                    <a:pt x="1" y="2148"/>
                  </a:lnTo>
                  <a:cubicBezTo>
                    <a:pt x="1" y="2148"/>
                    <a:pt x="1009" y="2280"/>
                    <a:pt x="1111" y="2280"/>
                  </a:cubicBezTo>
                  <a:cubicBezTo>
                    <a:pt x="1225" y="2280"/>
                    <a:pt x="1262" y="2075"/>
                    <a:pt x="1111" y="2057"/>
                  </a:cubicBezTo>
                  <a:cubicBezTo>
                    <a:pt x="961" y="2038"/>
                    <a:pt x="679" y="1848"/>
                    <a:pt x="679" y="1848"/>
                  </a:cubicBezTo>
                  <a:lnTo>
                    <a:pt x="884" y="0"/>
                  </a:ln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0"/>
            <p:cNvSpPr/>
            <p:nvPr/>
          </p:nvSpPr>
          <p:spPr>
            <a:xfrm>
              <a:off x="2844084" y="4433715"/>
              <a:ext cx="141807" cy="224815"/>
            </a:xfrm>
            <a:custGeom>
              <a:avLst/>
              <a:gdLst/>
              <a:ahLst/>
              <a:cxnLst/>
              <a:rect l="l" t="t" r="r" b="b"/>
              <a:pathLst>
                <a:path w="1640" h="2600" extrusionOk="0">
                  <a:moveTo>
                    <a:pt x="752" y="0"/>
                  </a:moveTo>
                  <a:lnTo>
                    <a:pt x="642" y="2167"/>
                  </a:lnTo>
                  <a:cubicBezTo>
                    <a:pt x="642" y="2167"/>
                    <a:pt x="301" y="2280"/>
                    <a:pt x="151" y="2298"/>
                  </a:cubicBezTo>
                  <a:cubicBezTo>
                    <a:pt x="1" y="2317"/>
                    <a:pt x="133" y="2599"/>
                    <a:pt x="246" y="2599"/>
                  </a:cubicBezTo>
                  <a:cubicBezTo>
                    <a:pt x="345" y="2599"/>
                    <a:pt x="1320" y="2467"/>
                    <a:pt x="1320" y="2467"/>
                  </a:cubicBezTo>
                  <a:lnTo>
                    <a:pt x="1639" y="11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0"/>
            <p:cNvSpPr/>
            <p:nvPr/>
          </p:nvSpPr>
          <p:spPr>
            <a:xfrm>
              <a:off x="3034574" y="4609245"/>
              <a:ext cx="116126" cy="43580"/>
            </a:xfrm>
            <a:custGeom>
              <a:avLst/>
              <a:gdLst/>
              <a:ahLst/>
              <a:cxnLst/>
              <a:rect l="l" t="t" r="r" b="b"/>
              <a:pathLst>
                <a:path w="1343" h="504" extrusionOk="0">
                  <a:moveTo>
                    <a:pt x="1" y="1"/>
                  </a:moveTo>
                  <a:lnTo>
                    <a:pt x="1" y="305"/>
                  </a:lnTo>
                  <a:cubicBezTo>
                    <a:pt x="1" y="338"/>
                    <a:pt x="26" y="364"/>
                    <a:pt x="56" y="367"/>
                  </a:cubicBezTo>
                  <a:cubicBezTo>
                    <a:pt x="276" y="397"/>
                    <a:pt x="1089" y="503"/>
                    <a:pt x="1185" y="503"/>
                  </a:cubicBezTo>
                  <a:cubicBezTo>
                    <a:pt x="1306" y="503"/>
                    <a:pt x="1342" y="243"/>
                    <a:pt x="1185" y="221"/>
                  </a:cubicBezTo>
                  <a:cubicBezTo>
                    <a:pt x="1023" y="202"/>
                    <a:pt x="723" y="41"/>
                    <a:pt x="723" y="41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0"/>
            <p:cNvSpPr/>
            <p:nvPr/>
          </p:nvSpPr>
          <p:spPr>
            <a:xfrm>
              <a:off x="2836216" y="4610542"/>
              <a:ext cx="130652" cy="50151"/>
            </a:xfrm>
            <a:custGeom>
              <a:avLst/>
              <a:gdLst/>
              <a:ahLst/>
              <a:cxnLst/>
              <a:rect l="l" t="t" r="r" b="b"/>
              <a:pathLst>
                <a:path w="1511" h="580" extrusionOk="0">
                  <a:moveTo>
                    <a:pt x="711" y="1"/>
                  </a:moveTo>
                  <a:lnTo>
                    <a:pt x="704" y="103"/>
                  </a:lnTo>
                  <a:cubicBezTo>
                    <a:pt x="704" y="103"/>
                    <a:pt x="330" y="228"/>
                    <a:pt x="165" y="250"/>
                  </a:cubicBezTo>
                  <a:cubicBezTo>
                    <a:pt x="0" y="272"/>
                    <a:pt x="143" y="580"/>
                    <a:pt x="268" y="580"/>
                  </a:cubicBezTo>
                  <a:cubicBezTo>
                    <a:pt x="367" y="580"/>
                    <a:pt x="1199" y="470"/>
                    <a:pt x="1404" y="440"/>
                  </a:cubicBezTo>
                  <a:cubicBezTo>
                    <a:pt x="1433" y="437"/>
                    <a:pt x="1452" y="418"/>
                    <a:pt x="1455" y="389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0"/>
            <p:cNvSpPr/>
            <p:nvPr/>
          </p:nvSpPr>
          <p:spPr>
            <a:xfrm>
              <a:off x="3095447" y="4048933"/>
              <a:ext cx="195935" cy="204409"/>
            </a:xfrm>
            <a:custGeom>
              <a:avLst/>
              <a:gdLst/>
              <a:ahLst/>
              <a:cxnLst/>
              <a:rect l="l" t="t" r="r" b="b"/>
              <a:pathLst>
                <a:path w="2266" h="2364" extrusionOk="0">
                  <a:moveTo>
                    <a:pt x="1738" y="0"/>
                  </a:moveTo>
                  <a:cubicBezTo>
                    <a:pt x="1353" y="818"/>
                    <a:pt x="129" y="1738"/>
                    <a:pt x="129" y="1738"/>
                  </a:cubicBezTo>
                  <a:cubicBezTo>
                    <a:pt x="1" y="1884"/>
                    <a:pt x="4" y="2108"/>
                    <a:pt x="143" y="2251"/>
                  </a:cubicBezTo>
                  <a:cubicBezTo>
                    <a:pt x="217" y="2326"/>
                    <a:pt x="315" y="2364"/>
                    <a:pt x="413" y="2364"/>
                  </a:cubicBezTo>
                  <a:cubicBezTo>
                    <a:pt x="514" y="2364"/>
                    <a:pt x="615" y="2324"/>
                    <a:pt x="690" y="2243"/>
                  </a:cubicBezTo>
                  <a:cubicBezTo>
                    <a:pt x="690" y="2243"/>
                    <a:pt x="1738" y="1430"/>
                    <a:pt x="2266" y="7"/>
                  </a:cubicBezTo>
                  <a:lnTo>
                    <a:pt x="1738" y="0"/>
                  </a:ln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0"/>
            <p:cNvSpPr/>
            <p:nvPr/>
          </p:nvSpPr>
          <p:spPr>
            <a:xfrm>
              <a:off x="3087233" y="4153818"/>
              <a:ext cx="114137" cy="105231"/>
            </a:xfrm>
            <a:custGeom>
              <a:avLst/>
              <a:gdLst/>
              <a:ahLst/>
              <a:cxnLst/>
              <a:rect l="l" t="t" r="r" b="b"/>
              <a:pathLst>
                <a:path w="1320" h="1217" extrusionOk="0">
                  <a:moveTo>
                    <a:pt x="733" y="0"/>
                  </a:moveTo>
                  <a:lnTo>
                    <a:pt x="213" y="396"/>
                  </a:lnTo>
                  <a:cubicBezTo>
                    <a:pt x="30" y="558"/>
                    <a:pt x="0" y="832"/>
                    <a:pt x="143" y="1027"/>
                  </a:cubicBezTo>
                  <a:cubicBezTo>
                    <a:pt x="236" y="1152"/>
                    <a:pt x="379" y="1217"/>
                    <a:pt x="522" y="1217"/>
                  </a:cubicBezTo>
                  <a:cubicBezTo>
                    <a:pt x="626" y="1217"/>
                    <a:pt x="731" y="1182"/>
                    <a:pt x="818" y="1111"/>
                  </a:cubicBezTo>
                  <a:lnTo>
                    <a:pt x="1320" y="638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0"/>
            <p:cNvSpPr/>
            <p:nvPr/>
          </p:nvSpPr>
          <p:spPr>
            <a:xfrm>
              <a:off x="2888183" y="4394372"/>
              <a:ext cx="241244" cy="161608"/>
            </a:xfrm>
            <a:custGeom>
              <a:avLst/>
              <a:gdLst/>
              <a:ahLst/>
              <a:cxnLst/>
              <a:rect l="l" t="t" r="r" b="b"/>
              <a:pathLst>
                <a:path w="2790" h="1869" extrusionOk="0">
                  <a:moveTo>
                    <a:pt x="96" y="1"/>
                  </a:moveTo>
                  <a:lnTo>
                    <a:pt x="0" y="1745"/>
                  </a:lnTo>
                  <a:cubicBezTo>
                    <a:pt x="275" y="1848"/>
                    <a:pt x="611" y="1869"/>
                    <a:pt x="838" y="1869"/>
                  </a:cubicBezTo>
                  <a:cubicBezTo>
                    <a:pt x="992" y="1869"/>
                    <a:pt x="1096" y="1859"/>
                    <a:pt x="1096" y="1859"/>
                  </a:cubicBezTo>
                  <a:lnTo>
                    <a:pt x="1269" y="954"/>
                  </a:lnTo>
                  <a:lnTo>
                    <a:pt x="1463" y="954"/>
                  </a:lnTo>
                  <a:lnTo>
                    <a:pt x="1595" y="1745"/>
                  </a:lnTo>
                  <a:cubicBezTo>
                    <a:pt x="1739" y="1779"/>
                    <a:pt x="1888" y="1792"/>
                    <a:pt x="2030" y="1792"/>
                  </a:cubicBezTo>
                  <a:cubicBezTo>
                    <a:pt x="2440" y="1792"/>
                    <a:pt x="2790" y="1687"/>
                    <a:pt x="2790" y="1687"/>
                  </a:cubicBezTo>
                  <a:lnTo>
                    <a:pt x="27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0"/>
            <p:cNvSpPr/>
            <p:nvPr/>
          </p:nvSpPr>
          <p:spPr>
            <a:xfrm>
              <a:off x="2845035" y="4170420"/>
              <a:ext cx="233722" cy="233116"/>
            </a:xfrm>
            <a:custGeom>
              <a:avLst/>
              <a:gdLst/>
              <a:ahLst/>
              <a:cxnLst/>
              <a:rect l="l" t="t" r="r" b="b"/>
              <a:pathLst>
                <a:path w="2703" h="2696" extrusionOk="0">
                  <a:moveTo>
                    <a:pt x="1534" y="0"/>
                  </a:moveTo>
                  <a:cubicBezTo>
                    <a:pt x="997" y="0"/>
                    <a:pt x="450" y="92"/>
                    <a:pt x="155" y="201"/>
                  </a:cubicBezTo>
                  <a:cubicBezTo>
                    <a:pt x="74" y="230"/>
                    <a:pt x="4" y="289"/>
                    <a:pt x="1" y="377"/>
                  </a:cubicBezTo>
                  <a:lnTo>
                    <a:pt x="19" y="2202"/>
                  </a:lnTo>
                  <a:cubicBezTo>
                    <a:pt x="23" y="2437"/>
                    <a:pt x="202" y="2631"/>
                    <a:pt x="433" y="2653"/>
                  </a:cubicBezTo>
                  <a:cubicBezTo>
                    <a:pt x="745" y="2683"/>
                    <a:pt x="1023" y="2695"/>
                    <a:pt x="1269" y="2695"/>
                  </a:cubicBezTo>
                  <a:cubicBezTo>
                    <a:pt x="2217" y="2695"/>
                    <a:pt x="2684" y="2517"/>
                    <a:pt x="2684" y="2517"/>
                  </a:cubicBezTo>
                  <a:cubicBezTo>
                    <a:pt x="2702" y="1363"/>
                    <a:pt x="2596" y="648"/>
                    <a:pt x="2596" y="648"/>
                  </a:cubicBezTo>
                  <a:lnTo>
                    <a:pt x="2556" y="311"/>
                  </a:lnTo>
                  <a:cubicBezTo>
                    <a:pt x="2526" y="197"/>
                    <a:pt x="2435" y="109"/>
                    <a:pt x="2321" y="83"/>
                  </a:cubicBezTo>
                  <a:cubicBezTo>
                    <a:pt x="2085" y="25"/>
                    <a:pt x="1811" y="0"/>
                    <a:pt x="1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0"/>
            <p:cNvSpPr/>
            <p:nvPr/>
          </p:nvSpPr>
          <p:spPr>
            <a:xfrm>
              <a:off x="3062762" y="4176646"/>
              <a:ext cx="91742" cy="175356"/>
            </a:xfrm>
            <a:custGeom>
              <a:avLst/>
              <a:gdLst/>
              <a:ahLst/>
              <a:cxnLst/>
              <a:rect l="l" t="t" r="r" b="b"/>
              <a:pathLst>
                <a:path w="1061" h="2028" fill="none" extrusionOk="0">
                  <a:moveTo>
                    <a:pt x="74" y="0"/>
                  </a:moveTo>
                  <a:cubicBezTo>
                    <a:pt x="353" y="15"/>
                    <a:pt x="602" y="206"/>
                    <a:pt x="738" y="448"/>
                  </a:cubicBezTo>
                  <a:cubicBezTo>
                    <a:pt x="1060" y="1030"/>
                    <a:pt x="822" y="1657"/>
                    <a:pt x="239" y="1936"/>
                  </a:cubicBezTo>
                  <a:cubicBezTo>
                    <a:pt x="162" y="1972"/>
                    <a:pt x="85" y="2005"/>
                    <a:pt x="1" y="2027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0"/>
            <p:cNvSpPr/>
            <p:nvPr/>
          </p:nvSpPr>
          <p:spPr>
            <a:xfrm>
              <a:off x="2885935" y="4186762"/>
              <a:ext cx="251447" cy="251275"/>
            </a:xfrm>
            <a:custGeom>
              <a:avLst/>
              <a:gdLst/>
              <a:ahLst/>
              <a:cxnLst/>
              <a:rect l="l" t="t" r="r" b="b"/>
              <a:pathLst>
                <a:path w="2908" h="2906" extrusionOk="0">
                  <a:moveTo>
                    <a:pt x="1653" y="0"/>
                  </a:moveTo>
                  <a:cubicBezTo>
                    <a:pt x="1073" y="0"/>
                    <a:pt x="483" y="98"/>
                    <a:pt x="165" y="217"/>
                  </a:cubicBezTo>
                  <a:cubicBezTo>
                    <a:pt x="78" y="250"/>
                    <a:pt x="4" y="312"/>
                    <a:pt x="1" y="404"/>
                  </a:cubicBezTo>
                  <a:lnTo>
                    <a:pt x="26" y="2808"/>
                  </a:lnTo>
                  <a:cubicBezTo>
                    <a:pt x="546" y="2880"/>
                    <a:pt x="994" y="2906"/>
                    <a:pt x="1372" y="2906"/>
                  </a:cubicBezTo>
                  <a:cubicBezTo>
                    <a:pt x="2388" y="2906"/>
                    <a:pt x="2889" y="2717"/>
                    <a:pt x="2889" y="2717"/>
                  </a:cubicBezTo>
                  <a:cubicBezTo>
                    <a:pt x="2907" y="1471"/>
                    <a:pt x="2797" y="697"/>
                    <a:pt x="2797" y="697"/>
                  </a:cubicBezTo>
                  <a:lnTo>
                    <a:pt x="2753" y="338"/>
                  </a:lnTo>
                  <a:cubicBezTo>
                    <a:pt x="2720" y="213"/>
                    <a:pt x="2621" y="122"/>
                    <a:pt x="2500" y="89"/>
                  </a:cubicBezTo>
                  <a:cubicBezTo>
                    <a:pt x="2246" y="26"/>
                    <a:pt x="1951" y="0"/>
                    <a:pt x="1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0"/>
            <p:cNvSpPr/>
            <p:nvPr/>
          </p:nvSpPr>
          <p:spPr>
            <a:xfrm>
              <a:off x="2862761" y="3957968"/>
              <a:ext cx="290098" cy="278944"/>
            </a:xfrm>
            <a:custGeom>
              <a:avLst/>
              <a:gdLst/>
              <a:ahLst/>
              <a:cxnLst/>
              <a:rect l="l" t="t" r="r" b="b"/>
              <a:pathLst>
                <a:path w="3355" h="3226" extrusionOk="0">
                  <a:moveTo>
                    <a:pt x="1676" y="0"/>
                  </a:moveTo>
                  <a:cubicBezTo>
                    <a:pt x="752" y="0"/>
                    <a:pt x="1" y="722"/>
                    <a:pt x="1" y="1613"/>
                  </a:cubicBezTo>
                  <a:cubicBezTo>
                    <a:pt x="1" y="2504"/>
                    <a:pt x="752" y="3226"/>
                    <a:pt x="1676" y="3226"/>
                  </a:cubicBezTo>
                  <a:cubicBezTo>
                    <a:pt x="2604" y="3226"/>
                    <a:pt x="3355" y="2504"/>
                    <a:pt x="3355" y="1613"/>
                  </a:cubicBezTo>
                  <a:cubicBezTo>
                    <a:pt x="3355" y="722"/>
                    <a:pt x="2604" y="0"/>
                    <a:pt x="1676" y="0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0"/>
            <p:cNvSpPr/>
            <p:nvPr/>
          </p:nvSpPr>
          <p:spPr>
            <a:xfrm>
              <a:off x="3208893" y="3923641"/>
              <a:ext cx="130393" cy="137656"/>
            </a:xfrm>
            <a:custGeom>
              <a:avLst/>
              <a:gdLst/>
              <a:ahLst/>
              <a:cxnLst/>
              <a:rect l="l" t="t" r="r" b="b"/>
              <a:pathLst>
                <a:path w="1508" h="1592" extrusionOk="0">
                  <a:moveTo>
                    <a:pt x="878" y="1"/>
                  </a:moveTo>
                  <a:cubicBezTo>
                    <a:pt x="831" y="1"/>
                    <a:pt x="791" y="26"/>
                    <a:pt x="771" y="63"/>
                  </a:cubicBezTo>
                  <a:cubicBezTo>
                    <a:pt x="763" y="78"/>
                    <a:pt x="756" y="100"/>
                    <a:pt x="756" y="118"/>
                  </a:cubicBezTo>
                  <a:cubicBezTo>
                    <a:pt x="756" y="250"/>
                    <a:pt x="701" y="445"/>
                    <a:pt x="653" y="584"/>
                  </a:cubicBezTo>
                  <a:lnTo>
                    <a:pt x="646" y="584"/>
                  </a:lnTo>
                  <a:cubicBezTo>
                    <a:pt x="639" y="448"/>
                    <a:pt x="628" y="254"/>
                    <a:pt x="609" y="151"/>
                  </a:cubicBezTo>
                  <a:cubicBezTo>
                    <a:pt x="596" y="96"/>
                    <a:pt x="548" y="54"/>
                    <a:pt x="493" y="54"/>
                  </a:cubicBezTo>
                  <a:cubicBezTo>
                    <a:pt x="487" y="54"/>
                    <a:pt x="480" y="55"/>
                    <a:pt x="474" y="56"/>
                  </a:cubicBezTo>
                  <a:cubicBezTo>
                    <a:pt x="441" y="63"/>
                    <a:pt x="415" y="85"/>
                    <a:pt x="400" y="115"/>
                  </a:cubicBezTo>
                  <a:cubicBezTo>
                    <a:pt x="386" y="137"/>
                    <a:pt x="382" y="162"/>
                    <a:pt x="389" y="192"/>
                  </a:cubicBezTo>
                  <a:cubicBezTo>
                    <a:pt x="411" y="305"/>
                    <a:pt x="422" y="599"/>
                    <a:pt x="426" y="727"/>
                  </a:cubicBezTo>
                  <a:lnTo>
                    <a:pt x="408" y="870"/>
                  </a:lnTo>
                  <a:cubicBezTo>
                    <a:pt x="400" y="882"/>
                    <a:pt x="386" y="888"/>
                    <a:pt x="373" y="888"/>
                  </a:cubicBezTo>
                  <a:cubicBezTo>
                    <a:pt x="362" y="888"/>
                    <a:pt x="350" y="884"/>
                    <a:pt x="342" y="874"/>
                  </a:cubicBezTo>
                  <a:cubicBezTo>
                    <a:pt x="301" y="833"/>
                    <a:pt x="250" y="782"/>
                    <a:pt x="228" y="749"/>
                  </a:cubicBezTo>
                  <a:cubicBezTo>
                    <a:pt x="205" y="712"/>
                    <a:pt x="165" y="688"/>
                    <a:pt x="122" y="688"/>
                  </a:cubicBezTo>
                  <a:cubicBezTo>
                    <a:pt x="110" y="688"/>
                    <a:pt x="97" y="690"/>
                    <a:pt x="85" y="694"/>
                  </a:cubicBezTo>
                  <a:cubicBezTo>
                    <a:pt x="56" y="705"/>
                    <a:pt x="34" y="727"/>
                    <a:pt x="19" y="753"/>
                  </a:cubicBezTo>
                  <a:cubicBezTo>
                    <a:pt x="1" y="789"/>
                    <a:pt x="1" y="833"/>
                    <a:pt x="23" y="874"/>
                  </a:cubicBezTo>
                  <a:cubicBezTo>
                    <a:pt x="92" y="980"/>
                    <a:pt x="155" y="1068"/>
                    <a:pt x="210" y="1130"/>
                  </a:cubicBezTo>
                  <a:cubicBezTo>
                    <a:pt x="268" y="1196"/>
                    <a:pt x="243" y="1376"/>
                    <a:pt x="389" y="1438"/>
                  </a:cubicBezTo>
                  <a:lnTo>
                    <a:pt x="400" y="1497"/>
                  </a:lnTo>
                  <a:cubicBezTo>
                    <a:pt x="411" y="1544"/>
                    <a:pt x="441" y="1526"/>
                    <a:pt x="492" y="1533"/>
                  </a:cubicBezTo>
                  <a:lnTo>
                    <a:pt x="844" y="1581"/>
                  </a:lnTo>
                  <a:cubicBezTo>
                    <a:pt x="864" y="1585"/>
                    <a:pt x="874" y="1591"/>
                    <a:pt x="886" y="1591"/>
                  </a:cubicBezTo>
                  <a:cubicBezTo>
                    <a:pt x="895" y="1591"/>
                    <a:pt x="904" y="1588"/>
                    <a:pt x="917" y="1581"/>
                  </a:cubicBezTo>
                  <a:cubicBezTo>
                    <a:pt x="1254" y="1431"/>
                    <a:pt x="1298" y="947"/>
                    <a:pt x="1295" y="866"/>
                  </a:cubicBezTo>
                  <a:cubicBezTo>
                    <a:pt x="1383" y="749"/>
                    <a:pt x="1438" y="650"/>
                    <a:pt x="1489" y="514"/>
                  </a:cubicBezTo>
                  <a:cubicBezTo>
                    <a:pt x="1507" y="463"/>
                    <a:pt x="1489" y="401"/>
                    <a:pt x="1438" y="379"/>
                  </a:cubicBezTo>
                  <a:cubicBezTo>
                    <a:pt x="1423" y="372"/>
                    <a:pt x="1408" y="369"/>
                    <a:pt x="1393" y="369"/>
                  </a:cubicBezTo>
                  <a:cubicBezTo>
                    <a:pt x="1351" y="369"/>
                    <a:pt x="1312" y="394"/>
                    <a:pt x="1298" y="437"/>
                  </a:cubicBezTo>
                  <a:cubicBezTo>
                    <a:pt x="1267" y="514"/>
                    <a:pt x="1142" y="728"/>
                    <a:pt x="1121" y="728"/>
                  </a:cubicBezTo>
                  <a:cubicBezTo>
                    <a:pt x="1120" y="728"/>
                    <a:pt x="1119" y="728"/>
                    <a:pt x="1119" y="727"/>
                  </a:cubicBezTo>
                  <a:cubicBezTo>
                    <a:pt x="1104" y="705"/>
                    <a:pt x="1262" y="437"/>
                    <a:pt x="1287" y="302"/>
                  </a:cubicBezTo>
                  <a:cubicBezTo>
                    <a:pt x="1302" y="243"/>
                    <a:pt x="1269" y="184"/>
                    <a:pt x="1210" y="166"/>
                  </a:cubicBezTo>
                  <a:cubicBezTo>
                    <a:pt x="1201" y="163"/>
                    <a:pt x="1191" y="162"/>
                    <a:pt x="1181" y="162"/>
                  </a:cubicBezTo>
                  <a:cubicBezTo>
                    <a:pt x="1140" y="162"/>
                    <a:pt x="1103" y="186"/>
                    <a:pt x="1082" y="221"/>
                  </a:cubicBezTo>
                  <a:cubicBezTo>
                    <a:pt x="1075" y="232"/>
                    <a:pt x="1071" y="239"/>
                    <a:pt x="1071" y="254"/>
                  </a:cubicBezTo>
                  <a:cubicBezTo>
                    <a:pt x="1057" y="331"/>
                    <a:pt x="976" y="533"/>
                    <a:pt x="932" y="639"/>
                  </a:cubicBezTo>
                  <a:cubicBezTo>
                    <a:pt x="930" y="644"/>
                    <a:pt x="928" y="646"/>
                    <a:pt x="925" y="646"/>
                  </a:cubicBezTo>
                  <a:cubicBezTo>
                    <a:pt x="921" y="646"/>
                    <a:pt x="917" y="642"/>
                    <a:pt x="917" y="635"/>
                  </a:cubicBezTo>
                  <a:cubicBezTo>
                    <a:pt x="943" y="503"/>
                    <a:pt x="998" y="232"/>
                    <a:pt x="998" y="126"/>
                  </a:cubicBezTo>
                  <a:cubicBezTo>
                    <a:pt x="998" y="60"/>
                    <a:pt x="950" y="5"/>
                    <a:pt x="888" y="1"/>
                  </a:cubicBezTo>
                  <a:cubicBezTo>
                    <a:pt x="885" y="1"/>
                    <a:pt x="881" y="1"/>
                    <a:pt x="878" y="1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0"/>
            <p:cNvSpPr/>
            <p:nvPr/>
          </p:nvSpPr>
          <p:spPr>
            <a:xfrm>
              <a:off x="2787015" y="4214259"/>
              <a:ext cx="143104" cy="226804"/>
            </a:xfrm>
            <a:custGeom>
              <a:avLst/>
              <a:gdLst/>
              <a:ahLst/>
              <a:cxnLst/>
              <a:rect l="l" t="t" r="r" b="b"/>
              <a:pathLst>
                <a:path w="1655" h="2623" extrusionOk="0">
                  <a:moveTo>
                    <a:pt x="1231" y="1"/>
                  </a:moveTo>
                  <a:cubicBezTo>
                    <a:pt x="1089" y="1"/>
                    <a:pt x="952" y="81"/>
                    <a:pt x="888" y="218"/>
                  </a:cubicBezTo>
                  <a:lnTo>
                    <a:pt x="1" y="2586"/>
                  </a:lnTo>
                  <a:lnTo>
                    <a:pt x="433" y="2622"/>
                  </a:lnTo>
                  <a:lnTo>
                    <a:pt x="1573" y="529"/>
                  </a:lnTo>
                  <a:cubicBezTo>
                    <a:pt x="1654" y="350"/>
                    <a:pt x="1581" y="137"/>
                    <a:pt x="1408" y="46"/>
                  </a:cubicBezTo>
                  <a:cubicBezTo>
                    <a:pt x="1352" y="15"/>
                    <a:pt x="1291" y="1"/>
                    <a:pt x="1231" y="1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0"/>
            <p:cNvSpPr/>
            <p:nvPr/>
          </p:nvSpPr>
          <p:spPr>
            <a:xfrm>
              <a:off x="2881525" y="4207688"/>
              <a:ext cx="91656" cy="175702"/>
            </a:xfrm>
            <a:custGeom>
              <a:avLst/>
              <a:gdLst/>
              <a:ahLst/>
              <a:cxnLst/>
              <a:rect l="l" t="t" r="r" b="b"/>
              <a:pathLst>
                <a:path w="1060" h="2032" fill="none" extrusionOk="0">
                  <a:moveTo>
                    <a:pt x="74" y="1"/>
                  </a:moveTo>
                  <a:cubicBezTo>
                    <a:pt x="352" y="19"/>
                    <a:pt x="601" y="206"/>
                    <a:pt x="737" y="451"/>
                  </a:cubicBezTo>
                  <a:cubicBezTo>
                    <a:pt x="1060" y="1034"/>
                    <a:pt x="821" y="1657"/>
                    <a:pt x="238" y="1936"/>
                  </a:cubicBezTo>
                  <a:cubicBezTo>
                    <a:pt x="162" y="1976"/>
                    <a:pt x="85" y="2006"/>
                    <a:pt x="0" y="2031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0"/>
            <p:cNvSpPr/>
            <p:nvPr/>
          </p:nvSpPr>
          <p:spPr>
            <a:xfrm>
              <a:off x="2834573" y="4209158"/>
              <a:ext cx="103761" cy="107047"/>
            </a:xfrm>
            <a:custGeom>
              <a:avLst/>
              <a:gdLst/>
              <a:ahLst/>
              <a:cxnLst/>
              <a:rect l="l" t="t" r="r" b="b"/>
              <a:pathLst>
                <a:path w="1200" h="1238" extrusionOk="0">
                  <a:moveTo>
                    <a:pt x="675" y="0"/>
                  </a:moveTo>
                  <a:cubicBezTo>
                    <a:pt x="500" y="0"/>
                    <a:pt x="331" y="100"/>
                    <a:pt x="254" y="269"/>
                  </a:cubicBezTo>
                  <a:lnTo>
                    <a:pt x="1" y="911"/>
                  </a:lnTo>
                  <a:lnTo>
                    <a:pt x="803" y="1237"/>
                  </a:lnTo>
                  <a:lnTo>
                    <a:pt x="1104" y="654"/>
                  </a:lnTo>
                  <a:cubicBezTo>
                    <a:pt x="1199" y="431"/>
                    <a:pt x="1111" y="170"/>
                    <a:pt x="895" y="57"/>
                  </a:cubicBezTo>
                  <a:cubicBezTo>
                    <a:pt x="825" y="19"/>
                    <a:pt x="749" y="0"/>
                    <a:pt x="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0"/>
            <p:cNvSpPr/>
            <p:nvPr/>
          </p:nvSpPr>
          <p:spPr>
            <a:xfrm>
              <a:off x="2754071" y="4420485"/>
              <a:ext cx="88197" cy="92780"/>
            </a:xfrm>
            <a:custGeom>
              <a:avLst/>
              <a:gdLst/>
              <a:ahLst/>
              <a:cxnLst/>
              <a:rect l="l" t="t" r="r" b="b"/>
              <a:pathLst>
                <a:path w="1020" h="1073" extrusionOk="0">
                  <a:moveTo>
                    <a:pt x="524" y="0"/>
                  </a:moveTo>
                  <a:cubicBezTo>
                    <a:pt x="504" y="0"/>
                    <a:pt x="483" y="5"/>
                    <a:pt x="463" y="18"/>
                  </a:cubicBezTo>
                  <a:cubicBezTo>
                    <a:pt x="444" y="28"/>
                    <a:pt x="426" y="43"/>
                    <a:pt x="411" y="58"/>
                  </a:cubicBezTo>
                  <a:cubicBezTo>
                    <a:pt x="345" y="124"/>
                    <a:pt x="224" y="212"/>
                    <a:pt x="177" y="289"/>
                  </a:cubicBezTo>
                  <a:cubicBezTo>
                    <a:pt x="136" y="358"/>
                    <a:pt x="96" y="446"/>
                    <a:pt x="107" y="527"/>
                  </a:cubicBezTo>
                  <a:cubicBezTo>
                    <a:pt x="107" y="531"/>
                    <a:pt x="1" y="622"/>
                    <a:pt x="107" y="729"/>
                  </a:cubicBezTo>
                  <a:cubicBezTo>
                    <a:pt x="122" y="743"/>
                    <a:pt x="144" y="743"/>
                    <a:pt x="162" y="743"/>
                  </a:cubicBezTo>
                  <a:cubicBezTo>
                    <a:pt x="144" y="802"/>
                    <a:pt x="173" y="857"/>
                    <a:pt x="210" y="883"/>
                  </a:cubicBezTo>
                  <a:cubicBezTo>
                    <a:pt x="221" y="891"/>
                    <a:pt x="237" y="896"/>
                    <a:pt x="253" y="896"/>
                  </a:cubicBezTo>
                  <a:cubicBezTo>
                    <a:pt x="274" y="896"/>
                    <a:pt x="294" y="888"/>
                    <a:pt x="309" y="868"/>
                  </a:cubicBezTo>
                  <a:lnTo>
                    <a:pt x="309" y="868"/>
                  </a:lnTo>
                  <a:cubicBezTo>
                    <a:pt x="294" y="916"/>
                    <a:pt x="327" y="978"/>
                    <a:pt x="375" y="1004"/>
                  </a:cubicBezTo>
                  <a:cubicBezTo>
                    <a:pt x="392" y="1011"/>
                    <a:pt x="410" y="1016"/>
                    <a:pt x="430" y="1016"/>
                  </a:cubicBezTo>
                  <a:cubicBezTo>
                    <a:pt x="447" y="1016"/>
                    <a:pt x="465" y="1012"/>
                    <a:pt x="485" y="1004"/>
                  </a:cubicBezTo>
                  <a:cubicBezTo>
                    <a:pt x="492" y="1022"/>
                    <a:pt x="503" y="1037"/>
                    <a:pt x="517" y="1048"/>
                  </a:cubicBezTo>
                  <a:cubicBezTo>
                    <a:pt x="537" y="1065"/>
                    <a:pt x="560" y="1073"/>
                    <a:pt x="583" y="1073"/>
                  </a:cubicBezTo>
                  <a:cubicBezTo>
                    <a:pt x="650" y="1073"/>
                    <a:pt x="720" y="1010"/>
                    <a:pt x="734" y="952"/>
                  </a:cubicBezTo>
                  <a:cubicBezTo>
                    <a:pt x="741" y="927"/>
                    <a:pt x="752" y="897"/>
                    <a:pt x="759" y="875"/>
                  </a:cubicBezTo>
                  <a:cubicBezTo>
                    <a:pt x="759" y="875"/>
                    <a:pt x="760" y="875"/>
                    <a:pt x="761" y="875"/>
                  </a:cubicBezTo>
                  <a:cubicBezTo>
                    <a:pt x="769" y="875"/>
                    <a:pt x="812" y="887"/>
                    <a:pt x="826" y="887"/>
                  </a:cubicBezTo>
                  <a:cubicBezTo>
                    <a:pt x="827" y="887"/>
                    <a:pt x="828" y="887"/>
                    <a:pt x="829" y="886"/>
                  </a:cubicBezTo>
                  <a:cubicBezTo>
                    <a:pt x="858" y="875"/>
                    <a:pt x="888" y="846"/>
                    <a:pt x="910" y="820"/>
                  </a:cubicBezTo>
                  <a:cubicBezTo>
                    <a:pt x="939" y="795"/>
                    <a:pt x="965" y="762"/>
                    <a:pt x="983" y="725"/>
                  </a:cubicBezTo>
                  <a:cubicBezTo>
                    <a:pt x="1020" y="648"/>
                    <a:pt x="983" y="553"/>
                    <a:pt x="976" y="472"/>
                  </a:cubicBezTo>
                  <a:cubicBezTo>
                    <a:pt x="968" y="410"/>
                    <a:pt x="924" y="292"/>
                    <a:pt x="917" y="230"/>
                  </a:cubicBezTo>
                  <a:cubicBezTo>
                    <a:pt x="910" y="182"/>
                    <a:pt x="906" y="124"/>
                    <a:pt x="862" y="91"/>
                  </a:cubicBezTo>
                  <a:cubicBezTo>
                    <a:pt x="851" y="83"/>
                    <a:pt x="840" y="76"/>
                    <a:pt x="829" y="72"/>
                  </a:cubicBezTo>
                  <a:cubicBezTo>
                    <a:pt x="822" y="69"/>
                    <a:pt x="817" y="68"/>
                    <a:pt x="812" y="68"/>
                  </a:cubicBezTo>
                  <a:cubicBezTo>
                    <a:pt x="789" y="68"/>
                    <a:pt x="778" y="92"/>
                    <a:pt x="753" y="92"/>
                  </a:cubicBezTo>
                  <a:cubicBezTo>
                    <a:pt x="749" y="92"/>
                    <a:pt x="745" y="92"/>
                    <a:pt x="741" y="91"/>
                  </a:cubicBezTo>
                  <a:cubicBezTo>
                    <a:pt x="686" y="76"/>
                    <a:pt x="686" y="39"/>
                    <a:pt x="627" y="25"/>
                  </a:cubicBezTo>
                  <a:cubicBezTo>
                    <a:pt x="593" y="13"/>
                    <a:pt x="559" y="0"/>
                    <a:pt x="524" y="0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0"/>
            <p:cNvSpPr/>
            <p:nvPr/>
          </p:nvSpPr>
          <p:spPr>
            <a:xfrm>
              <a:off x="2857055" y="3952867"/>
              <a:ext cx="298399" cy="143968"/>
            </a:xfrm>
            <a:custGeom>
              <a:avLst/>
              <a:gdLst/>
              <a:ahLst/>
              <a:cxnLst/>
              <a:rect l="l" t="t" r="r" b="b"/>
              <a:pathLst>
                <a:path w="3451" h="1665" extrusionOk="0">
                  <a:moveTo>
                    <a:pt x="1669" y="0"/>
                  </a:moveTo>
                  <a:cubicBezTo>
                    <a:pt x="1108" y="0"/>
                    <a:pt x="584" y="283"/>
                    <a:pt x="309" y="682"/>
                  </a:cubicBezTo>
                  <a:cubicBezTo>
                    <a:pt x="159" y="898"/>
                    <a:pt x="5" y="1247"/>
                    <a:pt x="5" y="1518"/>
                  </a:cubicBezTo>
                  <a:cubicBezTo>
                    <a:pt x="1" y="1555"/>
                    <a:pt x="5" y="1591"/>
                    <a:pt x="8" y="1628"/>
                  </a:cubicBezTo>
                  <a:lnTo>
                    <a:pt x="419" y="1665"/>
                  </a:lnTo>
                  <a:cubicBezTo>
                    <a:pt x="419" y="1269"/>
                    <a:pt x="503" y="1063"/>
                    <a:pt x="573" y="887"/>
                  </a:cubicBezTo>
                  <a:cubicBezTo>
                    <a:pt x="771" y="915"/>
                    <a:pt x="996" y="930"/>
                    <a:pt x="1221" y="930"/>
                  </a:cubicBezTo>
                  <a:cubicBezTo>
                    <a:pt x="1804" y="930"/>
                    <a:pt x="2397" y="830"/>
                    <a:pt x="2593" y="587"/>
                  </a:cubicBezTo>
                  <a:cubicBezTo>
                    <a:pt x="3106" y="1023"/>
                    <a:pt x="3186" y="1287"/>
                    <a:pt x="3186" y="1287"/>
                  </a:cubicBezTo>
                  <a:lnTo>
                    <a:pt x="3450" y="1232"/>
                  </a:lnTo>
                  <a:cubicBezTo>
                    <a:pt x="3388" y="843"/>
                    <a:pt x="2926" y="437"/>
                    <a:pt x="2585" y="220"/>
                  </a:cubicBezTo>
                  <a:cubicBezTo>
                    <a:pt x="2534" y="187"/>
                    <a:pt x="2461" y="158"/>
                    <a:pt x="2402" y="129"/>
                  </a:cubicBezTo>
                  <a:cubicBezTo>
                    <a:pt x="2182" y="22"/>
                    <a:pt x="1933" y="0"/>
                    <a:pt x="1669" y="0"/>
                  </a:cubicBezTo>
                  <a:close/>
                </a:path>
              </a:pathLst>
            </a:custGeom>
            <a:solidFill>
              <a:srgbClr val="3E3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0"/>
            <p:cNvSpPr/>
            <p:nvPr/>
          </p:nvSpPr>
          <p:spPr>
            <a:xfrm>
              <a:off x="3129688" y="4045387"/>
              <a:ext cx="45395" cy="45136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64" y="1"/>
                  </a:moveTo>
                  <a:cubicBezTo>
                    <a:pt x="118" y="1"/>
                    <a:pt x="0" y="118"/>
                    <a:pt x="0" y="261"/>
                  </a:cubicBezTo>
                  <a:cubicBezTo>
                    <a:pt x="0" y="404"/>
                    <a:pt x="118" y="521"/>
                    <a:pt x="264" y="521"/>
                  </a:cubicBezTo>
                  <a:cubicBezTo>
                    <a:pt x="407" y="521"/>
                    <a:pt x="525" y="404"/>
                    <a:pt x="525" y="261"/>
                  </a:cubicBezTo>
                  <a:cubicBezTo>
                    <a:pt x="525" y="118"/>
                    <a:pt x="407" y="1"/>
                    <a:pt x="264" y="1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0"/>
            <p:cNvSpPr/>
            <p:nvPr/>
          </p:nvSpPr>
          <p:spPr>
            <a:xfrm>
              <a:off x="2837426" y="4082136"/>
              <a:ext cx="40640" cy="45136"/>
            </a:xfrm>
            <a:custGeom>
              <a:avLst/>
              <a:gdLst/>
              <a:ahLst/>
              <a:cxnLst/>
              <a:rect l="l" t="t" r="r" b="b"/>
              <a:pathLst>
                <a:path w="470" h="522" extrusionOk="0">
                  <a:moveTo>
                    <a:pt x="235" y="1"/>
                  </a:moveTo>
                  <a:cubicBezTo>
                    <a:pt x="107" y="1"/>
                    <a:pt x="1" y="118"/>
                    <a:pt x="1" y="261"/>
                  </a:cubicBezTo>
                  <a:cubicBezTo>
                    <a:pt x="1" y="408"/>
                    <a:pt x="107" y="521"/>
                    <a:pt x="235" y="521"/>
                  </a:cubicBezTo>
                  <a:cubicBezTo>
                    <a:pt x="367" y="521"/>
                    <a:pt x="470" y="408"/>
                    <a:pt x="470" y="261"/>
                  </a:cubicBezTo>
                  <a:cubicBezTo>
                    <a:pt x="470" y="118"/>
                    <a:pt x="367" y="1"/>
                    <a:pt x="235" y="1"/>
                  </a:cubicBezTo>
                  <a:close/>
                </a:path>
              </a:pathLst>
            </a:custGeom>
            <a:solidFill>
              <a:srgbClr val="734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9" name="Google Shape;1759;p30"/>
          <p:cNvSpPr/>
          <p:nvPr/>
        </p:nvSpPr>
        <p:spPr>
          <a:xfrm>
            <a:off x="1501200" y="3127175"/>
            <a:ext cx="716700" cy="716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30"/>
          <p:cNvSpPr/>
          <p:nvPr/>
        </p:nvSpPr>
        <p:spPr>
          <a:xfrm>
            <a:off x="5489575" y="3862275"/>
            <a:ext cx="716700" cy="716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30"/>
          <p:cNvSpPr/>
          <p:nvPr/>
        </p:nvSpPr>
        <p:spPr>
          <a:xfrm>
            <a:off x="6491900" y="3127175"/>
            <a:ext cx="716700" cy="716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B9426BCB-388E-4482-9861-3CBFCC7D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52" y="82695"/>
            <a:ext cx="8229600" cy="572700"/>
          </a:xfrm>
        </p:spPr>
        <p:txBody>
          <a:bodyPr/>
          <a:lstStyle/>
          <a:p>
            <a:r>
              <a:rPr lang="en-US" sz="3600" dirty="0"/>
              <a:t>VẬN DỤNG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E4E15440-262F-40B6-9411-FD36E97F97A5}"/>
              </a:ext>
            </a:extLst>
          </p:cNvPr>
          <p:cNvSpPr/>
          <p:nvPr/>
        </p:nvSpPr>
        <p:spPr>
          <a:xfrm>
            <a:off x="618308" y="686487"/>
            <a:ext cx="81842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/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tô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sang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10 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0,50 s.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đa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11.1 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7851CB-9B04-4F12-86F3-C7899895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raffic Police Signalling 1 Transparent PNG &amp; SVG Vector">
            <a:extLst>
              <a:ext uri="{FF2B5EF4-FFF2-40B4-BE49-F238E27FC236}">
                <a16:creationId xmlns:a16="http://schemas.microsoft.com/office/drawing/2014/main" id="{7F84A14E-9B12-4E59-94F8-DC0FF2DD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07" y="2779430"/>
            <a:ext cx="2313445" cy="231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Ô Tô Chạy Quá Tốc Độ, Gây Tai Nạn Giao Thông Kinh Hoàng, Nát Bét Xe">
            <a:hlinkClick r:id="" action="ppaction://media"/>
            <a:extLst>
              <a:ext uri="{FF2B5EF4-FFF2-40B4-BE49-F238E27FC236}">
                <a16:creationId xmlns:a16="http://schemas.microsoft.com/office/drawing/2014/main" id="{691DB191-108A-4EE0-86AB-33CA15AB06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2854" y="50625"/>
            <a:ext cx="6621220" cy="3724436"/>
          </a:xfrm>
          <a:prstGeom prst="rect">
            <a:avLst/>
          </a:prstGeom>
        </p:spPr>
      </p:pic>
      <p:grpSp>
        <p:nvGrpSpPr>
          <p:cNvPr id="5" name="Google Shape;118;p16">
            <a:extLst>
              <a:ext uri="{FF2B5EF4-FFF2-40B4-BE49-F238E27FC236}">
                <a16:creationId xmlns:a16="http://schemas.microsoft.com/office/drawing/2014/main" id="{E604E6E5-6FA7-4733-B65E-22B5064DE06A}"/>
              </a:ext>
            </a:extLst>
          </p:cNvPr>
          <p:cNvGrpSpPr/>
          <p:nvPr/>
        </p:nvGrpSpPr>
        <p:grpSpPr>
          <a:xfrm>
            <a:off x="1418094" y="4041008"/>
            <a:ext cx="6152793" cy="1102492"/>
            <a:chOff x="457200" y="2246700"/>
            <a:chExt cx="8229566" cy="2483620"/>
          </a:xfrm>
        </p:grpSpPr>
        <p:sp>
          <p:nvSpPr>
            <p:cNvPr id="6" name="Google Shape;119;p16">
              <a:extLst>
                <a:ext uri="{FF2B5EF4-FFF2-40B4-BE49-F238E27FC236}">
                  <a16:creationId xmlns:a16="http://schemas.microsoft.com/office/drawing/2014/main" id="{AF435D74-CBEF-44DA-966A-897CFE6C2283}"/>
                </a:ext>
              </a:extLst>
            </p:cNvPr>
            <p:cNvSpPr/>
            <p:nvPr/>
          </p:nvSpPr>
          <p:spPr>
            <a:xfrm>
              <a:off x="457200" y="3164975"/>
              <a:ext cx="8229566" cy="1563158"/>
            </a:xfrm>
            <a:custGeom>
              <a:avLst/>
              <a:gdLst/>
              <a:ahLst/>
              <a:cxnLst/>
              <a:rect l="l" t="t" r="r" b="b"/>
              <a:pathLst>
                <a:path w="45821" h="13585" extrusionOk="0">
                  <a:moveTo>
                    <a:pt x="0" y="0"/>
                  </a:moveTo>
                  <a:lnTo>
                    <a:pt x="0" y="13585"/>
                  </a:lnTo>
                  <a:lnTo>
                    <a:pt x="45820" y="13585"/>
                  </a:lnTo>
                  <a:lnTo>
                    <a:pt x="45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0;p16">
              <a:extLst>
                <a:ext uri="{FF2B5EF4-FFF2-40B4-BE49-F238E27FC236}">
                  <a16:creationId xmlns:a16="http://schemas.microsoft.com/office/drawing/2014/main" id="{9AB7254C-E8A8-46A2-BF05-3E18AC1392FD}"/>
                </a:ext>
              </a:extLst>
            </p:cNvPr>
            <p:cNvSpPr/>
            <p:nvPr/>
          </p:nvSpPr>
          <p:spPr>
            <a:xfrm>
              <a:off x="3095378" y="3167047"/>
              <a:ext cx="3102604" cy="1563273"/>
            </a:xfrm>
            <a:custGeom>
              <a:avLst/>
              <a:gdLst/>
              <a:ahLst/>
              <a:cxnLst/>
              <a:rect l="l" t="t" r="r" b="b"/>
              <a:pathLst>
                <a:path w="20250" h="13586" extrusionOk="0">
                  <a:moveTo>
                    <a:pt x="3633" y="0"/>
                  </a:moveTo>
                  <a:lnTo>
                    <a:pt x="0" y="13585"/>
                  </a:lnTo>
                  <a:lnTo>
                    <a:pt x="20249" y="13585"/>
                  </a:lnTo>
                  <a:lnTo>
                    <a:pt x="16529" y="15"/>
                  </a:lnTo>
                  <a:lnTo>
                    <a:pt x="363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1;p16">
              <a:extLst>
                <a:ext uri="{FF2B5EF4-FFF2-40B4-BE49-F238E27FC236}">
                  <a16:creationId xmlns:a16="http://schemas.microsoft.com/office/drawing/2014/main" id="{D072AEE0-41A8-4D9F-AEF6-F91FEA091E1A}"/>
                </a:ext>
              </a:extLst>
            </p:cNvPr>
            <p:cNvSpPr/>
            <p:nvPr/>
          </p:nvSpPr>
          <p:spPr>
            <a:xfrm>
              <a:off x="3697463" y="4089511"/>
              <a:ext cx="1867282" cy="214655"/>
            </a:xfrm>
            <a:custGeom>
              <a:avLst/>
              <a:gdLst/>
              <a:ahLst/>
              <a:cxnLst/>
              <a:rect l="l" t="t" r="r" b="b"/>
              <a:pathLst>
                <a:path w="14110" h="1622" extrusionOk="0">
                  <a:moveTo>
                    <a:pt x="44" y="1"/>
                  </a:moveTo>
                  <a:cubicBezTo>
                    <a:pt x="22" y="1"/>
                    <a:pt x="0" y="23"/>
                    <a:pt x="0" y="45"/>
                  </a:cubicBezTo>
                  <a:lnTo>
                    <a:pt x="0" y="364"/>
                  </a:lnTo>
                  <a:cubicBezTo>
                    <a:pt x="0" y="1053"/>
                    <a:pt x="568" y="1621"/>
                    <a:pt x="1258" y="1621"/>
                  </a:cubicBezTo>
                  <a:lnTo>
                    <a:pt x="12852" y="1621"/>
                  </a:lnTo>
                  <a:cubicBezTo>
                    <a:pt x="13541" y="1621"/>
                    <a:pt x="14109" y="1053"/>
                    <a:pt x="14109" y="364"/>
                  </a:cubicBezTo>
                  <a:lnTo>
                    <a:pt x="14109" y="45"/>
                  </a:lnTo>
                  <a:cubicBezTo>
                    <a:pt x="14109" y="23"/>
                    <a:pt x="14087" y="1"/>
                    <a:pt x="14065" y="1"/>
                  </a:cubicBezTo>
                  <a:close/>
                </a:path>
              </a:pathLst>
            </a:custGeom>
            <a:solidFill>
              <a:srgbClr val="424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2;p16">
              <a:extLst>
                <a:ext uri="{FF2B5EF4-FFF2-40B4-BE49-F238E27FC236}">
                  <a16:creationId xmlns:a16="http://schemas.microsoft.com/office/drawing/2014/main" id="{5CC58CE7-DB1F-46A9-B291-B2B636381DBF}"/>
                </a:ext>
              </a:extLst>
            </p:cNvPr>
            <p:cNvSpPr/>
            <p:nvPr/>
          </p:nvSpPr>
          <p:spPr>
            <a:xfrm>
              <a:off x="4554443" y="4106848"/>
              <a:ext cx="29877" cy="322671"/>
            </a:xfrm>
            <a:custGeom>
              <a:avLst/>
              <a:gdLst/>
              <a:ahLst/>
              <a:cxnLst/>
              <a:rect l="l" t="t" r="r" b="b"/>
              <a:pathLst>
                <a:path w="195" h="2106" extrusionOk="0">
                  <a:moveTo>
                    <a:pt x="85" y="1"/>
                  </a:moveTo>
                  <a:cubicBezTo>
                    <a:pt x="37" y="1"/>
                    <a:pt x="1" y="38"/>
                    <a:pt x="1" y="85"/>
                  </a:cubicBezTo>
                  <a:lnTo>
                    <a:pt x="1" y="2021"/>
                  </a:lnTo>
                  <a:cubicBezTo>
                    <a:pt x="1" y="2065"/>
                    <a:pt x="37" y="2105"/>
                    <a:pt x="85" y="2105"/>
                  </a:cubicBezTo>
                  <a:lnTo>
                    <a:pt x="111" y="2105"/>
                  </a:lnTo>
                  <a:cubicBezTo>
                    <a:pt x="158" y="2105"/>
                    <a:pt x="195" y="2065"/>
                    <a:pt x="195" y="2021"/>
                  </a:cubicBezTo>
                  <a:lnTo>
                    <a:pt x="195" y="85"/>
                  </a:lnTo>
                  <a:cubicBezTo>
                    <a:pt x="195" y="38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;p16">
              <a:extLst>
                <a:ext uri="{FF2B5EF4-FFF2-40B4-BE49-F238E27FC236}">
                  <a16:creationId xmlns:a16="http://schemas.microsoft.com/office/drawing/2014/main" id="{DCB891A1-6F0A-4925-85E9-003F5C9205FC}"/>
                </a:ext>
              </a:extLst>
            </p:cNvPr>
            <p:cNvSpPr/>
            <p:nvPr/>
          </p:nvSpPr>
          <p:spPr>
            <a:xfrm>
              <a:off x="3807568" y="2694400"/>
              <a:ext cx="4499" cy="132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lnTo>
                    <a:pt x="33" y="1"/>
                  </a:lnTo>
                  <a:close/>
                </a:path>
              </a:pathLst>
            </a:custGeom>
            <a:solidFill>
              <a:srgbClr val="FAD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;p16">
              <a:extLst>
                <a:ext uri="{FF2B5EF4-FFF2-40B4-BE49-F238E27FC236}">
                  <a16:creationId xmlns:a16="http://schemas.microsoft.com/office/drawing/2014/main" id="{669956AD-A78E-443F-BB60-528CC69D3B92}"/>
                </a:ext>
              </a:extLst>
            </p:cNvPr>
            <p:cNvSpPr/>
            <p:nvPr/>
          </p:nvSpPr>
          <p:spPr>
            <a:xfrm>
              <a:off x="6720355" y="3174044"/>
              <a:ext cx="88865" cy="720110"/>
            </a:xfrm>
            <a:custGeom>
              <a:avLst/>
              <a:gdLst/>
              <a:ahLst/>
              <a:cxnLst/>
              <a:rect l="l" t="t" r="r" b="b"/>
              <a:pathLst>
                <a:path w="580" h="4700" extrusionOk="0">
                  <a:moveTo>
                    <a:pt x="279" y="0"/>
                  </a:moveTo>
                  <a:cubicBezTo>
                    <a:pt x="125" y="0"/>
                    <a:pt x="1" y="125"/>
                    <a:pt x="1" y="279"/>
                  </a:cubicBezTo>
                  <a:lnTo>
                    <a:pt x="1" y="4421"/>
                  </a:lnTo>
                  <a:cubicBezTo>
                    <a:pt x="1" y="4575"/>
                    <a:pt x="125" y="4699"/>
                    <a:pt x="279" y="4699"/>
                  </a:cubicBezTo>
                  <a:lnTo>
                    <a:pt x="301" y="4699"/>
                  </a:lnTo>
                  <a:cubicBezTo>
                    <a:pt x="455" y="4699"/>
                    <a:pt x="580" y="4575"/>
                    <a:pt x="580" y="4421"/>
                  </a:cubicBezTo>
                  <a:lnTo>
                    <a:pt x="580" y="279"/>
                  </a:lnTo>
                  <a:cubicBezTo>
                    <a:pt x="580" y="125"/>
                    <a:pt x="455" y="0"/>
                    <a:pt x="301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;p16">
              <a:extLst>
                <a:ext uri="{FF2B5EF4-FFF2-40B4-BE49-F238E27FC236}">
                  <a16:creationId xmlns:a16="http://schemas.microsoft.com/office/drawing/2014/main" id="{1905F378-2B99-4752-A3FA-A3673508D32E}"/>
                </a:ext>
              </a:extLst>
            </p:cNvPr>
            <p:cNvSpPr/>
            <p:nvPr/>
          </p:nvSpPr>
          <p:spPr>
            <a:xfrm>
              <a:off x="6259334" y="2506336"/>
              <a:ext cx="885736" cy="880220"/>
            </a:xfrm>
            <a:custGeom>
              <a:avLst/>
              <a:gdLst/>
              <a:ahLst/>
              <a:cxnLst/>
              <a:rect l="l" t="t" r="r" b="b"/>
              <a:pathLst>
                <a:path w="5781" h="5745" extrusionOk="0">
                  <a:moveTo>
                    <a:pt x="3349" y="1"/>
                  </a:moveTo>
                  <a:cubicBezTo>
                    <a:pt x="2605" y="1"/>
                    <a:pt x="1900" y="448"/>
                    <a:pt x="1609" y="1184"/>
                  </a:cubicBezTo>
                  <a:cubicBezTo>
                    <a:pt x="1474" y="1525"/>
                    <a:pt x="1444" y="1884"/>
                    <a:pt x="1507" y="2217"/>
                  </a:cubicBezTo>
                  <a:cubicBezTo>
                    <a:pt x="1005" y="2375"/>
                    <a:pt x="576" y="2749"/>
                    <a:pt x="367" y="3273"/>
                  </a:cubicBezTo>
                  <a:cubicBezTo>
                    <a:pt x="0" y="4200"/>
                    <a:pt x="451" y="5249"/>
                    <a:pt x="1378" y="5615"/>
                  </a:cubicBezTo>
                  <a:cubicBezTo>
                    <a:pt x="1597" y="5703"/>
                    <a:pt x="1823" y="5745"/>
                    <a:pt x="2045" y="5745"/>
                  </a:cubicBezTo>
                  <a:cubicBezTo>
                    <a:pt x="2655" y="5745"/>
                    <a:pt x="3237" y="5430"/>
                    <a:pt x="3571" y="4901"/>
                  </a:cubicBezTo>
                  <a:cubicBezTo>
                    <a:pt x="3691" y="5044"/>
                    <a:pt x="3845" y="5161"/>
                    <a:pt x="4032" y="5234"/>
                  </a:cubicBezTo>
                  <a:cubicBezTo>
                    <a:pt x="4174" y="5291"/>
                    <a:pt x="4321" y="5318"/>
                    <a:pt x="4465" y="5318"/>
                  </a:cubicBezTo>
                  <a:cubicBezTo>
                    <a:pt x="4927" y="5318"/>
                    <a:pt x="5365" y="5041"/>
                    <a:pt x="5546" y="4585"/>
                  </a:cubicBezTo>
                  <a:cubicBezTo>
                    <a:pt x="5781" y="3988"/>
                    <a:pt x="5491" y="3310"/>
                    <a:pt x="4894" y="3075"/>
                  </a:cubicBezTo>
                  <a:cubicBezTo>
                    <a:pt x="4868" y="3064"/>
                    <a:pt x="4842" y="3057"/>
                    <a:pt x="4817" y="3046"/>
                  </a:cubicBezTo>
                  <a:cubicBezTo>
                    <a:pt x="4930" y="2907"/>
                    <a:pt x="5022" y="2749"/>
                    <a:pt x="5095" y="2573"/>
                  </a:cubicBezTo>
                  <a:cubicBezTo>
                    <a:pt x="5477" y="1609"/>
                    <a:pt x="5007" y="517"/>
                    <a:pt x="4043" y="135"/>
                  </a:cubicBezTo>
                  <a:cubicBezTo>
                    <a:pt x="3816" y="44"/>
                    <a:pt x="3580" y="1"/>
                    <a:pt x="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6;p16">
              <a:extLst>
                <a:ext uri="{FF2B5EF4-FFF2-40B4-BE49-F238E27FC236}">
                  <a16:creationId xmlns:a16="http://schemas.microsoft.com/office/drawing/2014/main" id="{0E5BACF3-8F10-4F77-B3D6-948A1C7D3140}"/>
                </a:ext>
              </a:extLst>
            </p:cNvPr>
            <p:cNvSpPr/>
            <p:nvPr/>
          </p:nvSpPr>
          <p:spPr>
            <a:xfrm>
              <a:off x="6572656" y="3851252"/>
              <a:ext cx="370780" cy="42900"/>
            </a:xfrm>
            <a:custGeom>
              <a:avLst/>
              <a:gdLst/>
              <a:ahLst/>
              <a:cxnLst/>
              <a:rect l="l" t="t" r="r" b="b"/>
              <a:pathLst>
                <a:path w="2420" h="280" extrusionOk="0">
                  <a:moveTo>
                    <a:pt x="140" y="1"/>
                  </a:moveTo>
                  <a:cubicBezTo>
                    <a:pt x="63" y="1"/>
                    <a:pt x="1" y="63"/>
                    <a:pt x="1" y="140"/>
                  </a:cubicBezTo>
                  <a:cubicBezTo>
                    <a:pt x="1" y="217"/>
                    <a:pt x="63" y="279"/>
                    <a:pt x="140" y="279"/>
                  </a:cubicBezTo>
                  <a:lnTo>
                    <a:pt x="2277" y="279"/>
                  </a:lnTo>
                  <a:cubicBezTo>
                    <a:pt x="2354" y="279"/>
                    <a:pt x="2420" y="217"/>
                    <a:pt x="2420" y="140"/>
                  </a:cubicBezTo>
                  <a:cubicBezTo>
                    <a:pt x="2420" y="63"/>
                    <a:pt x="2354" y="1"/>
                    <a:pt x="2277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7;p16">
              <a:extLst>
                <a:ext uri="{FF2B5EF4-FFF2-40B4-BE49-F238E27FC236}">
                  <a16:creationId xmlns:a16="http://schemas.microsoft.com/office/drawing/2014/main" id="{BFFEDB9F-3DB5-4298-8BC7-90728F2247B3}"/>
                </a:ext>
              </a:extLst>
            </p:cNvPr>
            <p:cNvSpPr/>
            <p:nvPr/>
          </p:nvSpPr>
          <p:spPr>
            <a:xfrm>
              <a:off x="1975432" y="3423502"/>
              <a:ext cx="98517" cy="793654"/>
            </a:xfrm>
            <a:custGeom>
              <a:avLst/>
              <a:gdLst/>
              <a:ahLst/>
              <a:cxnLst/>
              <a:rect l="l" t="t" r="r" b="b"/>
              <a:pathLst>
                <a:path w="643" h="5180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lnTo>
                    <a:pt x="1" y="4872"/>
                  </a:lnTo>
                  <a:cubicBezTo>
                    <a:pt x="1" y="5040"/>
                    <a:pt x="140" y="5180"/>
                    <a:pt x="309" y="5180"/>
                  </a:cubicBezTo>
                  <a:lnTo>
                    <a:pt x="334" y="5180"/>
                  </a:lnTo>
                  <a:cubicBezTo>
                    <a:pt x="503" y="5180"/>
                    <a:pt x="642" y="5040"/>
                    <a:pt x="642" y="4872"/>
                  </a:cubicBezTo>
                  <a:lnTo>
                    <a:pt x="642" y="308"/>
                  </a:lnTo>
                  <a:cubicBezTo>
                    <a:pt x="642" y="139"/>
                    <a:pt x="503" y="0"/>
                    <a:pt x="334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8;p16">
              <a:extLst>
                <a:ext uri="{FF2B5EF4-FFF2-40B4-BE49-F238E27FC236}">
                  <a16:creationId xmlns:a16="http://schemas.microsoft.com/office/drawing/2014/main" id="{671B6696-2822-4A0B-B623-E296848B7079}"/>
                </a:ext>
              </a:extLst>
            </p:cNvPr>
            <p:cNvSpPr/>
            <p:nvPr/>
          </p:nvSpPr>
          <p:spPr>
            <a:xfrm>
              <a:off x="1839531" y="4188962"/>
              <a:ext cx="370780" cy="42747"/>
            </a:xfrm>
            <a:custGeom>
              <a:avLst/>
              <a:gdLst/>
              <a:ahLst/>
              <a:cxnLst/>
              <a:rect l="l" t="t" r="r" b="b"/>
              <a:pathLst>
                <a:path w="2420" h="279" extrusionOk="0">
                  <a:moveTo>
                    <a:pt x="140" y="0"/>
                  </a:moveTo>
                  <a:cubicBezTo>
                    <a:pt x="63" y="0"/>
                    <a:pt x="1" y="63"/>
                    <a:pt x="1" y="140"/>
                  </a:cubicBezTo>
                  <a:cubicBezTo>
                    <a:pt x="1" y="216"/>
                    <a:pt x="63" y="279"/>
                    <a:pt x="140" y="279"/>
                  </a:cubicBezTo>
                  <a:lnTo>
                    <a:pt x="2277" y="279"/>
                  </a:lnTo>
                  <a:cubicBezTo>
                    <a:pt x="2354" y="279"/>
                    <a:pt x="2420" y="216"/>
                    <a:pt x="2420" y="140"/>
                  </a:cubicBezTo>
                  <a:cubicBezTo>
                    <a:pt x="2420" y="63"/>
                    <a:pt x="2354" y="0"/>
                    <a:pt x="2277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9;p16">
              <a:extLst>
                <a:ext uri="{FF2B5EF4-FFF2-40B4-BE49-F238E27FC236}">
                  <a16:creationId xmlns:a16="http://schemas.microsoft.com/office/drawing/2014/main" id="{10A10EDE-B6D7-4E39-8011-1E06049FECCE}"/>
                </a:ext>
              </a:extLst>
            </p:cNvPr>
            <p:cNvSpPr/>
            <p:nvPr/>
          </p:nvSpPr>
          <p:spPr>
            <a:xfrm>
              <a:off x="953347" y="3077847"/>
              <a:ext cx="65882" cy="534261"/>
            </a:xfrm>
            <a:custGeom>
              <a:avLst/>
              <a:gdLst/>
              <a:ahLst/>
              <a:cxnLst/>
              <a:rect l="l" t="t" r="r" b="b"/>
              <a:pathLst>
                <a:path w="430" h="3487" extrusionOk="0">
                  <a:moveTo>
                    <a:pt x="206" y="1"/>
                  </a:moveTo>
                  <a:cubicBezTo>
                    <a:pt x="92" y="1"/>
                    <a:pt x="0" y="96"/>
                    <a:pt x="0" y="210"/>
                  </a:cubicBezTo>
                  <a:lnTo>
                    <a:pt x="0" y="3282"/>
                  </a:lnTo>
                  <a:cubicBezTo>
                    <a:pt x="0" y="3395"/>
                    <a:pt x="92" y="3487"/>
                    <a:pt x="206" y="3487"/>
                  </a:cubicBezTo>
                  <a:lnTo>
                    <a:pt x="224" y="3487"/>
                  </a:lnTo>
                  <a:cubicBezTo>
                    <a:pt x="338" y="3487"/>
                    <a:pt x="429" y="3395"/>
                    <a:pt x="429" y="3282"/>
                  </a:cubicBezTo>
                  <a:lnTo>
                    <a:pt x="429" y="210"/>
                  </a:lnTo>
                  <a:cubicBezTo>
                    <a:pt x="429" y="96"/>
                    <a:pt x="338" y="1"/>
                    <a:pt x="224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0;p16">
              <a:extLst>
                <a:ext uri="{FF2B5EF4-FFF2-40B4-BE49-F238E27FC236}">
                  <a16:creationId xmlns:a16="http://schemas.microsoft.com/office/drawing/2014/main" id="{1BF50CBD-0094-484E-BCD7-A53F7AF731B8}"/>
                </a:ext>
              </a:extLst>
            </p:cNvPr>
            <p:cNvSpPr/>
            <p:nvPr/>
          </p:nvSpPr>
          <p:spPr>
            <a:xfrm>
              <a:off x="861265" y="3592954"/>
              <a:ext cx="249434" cy="29264"/>
            </a:xfrm>
            <a:custGeom>
              <a:avLst/>
              <a:gdLst/>
              <a:ahLst/>
              <a:cxnLst/>
              <a:rect l="l" t="t" r="r" b="b"/>
              <a:pathLst>
                <a:path w="1628" h="191" extrusionOk="0">
                  <a:moveTo>
                    <a:pt x="95" y="0"/>
                  </a:moveTo>
                  <a:cubicBezTo>
                    <a:pt x="44" y="0"/>
                    <a:pt x="0" y="44"/>
                    <a:pt x="0" y="96"/>
                  </a:cubicBezTo>
                  <a:cubicBezTo>
                    <a:pt x="0" y="147"/>
                    <a:pt x="44" y="191"/>
                    <a:pt x="95" y="191"/>
                  </a:cubicBezTo>
                  <a:lnTo>
                    <a:pt x="1536" y="191"/>
                  </a:lnTo>
                  <a:cubicBezTo>
                    <a:pt x="1587" y="191"/>
                    <a:pt x="1628" y="147"/>
                    <a:pt x="1628" y="96"/>
                  </a:cubicBezTo>
                  <a:cubicBezTo>
                    <a:pt x="1628" y="44"/>
                    <a:pt x="1587" y="0"/>
                    <a:pt x="1536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1;p16">
              <a:extLst>
                <a:ext uri="{FF2B5EF4-FFF2-40B4-BE49-F238E27FC236}">
                  <a16:creationId xmlns:a16="http://schemas.microsoft.com/office/drawing/2014/main" id="{071794AB-16FB-415C-8A1B-97D7AED9579B}"/>
                </a:ext>
              </a:extLst>
            </p:cNvPr>
            <p:cNvSpPr/>
            <p:nvPr/>
          </p:nvSpPr>
          <p:spPr>
            <a:xfrm>
              <a:off x="7928940" y="3957819"/>
              <a:ext cx="66342" cy="533801"/>
            </a:xfrm>
            <a:custGeom>
              <a:avLst/>
              <a:gdLst/>
              <a:ahLst/>
              <a:cxnLst/>
              <a:rect l="l" t="t" r="r" b="b"/>
              <a:pathLst>
                <a:path w="433" h="3484" extrusionOk="0">
                  <a:moveTo>
                    <a:pt x="209" y="1"/>
                  </a:moveTo>
                  <a:cubicBezTo>
                    <a:pt x="96" y="1"/>
                    <a:pt x="0" y="93"/>
                    <a:pt x="0" y="206"/>
                  </a:cubicBezTo>
                  <a:lnTo>
                    <a:pt x="0" y="3278"/>
                  </a:lnTo>
                  <a:cubicBezTo>
                    <a:pt x="0" y="3392"/>
                    <a:pt x="96" y="3483"/>
                    <a:pt x="209" y="3483"/>
                  </a:cubicBezTo>
                  <a:lnTo>
                    <a:pt x="228" y="3483"/>
                  </a:lnTo>
                  <a:cubicBezTo>
                    <a:pt x="338" y="3483"/>
                    <a:pt x="433" y="3392"/>
                    <a:pt x="433" y="3278"/>
                  </a:cubicBezTo>
                  <a:lnTo>
                    <a:pt x="433" y="206"/>
                  </a:lnTo>
                  <a:cubicBezTo>
                    <a:pt x="433" y="93"/>
                    <a:pt x="338" y="1"/>
                    <a:pt x="228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2;p16">
              <a:extLst>
                <a:ext uri="{FF2B5EF4-FFF2-40B4-BE49-F238E27FC236}">
                  <a16:creationId xmlns:a16="http://schemas.microsoft.com/office/drawing/2014/main" id="{1A287AE3-9E32-4356-802E-D6D15FE1EC40}"/>
                </a:ext>
              </a:extLst>
            </p:cNvPr>
            <p:cNvSpPr/>
            <p:nvPr/>
          </p:nvSpPr>
          <p:spPr>
            <a:xfrm>
              <a:off x="1467681" y="2688226"/>
              <a:ext cx="976286" cy="969698"/>
            </a:xfrm>
            <a:custGeom>
              <a:avLst/>
              <a:gdLst/>
              <a:ahLst/>
              <a:cxnLst/>
              <a:rect l="l" t="t" r="r" b="b"/>
              <a:pathLst>
                <a:path w="6372" h="6329" extrusionOk="0">
                  <a:moveTo>
                    <a:pt x="3694" y="0"/>
                  </a:moveTo>
                  <a:cubicBezTo>
                    <a:pt x="2872" y="0"/>
                    <a:pt x="2097" y="493"/>
                    <a:pt x="1775" y="1302"/>
                  </a:cubicBezTo>
                  <a:cubicBezTo>
                    <a:pt x="1625" y="1680"/>
                    <a:pt x="1592" y="2072"/>
                    <a:pt x="1661" y="2442"/>
                  </a:cubicBezTo>
                  <a:cubicBezTo>
                    <a:pt x="1108" y="2614"/>
                    <a:pt x="639" y="3025"/>
                    <a:pt x="408" y="3604"/>
                  </a:cubicBezTo>
                  <a:cubicBezTo>
                    <a:pt x="1" y="4627"/>
                    <a:pt x="499" y="5781"/>
                    <a:pt x="1519" y="6188"/>
                  </a:cubicBezTo>
                  <a:cubicBezTo>
                    <a:pt x="1759" y="6284"/>
                    <a:pt x="2007" y="6329"/>
                    <a:pt x="2251" y="6329"/>
                  </a:cubicBezTo>
                  <a:cubicBezTo>
                    <a:pt x="2925" y="6329"/>
                    <a:pt x="3568" y="5983"/>
                    <a:pt x="3934" y="5397"/>
                  </a:cubicBezTo>
                  <a:cubicBezTo>
                    <a:pt x="4066" y="5558"/>
                    <a:pt x="4238" y="5686"/>
                    <a:pt x="4444" y="5767"/>
                  </a:cubicBezTo>
                  <a:cubicBezTo>
                    <a:pt x="4600" y="5829"/>
                    <a:pt x="4761" y="5859"/>
                    <a:pt x="4920" y="5859"/>
                  </a:cubicBezTo>
                  <a:cubicBezTo>
                    <a:pt x="5429" y="5859"/>
                    <a:pt x="5909" y="5552"/>
                    <a:pt x="6108" y="5052"/>
                  </a:cubicBezTo>
                  <a:cubicBezTo>
                    <a:pt x="6372" y="4392"/>
                    <a:pt x="6049" y="3648"/>
                    <a:pt x="5393" y="3384"/>
                  </a:cubicBezTo>
                  <a:cubicBezTo>
                    <a:pt x="5364" y="3373"/>
                    <a:pt x="5338" y="3366"/>
                    <a:pt x="5309" y="3355"/>
                  </a:cubicBezTo>
                  <a:cubicBezTo>
                    <a:pt x="5433" y="3201"/>
                    <a:pt x="5536" y="3025"/>
                    <a:pt x="5613" y="2831"/>
                  </a:cubicBezTo>
                  <a:cubicBezTo>
                    <a:pt x="6035" y="1771"/>
                    <a:pt x="5518" y="569"/>
                    <a:pt x="4458" y="147"/>
                  </a:cubicBezTo>
                  <a:cubicBezTo>
                    <a:pt x="4207" y="48"/>
                    <a:pt x="3948" y="0"/>
                    <a:pt x="3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3;p16">
              <a:extLst>
                <a:ext uri="{FF2B5EF4-FFF2-40B4-BE49-F238E27FC236}">
                  <a16:creationId xmlns:a16="http://schemas.microsoft.com/office/drawing/2014/main" id="{1FAA9774-BA37-40BD-8D37-68641A216FEE}"/>
                </a:ext>
              </a:extLst>
            </p:cNvPr>
            <p:cNvSpPr/>
            <p:nvPr/>
          </p:nvSpPr>
          <p:spPr>
            <a:xfrm>
              <a:off x="611220" y="2583271"/>
              <a:ext cx="657292" cy="652543"/>
            </a:xfrm>
            <a:custGeom>
              <a:avLst/>
              <a:gdLst/>
              <a:ahLst/>
              <a:cxnLst/>
              <a:rect l="l" t="t" r="r" b="b"/>
              <a:pathLst>
                <a:path w="4290" h="4259" extrusionOk="0">
                  <a:moveTo>
                    <a:pt x="2487" y="0"/>
                  </a:moveTo>
                  <a:cubicBezTo>
                    <a:pt x="1933" y="0"/>
                    <a:pt x="1411" y="332"/>
                    <a:pt x="1192" y="876"/>
                  </a:cubicBezTo>
                  <a:cubicBezTo>
                    <a:pt x="1093" y="1128"/>
                    <a:pt x="1071" y="1396"/>
                    <a:pt x="1119" y="1645"/>
                  </a:cubicBezTo>
                  <a:cubicBezTo>
                    <a:pt x="745" y="1759"/>
                    <a:pt x="430" y="2038"/>
                    <a:pt x="272" y="2426"/>
                  </a:cubicBezTo>
                  <a:cubicBezTo>
                    <a:pt x="1" y="3112"/>
                    <a:pt x="334" y="3889"/>
                    <a:pt x="1020" y="4164"/>
                  </a:cubicBezTo>
                  <a:cubicBezTo>
                    <a:pt x="1183" y="4228"/>
                    <a:pt x="1351" y="4259"/>
                    <a:pt x="1516" y="4259"/>
                  </a:cubicBezTo>
                  <a:cubicBezTo>
                    <a:pt x="1970" y="4259"/>
                    <a:pt x="2400" y="4027"/>
                    <a:pt x="2647" y="3632"/>
                  </a:cubicBezTo>
                  <a:cubicBezTo>
                    <a:pt x="2735" y="3738"/>
                    <a:pt x="2853" y="3826"/>
                    <a:pt x="2992" y="3881"/>
                  </a:cubicBezTo>
                  <a:cubicBezTo>
                    <a:pt x="3097" y="3923"/>
                    <a:pt x="3204" y="3943"/>
                    <a:pt x="3310" y="3943"/>
                  </a:cubicBezTo>
                  <a:cubicBezTo>
                    <a:pt x="3653" y="3943"/>
                    <a:pt x="3977" y="3736"/>
                    <a:pt x="4114" y="3397"/>
                  </a:cubicBezTo>
                  <a:cubicBezTo>
                    <a:pt x="4290" y="2958"/>
                    <a:pt x="4073" y="2455"/>
                    <a:pt x="3630" y="2279"/>
                  </a:cubicBezTo>
                  <a:cubicBezTo>
                    <a:pt x="3612" y="2272"/>
                    <a:pt x="3593" y="2265"/>
                    <a:pt x="3571" y="2257"/>
                  </a:cubicBezTo>
                  <a:cubicBezTo>
                    <a:pt x="3656" y="2155"/>
                    <a:pt x="3725" y="2038"/>
                    <a:pt x="3776" y="1906"/>
                  </a:cubicBezTo>
                  <a:cubicBezTo>
                    <a:pt x="4062" y="1191"/>
                    <a:pt x="3714" y="384"/>
                    <a:pt x="2999" y="98"/>
                  </a:cubicBezTo>
                  <a:cubicBezTo>
                    <a:pt x="2831" y="32"/>
                    <a:pt x="2657" y="0"/>
                    <a:pt x="2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4;p16">
              <a:extLst>
                <a:ext uri="{FF2B5EF4-FFF2-40B4-BE49-F238E27FC236}">
                  <a16:creationId xmlns:a16="http://schemas.microsoft.com/office/drawing/2014/main" id="{CA2178D0-8665-4C08-983A-5AC420FE0E0E}"/>
                </a:ext>
              </a:extLst>
            </p:cNvPr>
            <p:cNvSpPr/>
            <p:nvPr/>
          </p:nvSpPr>
          <p:spPr>
            <a:xfrm>
              <a:off x="7587426" y="3462630"/>
              <a:ext cx="656679" cy="652696"/>
            </a:xfrm>
            <a:custGeom>
              <a:avLst/>
              <a:gdLst/>
              <a:ahLst/>
              <a:cxnLst/>
              <a:rect l="l" t="t" r="r" b="b"/>
              <a:pathLst>
                <a:path w="4286" h="4260" extrusionOk="0">
                  <a:moveTo>
                    <a:pt x="2487" y="1"/>
                  </a:moveTo>
                  <a:cubicBezTo>
                    <a:pt x="1933" y="1"/>
                    <a:pt x="1411" y="332"/>
                    <a:pt x="1192" y="876"/>
                  </a:cubicBezTo>
                  <a:cubicBezTo>
                    <a:pt x="1093" y="1133"/>
                    <a:pt x="1071" y="1396"/>
                    <a:pt x="1119" y="1646"/>
                  </a:cubicBezTo>
                  <a:cubicBezTo>
                    <a:pt x="745" y="1759"/>
                    <a:pt x="426" y="2038"/>
                    <a:pt x="272" y="2427"/>
                  </a:cubicBezTo>
                  <a:cubicBezTo>
                    <a:pt x="1" y="3112"/>
                    <a:pt x="334" y="3893"/>
                    <a:pt x="1020" y="4164"/>
                  </a:cubicBezTo>
                  <a:cubicBezTo>
                    <a:pt x="1182" y="4229"/>
                    <a:pt x="1350" y="4259"/>
                    <a:pt x="1514" y="4259"/>
                  </a:cubicBezTo>
                  <a:cubicBezTo>
                    <a:pt x="1967" y="4259"/>
                    <a:pt x="2400" y="4028"/>
                    <a:pt x="2647" y="3632"/>
                  </a:cubicBezTo>
                  <a:cubicBezTo>
                    <a:pt x="2735" y="3739"/>
                    <a:pt x="2853" y="3827"/>
                    <a:pt x="2992" y="3882"/>
                  </a:cubicBezTo>
                  <a:cubicBezTo>
                    <a:pt x="3096" y="3923"/>
                    <a:pt x="3203" y="3943"/>
                    <a:pt x="3309" y="3943"/>
                  </a:cubicBezTo>
                  <a:cubicBezTo>
                    <a:pt x="3651" y="3943"/>
                    <a:pt x="3976" y="3737"/>
                    <a:pt x="4110" y="3398"/>
                  </a:cubicBezTo>
                  <a:cubicBezTo>
                    <a:pt x="4286" y="2958"/>
                    <a:pt x="4070" y="2456"/>
                    <a:pt x="3630" y="2280"/>
                  </a:cubicBezTo>
                  <a:cubicBezTo>
                    <a:pt x="3611" y="2273"/>
                    <a:pt x="3589" y="2265"/>
                    <a:pt x="3571" y="2258"/>
                  </a:cubicBezTo>
                  <a:cubicBezTo>
                    <a:pt x="3655" y="2155"/>
                    <a:pt x="3725" y="2038"/>
                    <a:pt x="3776" y="1906"/>
                  </a:cubicBezTo>
                  <a:cubicBezTo>
                    <a:pt x="4062" y="1191"/>
                    <a:pt x="3714" y="385"/>
                    <a:pt x="2999" y="99"/>
                  </a:cubicBezTo>
                  <a:cubicBezTo>
                    <a:pt x="2831" y="32"/>
                    <a:pt x="2657" y="1"/>
                    <a:pt x="2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5;p16">
              <a:extLst>
                <a:ext uri="{FF2B5EF4-FFF2-40B4-BE49-F238E27FC236}">
                  <a16:creationId xmlns:a16="http://schemas.microsoft.com/office/drawing/2014/main" id="{5FFB81E8-23A4-40C8-BE83-4711FE0C5F12}"/>
                </a:ext>
              </a:extLst>
            </p:cNvPr>
            <p:cNvSpPr/>
            <p:nvPr/>
          </p:nvSpPr>
          <p:spPr>
            <a:xfrm>
              <a:off x="7837318" y="4472926"/>
              <a:ext cx="249587" cy="28804"/>
            </a:xfrm>
            <a:custGeom>
              <a:avLst/>
              <a:gdLst/>
              <a:ahLst/>
              <a:cxnLst/>
              <a:rect l="l" t="t" r="r" b="b"/>
              <a:pathLst>
                <a:path w="1629" h="188" extrusionOk="0">
                  <a:moveTo>
                    <a:pt x="96" y="0"/>
                  </a:moveTo>
                  <a:cubicBezTo>
                    <a:pt x="41" y="0"/>
                    <a:pt x="1" y="41"/>
                    <a:pt x="1" y="92"/>
                  </a:cubicBezTo>
                  <a:cubicBezTo>
                    <a:pt x="1" y="143"/>
                    <a:pt x="41" y="187"/>
                    <a:pt x="96" y="187"/>
                  </a:cubicBezTo>
                  <a:lnTo>
                    <a:pt x="1537" y="187"/>
                  </a:lnTo>
                  <a:cubicBezTo>
                    <a:pt x="1588" y="187"/>
                    <a:pt x="1629" y="143"/>
                    <a:pt x="1629" y="92"/>
                  </a:cubicBezTo>
                  <a:cubicBezTo>
                    <a:pt x="1629" y="41"/>
                    <a:pt x="1588" y="0"/>
                    <a:pt x="1537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;p16">
              <a:extLst>
                <a:ext uri="{FF2B5EF4-FFF2-40B4-BE49-F238E27FC236}">
                  <a16:creationId xmlns:a16="http://schemas.microsoft.com/office/drawing/2014/main" id="{FE288A76-75D5-41FD-BD35-14DFDEDD600A}"/>
                </a:ext>
              </a:extLst>
            </p:cNvPr>
            <p:cNvSpPr/>
            <p:nvPr/>
          </p:nvSpPr>
          <p:spPr>
            <a:xfrm>
              <a:off x="3452505" y="3358871"/>
              <a:ext cx="573021" cy="544711"/>
            </a:xfrm>
            <a:custGeom>
              <a:avLst/>
              <a:gdLst/>
              <a:ahLst/>
              <a:cxnLst/>
              <a:rect l="l" t="t" r="r" b="b"/>
              <a:pathLst>
                <a:path w="4330" h="4116" extrusionOk="0">
                  <a:moveTo>
                    <a:pt x="394" y="0"/>
                  </a:moveTo>
                  <a:cubicBezTo>
                    <a:pt x="371" y="0"/>
                    <a:pt x="347" y="10"/>
                    <a:pt x="330" y="27"/>
                  </a:cubicBezTo>
                  <a:lnTo>
                    <a:pt x="33" y="342"/>
                  </a:lnTo>
                  <a:cubicBezTo>
                    <a:pt x="0" y="375"/>
                    <a:pt x="0" y="430"/>
                    <a:pt x="37" y="463"/>
                  </a:cubicBezTo>
                  <a:lnTo>
                    <a:pt x="3878" y="4092"/>
                  </a:lnTo>
                  <a:cubicBezTo>
                    <a:pt x="3894" y="4108"/>
                    <a:pt x="3914" y="4115"/>
                    <a:pt x="3935" y="4115"/>
                  </a:cubicBezTo>
                  <a:cubicBezTo>
                    <a:pt x="3958" y="4115"/>
                    <a:pt x="3982" y="4106"/>
                    <a:pt x="3999" y="4089"/>
                  </a:cubicBezTo>
                  <a:lnTo>
                    <a:pt x="4296" y="3773"/>
                  </a:lnTo>
                  <a:cubicBezTo>
                    <a:pt x="4329" y="3740"/>
                    <a:pt x="4329" y="3685"/>
                    <a:pt x="4293" y="3652"/>
                  </a:cubicBezTo>
                  <a:lnTo>
                    <a:pt x="451" y="23"/>
                  </a:lnTo>
                  <a:cubicBezTo>
                    <a:pt x="435" y="8"/>
                    <a:pt x="415" y="0"/>
                    <a:pt x="394" y="0"/>
                  </a:cubicBezTo>
                  <a:close/>
                </a:path>
              </a:pathLst>
            </a:custGeom>
            <a:solidFill>
              <a:srgbClr val="B6B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7;p16">
              <a:extLst>
                <a:ext uri="{FF2B5EF4-FFF2-40B4-BE49-F238E27FC236}">
                  <a16:creationId xmlns:a16="http://schemas.microsoft.com/office/drawing/2014/main" id="{99269071-1A9F-4B62-ACA5-3F1DF730EF00}"/>
                </a:ext>
              </a:extLst>
            </p:cNvPr>
            <p:cNvSpPr/>
            <p:nvPr/>
          </p:nvSpPr>
          <p:spPr>
            <a:xfrm>
              <a:off x="2861087" y="2817078"/>
              <a:ext cx="761735" cy="688830"/>
            </a:xfrm>
            <a:custGeom>
              <a:avLst/>
              <a:gdLst/>
              <a:ahLst/>
              <a:cxnLst/>
              <a:rect l="l" t="t" r="r" b="b"/>
              <a:pathLst>
                <a:path w="5756" h="5205" extrusionOk="0">
                  <a:moveTo>
                    <a:pt x="2876" y="337"/>
                  </a:moveTo>
                  <a:cubicBezTo>
                    <a:pt x="3435" y="337"/>
                    <a:pt x="3994" y="543"/>
                    <a:pt x="4432" y="958"/>
                  </a:cubicBezTo>
                  <a:cubicBezTo>
                    <a:pt x="5341" y="1815"/>
                    <a:pt x="5382" y="3249"/>
                    <a:pt x="4524" y="4158"/>
                  </a:cubicBezTo>
                  <a:cubicBezTo>
                    <a:pt x="4077" y="4629"/>
                    <a:pt x="3477" y="4867"/>
                    <a:pt x="2875" y="4867"/>
                  </a:cubicBezTo>
                  <a:cubicBezTo>
                    <a:pt x="2317" y="4867"/>
                    <a:pt x="1758" y="4662"/>
                    <a:pt x="1320" y="4249"/>
                  </a:cubicBezTo>
                  <a:cubicBezTo>
                    <a:pt x="411" y="3392"/>
                    <a:pt x="371" y="1955"/>
                    <a:pt x="1229" y="1046"/>
                  </a:cubicBezTo>
                  <a:cubicBezTo>
                    <a:pt x="1675" y="575"/>
                    <a:pt x="2275" y="337"/>
                    <a:pt x="2876" y="337"/>
                  </a:cubicBezTo>
                  <a:close/>
                  <a:moveTo>
                    <a:pt x="2875" y="1"/>
                  </a:moveTo>
                  <a:cubicBezTo>
                    <a:pt x="2185" y="1"/>
                    <a:pt x="1498" y="274"/>
                    <a:pt x="987" y="815"/>
                  </a:cubicBezTo>
                  <a:cubicBezTo>
                    <a:pt x="1" y="1859"/>
                    <a:pt x="45" y="3505"/>
                    <a:pt x="1089" y="4495"/>
                  </a:cubicBezTo>
                  <a:cubicBezTo>
                    <a:pt x="1592" y="4969"/>
                    <a:pt x="2234" y="5204"/>
                    <a:pt x="2874" y="5204"/>
                  </a:cubicBezTo>
                  <a:cubicBezTo>
                    <a:pt x="3566" y="5204"/>
                    <a:pt x="4256" y="4931"/>
                    <a:pt x="4770" y="4389"/>
                  </a:cubicBezTo>
                  <a:cubicBezTo>
                    <a:pt x="5756" y="3344"/>
                    <a:pt x="5708" y="1698"/>
                    <a:pt x="4663" y="712"/>
                  </a:cubicBezTo>
                  <a:cubicBezTo>
                    <a:pt x="4160" y="237"/>
                    <a:pt x="3517" y="1"/>
                    <a:pt x="28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8;p16">
              <a:extLst>
                <a:ext uri="{FF2B5EF4-FFF2-40B4-BE49-F238E27FC236}">
                  <a16:creationId xmlns:a16="http://schemas.microsoft.com/office/drawing/2014/main" id="{E4BC0399-298B-4D23-A009-55C3EFE1935A}"/>
                </a:ext>
              </a:extLst>
            </p:cNvPr>
            <p:cNvSpPr/>
            <p:nvPr/>
          </p:nvSpPr>
          <p:spPr>
            <a:xfrm>
              <a:off x="2910052" y="2861544"/>
              <a:ext cx="663276" cy="599765"/>
            </a:xfrm>
            <a:custGeom>
              <a:avLst/>
              <a:gdLst/>
              <a:ahLst/>
              <a:cxnLst/>
              <a:rect l="l" t="t" r="r" b="b"/>
              <a:pathLst>
                <a:path w="5012" h="4532" extrusionOk="0">
                  <a:moveTo>
                    <a:pt x="2506" y="1"/>
                  </a:moveTo>
                  <a:cubicBezTo>
                    <a:pt x="1906" y="1"/>
                    <a:pt x="1307" y="239"/>
                    <a:pt x="862" y="710"/>
                  </a:cubicBezTo>
                  <a:cubicBezTo>
                    <a:pt x="1" y="1619"/>
                    <a:pt x="41" y="3056"/>
                    <a:pt x="950" y="3913"/>
                  </a:cubicBezTo>
                  <a:cubicBezTo>
                    <a:pt x="1388" y="4326"/>
                    <a:pt x="1947" y="4531"/>
                    <a:pt x="2505" y="4531"/>
                  </a:cubicBezTo>
                  <a:cubicBezTo>
                    <a:pt x="3107" y="4531"/>
                    <a:pt x="3707" y="4293"/>
                    <a:pt x="4154" y="3822"/>
                  </a:cubicBezTo>
                  <a:cubicBezTo>
                    <a:pt x="5012" y="2913"/>
                    <a:pt x="4971" y="1479"/>
                    <a:pt x="4062" y="622"/>
                  </a:cubicBezTo>
                  <a:cubicBezTo>
                    <a:pt x="3624" y="207"/>
                    <a:pt x="3065" y="1"/>
                    <a:pt x="2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9;p16">
              <a:extLst>
                <a:ext uri="{FF2B5EF4-FFF2-40B4-BE49-F238E27FC236}">
                  <a16:creationId xmlns:a16="http://schemas.microsoft.com/office/drawing/2014/main" id="{22D08495-E1BB-46FF-BFEB-A4F916513C00}"/>
                </a:ext>
              </a:extLst>
            </p:cNvPr>
            <p:cNvSpPr/>
            <p:nvPr/>
          </p:nvSpPr>
          <p:spPr>
            <a:xfrm>
              <a:off x="3047731" y="3223742"/>
              <a:ext cx="149822" cy="166163"/>
            </a:xfrm>
            <a:custGeom>
              <a:avLst/>
              <a:gdLst/>
              <a:ahLst/>
              <a:cxnLst/>
              <a:rect l="l" t="t" r="r" b="b"/>
              <a:pathLst>
                <a:path w="1237" h="1372" extrusionOk="0">
                  <a:moveTo>
                    <a:pt x="485" y="0"/>
                  </a:moveTo>
                  <a:cubicBezTo>
                    <a:pt x="430" y="22"/>
                    <a:pt x="378" y="55"/>
                    <a:pt x="327" y="92"/>
                  </a:cubicBezTo>
                  <a:cubicBezTo>
                    <a:pt x="276" y="132"/>
                    <a:pt x="228" y="180"/>
                    <a:pt x="177" y="231"/>
                  </a:cubicBezTo>
                  <a:cubicBezTo>
                    <a:pt x="78" y="338"/>
                    <a:pt x="23" y="437"/>
                    <a:pt x="12" y="536"/>
                  </a:cubicBezTo>
                  <a:cubicBezTo>
                    <a:pt x="1" y="635"/>
                    <a:pt x="38" y="723"/>
                    <a:pt x="118" y="800"/>
                  </a:cubicBezTo>
                  <a:cubicBezTo>
                    <a:pt x="181" y="859"/>
                    <a:pt x="250" y="892"/>
                    <a:pt x="320" y="892"/>
                  </a:cubicBezTo>
                  <a:cubicBezTo>
                    <a:pt x="323" y="892"/>
                    <a:pt x="327" y="891"/>
                    <a:pt x="331" y="891"/>
                  </a:cubicBezTo>
                  <a:cubicBezTo>
                    <a:pt x="408" y="888"/>
                    <a:pt x="496" y="851"/>
                    <a:pt x="595" y="781"/>
                  </a:cubicBezTo>
                  <a:lnTo>
                    <a:pt x="653" y="741"/>
                  </a:lnTo>
                  <a:cubicBezTo>
                    <a:pt x="756" y="671"/>
                    <a:pt x="829" y="635"/>
                    <a:pt x="873" y="627"/>
                  </a:cubicBezTo>
                  <a:cubicBezTo>
                    <a:pt x="878" y="627"/>
                    <a:pt x="882" y="627"/>
                    <a:pt x="886" y="627"/>
                  </a:cubicBezTo>
                  <a:cubicBezTo>
                    <a:pt x="926" y="627"/>
                    <a:pt x="965" y="642"/>
                    <a:pt x="998" y="671"/>
                  </a:cubicBezTo>
                  <a:cubicBezTo>
                    <a:pt x="1038" y="712"/>
                    <a:pt x="1057" y="759"/>
                    <a:pt x="1046" y="818"/>
                  </a:cubicBezTo>
                  <a:cubicBezTo>
                    <a:pt x="1031" y="877"/>
                    <a:pt x="994" y="939"/>
                    <a:pt x="932" y="1005"/>
                  </a:cubicBezTo>
                  <a:cubicBezTo>
                    <a:pt x="884" y="1053"/>
                    <a:pt x="833" y="1097"/>
                    <a:pt x="771" y="1137"/>
                  </a:cubicBezTo>
                  <a:cubicBezTo>
                    <a:pt x="708" y="1173"/>
                    <a:pt x="639" y="1206"/>
                    <a:pt x="562" y="1232"/>
                  </a:cubicBezTo>
                  <a:lnTo>
                    <a:pt x="708" y="1371"/>
                  </a:lnTo>
                  <a:cubicBezTo>
                    <a:pt x="778" y="1331"/>
                    <a:pt x="844" y="1291"/>
                    <a:pt x="899" y="1250"/>
                  </a:cubicBezTo>
                  <a:cubicBezTo>
                    <a:pt x="954" y="1210"/>
                    <a:pt x="1005" y="1166"/>
                    <a:pt x="1049" y="1119"/>
                  </a:cubicBezTo>
                  <a:cubicBezTo>
                    <a:pt x="1152" y="1009"/>
                    <a:pt x="1211" y="899"/>
                    <a:pt x="1225" y="792"/>
                  </a:cubicBezTo>
                  <a:cubicBezTo>
                    <a:pt x="1236" y="686"/>
                    <a:pt x="1203" y="594"/>
                    <a:pt x="1126" y="517"/>
                  </a:cubicBezTo>
                  <a:cubicBezTo>
                    <a:pt x="1057" y="455"/>
                    <a:pt x="988" y="425"/>
                    <a:pt x="912" y="425"/>
                  </a:cubicBezTo>
                  <a:cubicBezTo>
                    <a:pt x="908" y="425"/>
                    <a:pt x="903" y="425"/>
                    <a:pt x="899" y="426"/>
                  </a:cubicBezTo>
                  <a:cubicBezTo>
                    <a:pt x="822" y="433"/>
                    <a:pt x="723" y="473"/>
                    <a:pt x="606" y="554"/>
                  </a:cubicBezTo>
                  <a:lnTo>
                    <a:pt x="551" y="591"/>
                  </a:lnTo>
                  <a:cubicBezTo>
                    <a:pt x="463" y="653"/>
                    <a:pt x="397" y="686"/>
                    <a:pt x="356" y="693"/>
                  </a:cubicBezTo>
                  <a:cubicBezTo>
                    <a:pt x="348" y="695"/>
                    <a:pt x="339" y="695"/>
                    <a:pt x="331" y="695"/>
                  </a:cubicBezTo>
                  <a:cubicBezTo>
                    <a:pt x="298" y="695"/>
                    <a:pt x="269" y="683"/>
                    <a:pt x="243" y="657"/>
                  </a:cubicBezTo>
                  <a:cubicBezTo>
                    <a:pt x="199" y="616"/>
                    <a:pt x="184" y="569"/>
                    <a:pt x="195" y="514"/>
                  </a:cubicBezTo>
                  <a:cubicBezTo>
                    <a:pt x="206" y="459"/>
                    <a:pt x="246" y="396"/>
                    <a:pt x="312" y="327"/>
                  </a:cubicBezTo>
                  <a:cubicBezTo>
                    <a:pt x="356" y="279"/>
                    <a:pt x="404" y="239"/>
                    <a:pt x="452" y="206"/>
                  </a:cubicBezTo>
                  <a:cubicBezTo>
                    <a:pt x="503" y="173"/>
                    <a:pt x="558" y="147"/>
                    <a:pt x="617" y="125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0;p16">
              <a:extLst>
                <a:ext uri="{FF2B5EF4-FFF2-40B4-BE49-F238E27FC236}">
                  <a16:creationId xmlns:a16="http://schemas.microsoft.com/office/drawing/2014/main" id="{B2E5B23C-FE37-441C-8845-8D82CC766980}"/>
                </a:ext>
              </a:extLst>
            </p:cNvPr>
            <p:cNvSpPr/>
            <p:nvPr/>
          </p:nvSpPr>
          <p:spPr>
            <a:xfrm>
              <a:off x="3112694" y="3147760"/>
              <a:ext cx="183493" cy="136854"/>
            </a:xfrm>
            <a:custGeom>
              <a:avLst/>
              <a:gdLst/>
              <a:ahLst/>
              <a:cxnLst/>
              <a:rect l="l" t="t" r="r" b="b"/>
              <a:pathLst>
                <a:path w="1515" h="1130" extrusionOk="0">
                  <a:moveTo>
                    <a:pt x="653" y="1"/>
                  </a:moveTo>
                  <a:lnTo>
                    <a:pt x="378" y="294"/>
                  </a:lnTo>
                  <a:lnTo>
                    <a:pt x="136" y="63"/>
                  </a:lnTo>
                  <a:lnTo>
                    <a:pt x="0" y="206"/>
                  </a:lnTo>
                  <a:lnTo>
                    <a:pt x="246" y="437"/>
                  </a:lnTo>
                  <a:lnTo>
                    <a:pt x="147" y="539"/>
                  </a:lnTo>
                  <a:lnTo>
                    <a:pt x="257" y="642"/>
                  </a:lnTo>
                  <a:lnTo>
                    <a:pt x="356" y="539"/>
                  </a:lnTo>
                  <a:lnTo>
                    <a:pt x="822" y="979"/>
                  </a:lnTo>
                  <a:cubicBezTo>
                    <a:pt x="924" y="1079"/>
                    <a:pt x="1017" y="1130"/>
                    <a:pt x="1096" y="1130"/>
                  </a:cubicBezTo>
                  <a:cubicBezTo>
                    <a:pt x="1098" y="1130"/>
                    <a:pt x="1101" y="1130"/>
                    <a:pt x="1104" y="1130"/>
                  </a:cubicBezTo>
                  <a:cubicBezTo>
                    <a:pt x="1181" y="1126"/>
                    <a:pt x="1272" y="1071"/>
                    <a:pt x="1379" y="961"/>
                  </a:cubicBezTo>
                  <a:lnTo>
                    <a:pt x="1514" y="814"/>
                  </a:lnTo>
                  <a:lnTo>
                    <a:pt x="1397" y="704"/>
                  </a:lnTo>
                  <a:lnTo>
                    <a:pt x="1258" y="847"/>
                  </a:lnTo>
                  <a:cubicBezTo>
                    <a:pt x="1203" y="906"/>
                    <a:pt x="1155" y="939"/>
                    <a:pt x="1118" y="939"/>
                  </a:cubicBezTo>
                  <a:cubicBezTo>
                    <a:pt x="1078" y="939"/>
                    <a:pt x="1027" y="906"/>
                    <a:pt x="957" y="840"/>
                  </a:cubicBezTo>
                  <a:lnTo>
                    <a:pt x="488" y="397"/>
                  </a:lnTo>
                  <a:lnTo>
                    <a:pt x="763" y="107"/>
                  </a:lnTo>
                  <a:lnTo>
                    <a:pt x="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1;p16">
              <a:extLst>
                <a:ext uri="{FF2B5EF4-FFF2-40B4-BE49-F238E27FC236}">
                  <a16:creationId xmlns:a16="http://schemas.microsoft.com/office/drawing/2014/main" id="{8D0534D0-B734-4901-AF94-DCD29632E679}"/>
                </a:ext>
              </a:extLst>
            </p:cNvPr>
            <p:cNvSpPr/>
            <p:nvPr/>
          </p:nvSpPr>
          <p:spPr>
            <a:xfrm>
              <a:off x="3221052" y="3058803"/>
              <a:ext cx="150186" cy="146301"/>
            </a:xfrm>
            <a:custGeom>
              <a:avLst/>
              <a:gdLst/>
              <a:ahLst/>
              <a:cxnLst/>
              <a:rect l="l" t="t" r="r" b="b"/>
              <a:pathLst>
                <a:path w="1240" h="1208" extrusionOk="0">
                  <a:moveTo>
                    <a:pt x="509" y="193"/>
                  </a:moveTo>
                  <a:cubicBezTo>
                    <a:pt x="521" y="193"/>
                    <a:pt x="534" y="194"/>
                    <a:pt x="547" y="195"/>
                  </a:cubicBezTo>
                  <a:cubicBezTo>
                    <a:pt x="646" y="210"/>
                    <a:pt x="748" y="265"/>
                    <a:pt x="851" y="360"/>
                  </a:cubicBezTo>
                  <a:cubicBezTo>
                    <a:pt x="954" y="456"/>
                    <a:pt x="1012" y="555"/>
                    <a:pt x="1031" y="654"/>
                  </a:cubicBezTo>
                  <a:cubicBezTo>
                    <a:pt x="1049" y="756"/>
                    <a:pt x="1023" y="844"/>
                    <a:pt x="950" y="918"/>
                  </a:cubicBezTo>
                  <a:cubicBezTo>
                    <a:pt x="886" y="985"/>
                    <a:pt x="813" y="1019"/>
                    <a:pt x="730" y="1019"/>
                  </a:cubicBezTo>
                  <a:cubicBezTo>
                    <a:pt x="718" y="1019"/>
                    <a:pt x="706" y="1018"/>
                    <a:pt x="693" y="1017"/>
                  </a:cubicBezTo>
                  <a:cubicBezTo>
                    <a:pt x="591" y="1002"/>
                    <a:pt x="488" y="947"/>
                    <a:pt x="385" y="852"/>
                  </a:cubicBezTo>
                  <a:cubicBezTo>
                    <a:pt x="283" y="753"/>
                    <a:pt x="224" y="654"/>
                    <a:pt x="206" y="555"/>
                  </a:cubicBezTo>
                  <a:cubicBezTo>
                    <a:pt x="187" y="456"/>
                    <a:pt x="217" y="368"/>
                    <a:pt x="286" y="291"/>
                  </a:cubicBezTo>
                  <a:cubicBezTo>
                    <a:pt x="347" y="227"/>
                    <a:pt x="422" y="193"/>
                    <a:pt x="509" y="193"/>
                  </a:cubicBezTo>
                  <a:close/>
                  <a:moveTo>
                    <a:pt x="548" y="1"/>
                  </a:moveTo>
                  <a:cubicBezTo>
                    <a:pt x="407" y="1"/>
                    <a:pt x="279" y="60"/>
                    <a:pt x="166" y="177"/>
                  </a:cubicBezTo>
                  <a:cubicBezTo>
                    <a:pt x="52" y="302"/>
                    <a:pt x="1" y="437"/>
                    <a:pt x="12" y="580"/>
                  </a:cubicBezTo>
                  <a:cubicBezTo>
                    <a:pt x="26" y="727"/>
                    <a:pt x="103" y="866"/>
                    <a:pt x="246" y="998"/>
                  </a:cubicBezTo>
                  <a:cubicBezTo>
                    <a:pt x="385" y="1134"/>
                    <a:pt x="528" y="1203"/>
                    <a:pt x="675" y="1207"/>
                  </a:cubicBezTo>
                  <a:cubicBezTo>
                    <a:pt x="683" y="1208"/>
                    <a:pt x="691" y="1208"/>
                    <a:pt x="699" y="1208"/>
                  </a:cubicBezTo>
                  <a:cubicBezTo>
                    <a:pt x="836" y="1208"/>
                    <a:pt x="960" y="1149"/>
                    <a:pt x="1071" y="1031"/>
                  </a:cubicBezTo>
                  <a:cubicBezTo>
                    <a:pt x="1188" y="910"/>
                    <a:pt x="1240" y="775"/>
                    <a:pt x="1225" y="628"/>
                  </a:cubicBezTo>
                  <a:cubicBezTo>
                    <a:pt x="1210" y="481"/>
                    <a:pt x="1133" y="342"/>
                    <a:pt x="990" y="210"/>
                  </a:cubicBezTo>
                  <a:cubicBezTo>
                    <a:pt x="851" y="74"/>
                    <a:pt x="708" y="8"/>
                    <a:pt x="561" y="1"/>
                  </a:cubicBezTo>
                  <a:cubicBezTo>
                    <a:pt x="557" y="1"/>
                    <a:pt x="553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2;p16">
              <a:extLst>
                <a:ext uri="{FF2B5EF4-FFF2-40B4-BE49-F238E27FC236}">
                  <a16:creationId xmlns:a16="http://schemas.microsoft.com/office/drawing/2014/main" id="{8C1AD83D-5256-4B47-986B-EAC1C5BAAB0A}"/>
                </a:ext>
              </a:extLst>
            </p:cNvPr>
            <p:cNvSpPr/>
            <p:nvPr/>
          </p:nvSpPr>
          <p:spPr>
            <a:xfrm>
              <a:off x="3302617" y="2959452"/>
              <a:ext cx="171502" cy="205524"/>
            </a:xfrm>
            <a:custGeom>
              <a:avLst/>
              <a:gdLst/>
              <a:ahLst/>
              <a:cxnLst/>
              <a:rect l="l" t="t" r="r" b="b"/>
              <a:pathLst>
                <a:path w="1416" h="1697" extrusionOk="0">
                  <a:moveTo>
                    <a:pt x="667" y="190"/>
                  </a:moveTo>
                  <a:cubicBezTo>
                    <a:pt x="683" y="190"/>
                    <a:pt x="699" y="192"/>
                    <a:pt x="715" y="194"/>
                  </a:cubicBezTo>
                  <a:cubicBezTo>
                    <a:pt x="814" y="205"/>
                    <a:pt x="916" y="260"/>
                    <a:pt x="1023" y="359"/>
                  </a:cubicBezTo>
                  <a:cubicBezTo>
                    <a:pt x="1125" y="458"/>
                    <a:pt x="1188" y="557"/>
                    <a:pt x="1206" y="656"/>
                  </a:cubicBezTo>
                  <a:cubicBezTo>
                    <a:pt x="1224" y="755"/>
                    <a:pt x="1199" y="839"/>
                    <a:pt x="1129" y="916"/>
                  </a:cubicBezTo>
                  <a:cubicBezTo>
                    <a:pt x="1067" y="978"/>
                    <a:pt x="997" y="1011"/>
                    <a:pt x="918" y="1011"/>
                  </a:cubicBezTo>
                  <a:cubicBezTo>
                    <a:pt x="903" y="1011"/>
                    <a:pt x="888" y="1010"/>
                    <a:pt x="873" y="1008"/>
                  </a:cubicBezTo>
                  <a:cubicBezTo>
                    <a:pt x="774" y="993"/>
                    <a:pt x="671" y="938"/>
                    <a:pt x="568" y="839"/>
                  </a:cubicBezTo>
                  <a:cubicBezTo>
                    <a:pt x="462" y="744"/>
                    <a:pt x="403" y="645"/>
                    <a:pt x="381" y="546"/>
                  </a:cubicBezTo>
                  <a:cubicBezTo>
                    <a:pt x="363" y="447"/>
                    <a:pt x="389" y="359"/>
                    <a:pt x="462" y="286"/>
                  </a:cubicBezTo>
                  <a:cubicBezTo>
                    <a:pt x="520" y="221"/>
                    <a:pt x="588" y="190"/>
                    <a:pt x="667" y="190"/>
                  </a:cubicBezTo>
                  <a:close/>
                  <a:moveTo>
                    <a:pt x="687" y="1"/>
                  </a:moveTo>
                  <a:cubicBezTo>
                    <a:pt x="564" y="1"/>
                    <a:pt x="461" y="46"/>
                    <a:pt x="374" y="139"/>
                  </a:cubicBezTo>
                  <a:cubicBezTo>
                    <a:pt x="315" y="201"/>
                    <a:pt x="279" y="267"/>
                    <a:pt x="260" y="337"/>
                  </a:cubicBezTo>
                  <a:cubicBezTo>
                    <a:pt x="242" y="407"/>
                    <a:pt x="242" y="480"/>
                    <a:pt x="268" y="557"/>
                  </a:cubicBezTo>
                  <a:lnTo>
                    <a:pt x="136" y="432"/>
                  </a:lnTo>
                  <a:lnTo>
                    <a:pt x="0" y="575"/>
                  </a:lnTo>
                  <a:lnTo>
                    <a:pt x="1188" y="1697"/>
                  </a:lnTo>
                  <a:lnTo>
                    <a:pt x="1323" y="1554"/>
                  </a:lnTo>
                  <a:lnTo>
                    <a:pt x="869" y="1125"/>
                  </a:lnTo>
                  <a:lnTo>
                    <a:pt x="869" y="1125"/>
                  </a:lnTo>
                  <a:cubicBezTo>
                    <a:pt x="904" y="1133"/>
                    <a:pt x="937" y="1137"/>
                    <a:pt x="971" y="1137"/>
                  </a:cubicBezTo>
                  <a:cubicBezTo>
                    <a:pt x="1011" y="1137"/>
                    <a:pt x="1051" y="1131"/>
                    <a:pt x="1089" y="1121"/>
                  </a:cubicBezTo>
                  <a:cubicBezTo>
                    <a:pt x="1155" y="1099"/>
                    <a:pt x="1221" y="1055"/>
                    <a:pt x="1279" y="993"/>
                  </a:cubicBezTo>
                  <a:cubicBezTo>
                    <a:pt x="1378" y="887"/>
                    <a:pt x="1415" y="762"/>
                    <a:pt x="1393" y="619"/>
                  </a:cubicBezTo>
                  <a:cubicBezTo>
                    <a:pt x="1375" y="476"/>
                    <a:pt x="1294" y="341"/>
                    <a:pt x="1158" y="212"/>
                  </a:cubicBezTo>
                  <a:cubicBezTo>
                    <a:pt x="1026" y="84"/>
                    <a:pt x="884" y="14"/>
                    <a:pt x="741" y="3"/>
                  </a:cubicBezTo>
                  <a:cubicBezTo>
                    <a:pt x="722" y="2"/>
                    <a:pt x="704" y="1"/>
                    <a:pt x="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3;p16">
              <a:extLst>
                <a:ext uri="{FF2B5EF4-FFF2-40B4-BE49-F238E27FC236}">
                  <a16:creationId xmlns:a16="http://schemas.microsoft.com/office/drawing/2014/main" id="{FE1097C1-523D-4DA0-BC8E-5DFD300145C2}"/>
                </a:ext>
              </a:extLst>
            </p:cNvPr>
            <p:cNvSpPr/>
            <p:nvPr/>
          </p:nvSpPr>
          <p:spPr>
            <a:xfrm>
              <a:off x="5351555" y="2897143"/>
              <a:ext cx="242310" cy="498392"/>
            </a:xfrm>
            <a:custGeom>
              <a:avLst/>
              <a:gdLst/>
              <a:ahLst/>
              <a:cxnLst/>
              <a:rect l="l" t="t" r="r" b="b"/>
              <a:pathLst>
                <a:path w="1831" h="3766" fill="none" extrusionOk="0">
                  <a:moveTo>
                    <a:pt x="741" y="3765"/>
                  </a:moveTo>
                  <a:lnTo>
                    <a:pt x="1090" y="3765"/>
                  </a:lnTo>
                  <a:cubicBezTo>
                    <a:pt x="1497" y="3765"/>
                    <a:pt x="1830" y="3432"/>
                    <a:pt x="1830" y="3025"/>
                  </a:cubicBezTo>
                  <a:lnTo>
                    <a:pt x="1830" y="741"/>
                  </a:lnTo>
                  <a:cubicBezTo>
                    <a:pt x="1830" y="334"/>
                    <a:pt x="1497" y="1"/>
                    <a:pt x="1090" y="1"/>
                  </a:cubicBezTo>
                  <a:lnTo>
                    <a:pt x="741" y="1"/>
                  </a:lnTo>
                  <a:cubicBezTo>
                    <a:pt x="335" y="1"/>
                    <a:pt x="1" y="334"/>
                    <a:pt x="1" y="741"/>
                  </a:cubicBezTo>
                  <a:lnTo>
                    <a:pt x="1" y="3025"/>
                  </a:lnTo>
                  <a:cubicBezTo>
                    <a:pt x="1" y="3432"/>
                    <a:pt x="335" y="3765"/>
                    <a:pt x="741" y="3765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1F30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4;p16">
              <a:extLst>
                <a:ext uri="{FF2B5EF4-FFF2-40B4-BE49-F238E27FC236}">
                  <a16:creationId xmlns:a16="http://schemas.microsoft.com/office/drawing/2014/main" id="{C4613ED4-1EAF-43C7-A360-6CA057BBA0F2}"/>
                </a:ext>
              </a:extLst>
            </p:cNvPr>
            <p:cNvSpPr/>
            <p:nvPr/>
          </p:nvSpPr>
          <p:spPr>
            <a:xfrm>
              <a:off x="5497656" y="2948622"/>
              <a:ext cx="192154" cy="395432"/>
            </a:xfrm>
            <a:custGeom>
              <a:avLst/>
              <a:gdLst/>
              <a:ahLst/>
              <a:cxnLst/>
              <a:rect l="l" t="t" r="r" b="b"/>
              <a:pathLst>
                <a:path w="1452" h="2988" extrusionOk="0">
                  <a:moveTo>
                    <a:pt x="591" y="0"/>
                  </a:moveTo>
                  <a:cubicBezTo>
                    <a:pt x="264" y="0"/>
                    <a:pt x="0" y="264"/>
                    <a:pt x="0" y="587"/>
                  </a:cubicBezTo>
                  <a:lnTo>
                    <a:pt x="0" y="2398"/>
                  </a:lnTo>
                  <a:cubicBezTo>
                    <a:pt x="0" y="2724"/>
                    <a:pt x="264" y="2988"/>
                    <a:pt x="591" y="2988"/>
                  </a:cubicBezTo>
                  <a:lnTo>
                    <a:pt x="865" y="2988"/>
                  </a:lnTo>
                  <a:cubicBezTo>
                    <a:pt x="1188" y="2988"/>
                    <a:pt x="1452" y="2724"/>
                    <a:pt x="1452" y="2398"/>
                  </a:cubicBezTo>
                  <a:lnTo>
                    <a:pt x="1452" y="587"/>
                  </a:lnTo>
                  <a:cubicBezTo>
                    <a:pt x="1452" y="264"/>
                    <a:pt x="1188" y="0"/>
                    <a:pt x="865" y="0"/>
                  </a:cubicBez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;p16">
              <a:extLst>
                <a:ext uri="{FF2B5EF4-FFF2-40B4-BE49-F238E27FC236}">
                  <a16:creationId xmlns:a16="http://schemas.microsoft.com/office/drawing/2014/main" id="{9B1A5E5C-AAE4-4A1C-8311-BC8DEAD5A64A}"/>
                </a:ext>
              </a:extLst>
            </p:cNvPr>
            <p:cNvSpPr/>
            <p:nvPr/>
          </p:nvSpPr>
          <p:spPr>
            <a:xfrm>
              <a:off x="3576638" y="2897143"/>
              <a:ext cx="242178" cy="498392"/>
            </a:xfrm>
            <a:custGeom>
              <a:avLst/>
              <a:gdLst/>
              <a:ahLst/>
              <a:cxnLst/>
              <a:rect l="l" t="t" r="r" b="b"/>
              <a:pathLst>
                <a:path w="1830" h="3766" fill="none" extrusionOk="0">
                  <a:moveTo>
                    <a:pt x="1089" y="3765"/>
                  </a:moveTo>
                  <a:lnTo>
                    <a:pt x="741" y="3765"/>
                  </a:lnTo>
                  <a:cubicBezTo>
                    <a:pt x="334" y="3765"/>
                    <a:pt x="0" y="3432"/>
                    <a:pt x="0" y="3025"/>
                  </a:cubicBezTo>
                  <a:lnTo>
                    <a:pt x="0" y="741"/>
                  </a:lnTo>
                  <a:cubicBezTo>
                    <a:pt x="0" y="334"/>
                    <a:pt x="334" y="1"/>
                    <a:pt x="741" y="1"/>
                  </a:cubicBezTo>
                  <a:lnTo>
                    <a:pt x="1089" y="1"/>
                  </a:lnTo>
                  <a:cubicBezTo>
                    <a:pt x="1496" y="1"/>
                    <a:pt x="1830" y="334"/>
                    <a:pt x="1830" y="741"/>
                  </a:cubicBezTo>
                  <a:lnTo>
                    <a:pt x="1830" y="3025"/>
                  </a:lnTo>
                  <a:cubicBezTo>
                    <a:pt x="1830" y="3432"/>
                    <a:pt x="1496" y="3765"/>
                    <a:pt x="1089" y="3765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1F30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6;p16">
              <a:extLst>
                <a:ext uri="{FF2B5EF4-FFF2-40B4-BE49-F238E27FC236}">
                  <a16:creationId xmlns:a16="http://schemas.microsoft.com/office/drawing/2014/main" id="{1BF355A8-88B8-4A8E-8904-928EC6B277A1}"/>
                </a:ext>
              </a:extLst>
            </p:cNvPr>
            <p:cNvSpPr/>
            <p:nvPr/>
          </p:nvSpPr>
          <p:spPr>
            <a:xfrm>
              <a:off x="3688729" y="3882401"/>
              <a:ext cx="1894941" cy="628880"/>
            </a:xfrm>
            <a:custGeom>
              <a:avLst/>
              <a:gdLst/>
              <a:ahLst/>
              <a:cxnLst/>
              <a:rect l="l" t="t" r="r" b="b"/>
              <a:pathLst>
                <a:path w="14319" h="4752" extrusionOk="0">
                  <a:moveTo>
                    <a:pt x="1173" y="1"/>
                  </a:moveTo>
                  <a:cubicBezTo>
                    <a:pt x="528" y="1"/>
                    <a:pt x="0" y="528"/>
                    <a:pt x="0" y="1174"/>
                  </a:cubicBezTo>
                  <a:lnTo>
                    <a:pt x="0" y="3578"/>
                  </a:lnTo>
                  <a:cubicBezTo>
                    <a:pt x="0" y="4223"/>
                    <a:pt x="528" y="4751"/>
                    <a:pt x="1173" y="4751"/>
                  </a:cubicBezTo>
                  <a:lnTo>
                    <a:pt x="1723" y="4751"/>
                  </a:lnTo>
                  <a:cubicBezTo>
                    <a:pt x="2368" y="4751"/>
                    <a:pt x="2896" y="4223"/>
                    <a:pt x="2896" y="3578"/>
                  </a:cubicBezTo>
                  <a:lnTo>
                    <a:pt x="2896" y="1174"/>
                  </a:lnTo>
                  <a:cubicBezTo>
                    <a:pt x="2896" y="528"/>
                    <a:pt x="2368" y="1"/>
                    <a:pt x="1723" y="1"/>
                  </a:cubicBezTo>
                  <a:close/>
                  <a:moveTo>
                    <a:pt x="12595" y="1"/>
                  </a:moveTo>
                  <a:cubicBezTo>
                    <a:pt x="11954" y="1"/>
                    <a:pt x="11426" y="528"/>
                    <a:pt x="11426" y="1174"/>
                  </a:cubicBezTo>
                  <a:lnTo>
                    <a:pt x="11426" y="3578"/>
                  </a:lnTo>
                  <a:cubicBezTo>
                    <a:pt x="11426" y="4223"/>
                    <a:pt x="11954" y="4751"/>
                    <a:pt x="12595" y="4751"/>
                  </a:cubicBezTo>
                  <a:lnTo>
                    <a:pt x="13149" y="4751"/>
                  </a:lnTo>
                  <a:cubicBezTo>
                    <a:pt x="13794" y="4751"/>
                    <a:pt x="14318" y="4223"/>
                    <a:pt x="14318" y="3578"/>
                  </a:cubicBezTo>
                  <a:lnTo>
                    <a:pt x="14318" y="1174"/>
                  </a:lnTo>
                  <a:cubicBezTo>
                    <a:pt x="14318" y="528"/>
                    <a:pt x="13794" y="1"/>
                    <a:pt x="13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7;p16">
              <a:extLst>
                <a:ext uri="{FF2B5EF4-FFF2-40B4-BE49-F238E27FC236}">
                  <a16:creationId xmlns:a16="http://schemas.microsoft.com/office/drawing/2014/main" id="{9CE5BD05-BCF5-448E-8AF6-0CE1F848E9BB}"/>
                </a:ext>
              </a:extLst>
            </p:cNvPr>
            <p:cNvSpPr/>
            <p:nvPr/>
          </p:nvSpPr>
          <p:spPr>
            <a:xfrm>
              <a:off x="3693493" y="2640539"/>
              <a:ext cx="1805745" cy="1011607"/>
            </a:xfrm>
            <a:custGeom>
              <a:avLst/>
              <a:gdLst/>
              <a:ahLst/>
              <a:cxnLst/>
              <a:rect l="l" t="t" r="r" b="b"/>
              <a:pathLst>
                <a:path w="13645" h="7644" extrusionOk="0">
                  <a:moveTo>
                    <a:pt x="6823" y="1"/>
                  </a:moveTo>
                  <a:cubicBezTo>
                    <a:pt x="4733" y="1"/>
                    <a:pt x="2849" y="404"/>
                    <a:pt x="1533" y="1053"/>
                  </a:cubicBezTo>
                  <a:lnTo>
                    <a:pt x="925" y="1053"/>
                  </a:lnTo>
                  <a:cubicBezTo>
                    <a:pt x="661" y="1053"/>
                    <a:pt x="422" y="1155"/>
                    <a:pt x="250" y="1317"/>
                  </a:cubicBezTo>
                  <a:cubicBezTo>
                    <a:pt x="422" y="1170"/>
                    <a:pt x="661" y="1082"/>
                    <a:pt x="925" y="1082"/>
                  </a:cubicBezTo>
                  <a:lnTo>
                    <a:pt x="1474" y="1082"/>
                  </a:lnTo>
                  <a:cubicBezTo>
                    <a:pt x="833" y="1401"/>
                    <a:pt x="331" y="1782"/>
                    <a:pt x="8" y="2200"/>
                  </a:cubicBezTo>
                  <a:cubicBezTo>
                    <a:pt x="5" y="2204"/>
                    <a:pt x="5" y="2207"/>
                    <a:pt x="1" y="2211"/>
                  </a:cubicBezTo>
                  <a:lnTo>
                    <a:pt x="16" y="2325"/>
                  </a:lnTo>
                  <a:lnTo>
                    <a:pt x="191" y="3622"/>
                  </a:lnTo>
                  <a:lnTo>
                    <a:pt x="635" y="6918"/>
                  </a:lnTo>
                  <a:cubicBezTo>
                    <a:pt x="690" y="7332"/>
                    <a:pt x="1101" y="7643"/>
                    <a:pt x="1588" y="7643"/>
                  </a:cubicBezTo>
                  <a:lnTo>
                    <a:pt x="12182" y="7643"/>
                  </a:lnTo>
                  <a:cubicBezTo>
                    <a:pt x="12677" y="7643"/>
                    <a:pt x="13091" y="7321"/>
                    <a:pt x="13138" y="6903"/>
                  </a:cubicBezTo>
                  <a:lnTo>
                    <a:pt x="13490" y="3666"/>
                  </a:lnTo>
                  <a:lnTo>
                    <a:pt x="13637" y="2321"/>
                  </a:lnTo>
                  <a:lnTo>
                    <a:pt x="13644" y="2255"/>
                  </a:lnTo>
                  <a:lnTo>
                    <a:pt x="13644" y="2196"/>
                  </a:lnTo>
                  <a:cubicBezTo>
                    <a:pt x="13322" y="1771"/>
                    <a:pt x="12820" y="1408"/>
                    <a:pt x="12171" y="1082"/>
                  </a:cubicBezTo>
                  <a:lnTo>
                    <a:pt x="12112" y="1053"/>
                  </a:lnTo>
                  <a:cubicBezTo>
                    <a:pt x="10792" y="404"/>
                    <a:pt x="8912" y="1"/>
                    <a:pt x="6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8;p16">
              <a:extLst>
                <a:ext uri="{FF2B5EF4-FFF2-40B4-BE49-F238E27FC236}">
                  <a16:creationId xmlns:a16="http://schemas.microsoft.com/office/drawing/2014/main" id="{630E8951-F786-41E7-B546-DD0398700600}"/>
                </a:ext>
              </a:extLst>
            </p:cNvPr>
            <p:cNvSpPr/>
            <p:nvPr/>
          </p:nvSpPr>
          <p:spPr>
            <a:xfrm>
              <a:off x="3783350" y="2690563"/>
              <a:ext cx="1626560" cy="911161"/>
            </a:xfrm>
            <a:custGeom>
              <a:avLst/>
              <a:gdLst/>
              <a:ahLst/>
              <a:cxnLst/>
              <a:rect l="l" t="t" r="r" b="b"/>
              <a:pathLst>
                <a:path w="12291" h="6885" extrusionOk="0">
                  <a:moveTo>
                    <a:pt x="6144" y="0"/>
                  </a:moveTo>
                  <a:cubicBezTo>
                    <a:pt x="4259" y="0"/>
                    <a:pt x="2566" y="367"/>
                    <a:pt x="1378" y="950"/>
                  </a:cubicBezTo>
                  <a:lnTo>
                    <a:pt x="1327" y="975"/>
                  </a:lnTo>
                  <a:cubicBezTo>
                    <a:pt x="751" y="1265"/>
                    <a:pt x="297" y="1606"/>
                    <a:pt x="7" y="1983"/>
                  </a:cubicBezTo>
                  <a:cubicBezTo>
                    <a:pt x="4" y="1987"/>
                    <a:pt x="4" y="1991"/>
                    <a:pt x="0" y="1994"/>
                  </a:cubicBezTo>
                  <a:lnTo>
                    <a:pt x="15" y="2097"/>
                  </a:lnTo>
                  <a:lnTo>
                    <a:pt x="172" y="3263"/>
                  </a:lnTo>
                  <a:lnTo>
                    <a:pt x="572" y="6232"/>
                  </a:lnTo>
                  <a:cubicBezTo>
                    <a:pt x="623" y="6606"/>
                    <a:pt x="990" y="6884"/>
                    <a:pt x="1430" y="6884"/>
                  </a:cubicBezTo>
                  <a:lnTo>
                    <a:pt x="10971" y="6884"/>
                  </a:lnTo>
                  <a:cubicBezTo>
                    <a:pt x="11418" y="6884"/>
                    <a:pt x="11789" y="6595"/>
                    <a:pt x="11833" y="6217"/>
                  </a:cubicBezTo>
                  <a:lnTo>
                    <a:pt x="12148" y="3303"/>
                  </a:lnTo>
                  <a:lnTo>
                    <a:pt x="12280" y="2090"/>
                  </a:lnTo>
                  <a:lnTo>
                    <a:pt x="12287" y="2031"/>
                  </a:lnTo>
                  <a:lnTo>
                    <a:pt x="12291" y="1998"/>
                  </a:lnTo>
                  <a:cubicBezTo>
                    <a:pt x="11998" y="1617"/>
                    <a:pt x="11543" y="1269"/>
                    <a:pt x="10960" y="975"/>
                  </a:cubicBezTo>
                  <a:lnTo>
                    <a:pt x="10905" y="950"/>
                  </a:lnTo>
                  <a:cubicBezTo>
                    <a:pt x="9718" y="367"/>
                    <a:pt x="8024" y="0"/>
                    <a:pt x="6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9;p16">
              <a:extLst>
                <a:ext uri="{FF2B5EF4-FFF2-40B4-BE49-F238E27FC236}">
                  <a16:creationId xmlns:a16="http://schemas.microsoft.com/office/drawing/2014/main" id="{0450FD83-9972-416C-B1B7-ED845D4C09A2}"/>
                </a:ext>
              </a:extLst>
            </p:cNvPr>
            <p:cNvSpPr/>
            <p:nvPr/>
          </p:nvSpPr>
          <p:spPr>
            <a:xfrm>
              <a:off x="3771705" y="2692018"/>
              <a:ext cx="1652763" cy="547755"/>
            </a:xfrm>
            <a:custGeom>
              <a:avLst/>
              <a:gdLst/>
              <a:ahLst/>
              <a:cxnLst/>
              <a:rect l="l" t="t" r="r" b="b"/>
              <a:pathLst>
                <a:path w="12489" h="4139" extrusionOk="0">
                  <a:moveTo>
                    <a:pt x="6345" y="0"/>
                  </a:moveTo>
                  <a:cubicBezTo>
                    <a:pt x="4767" y="0"/>
                    <a:pt x="2941" y="214"/>
                    <a:pt x="982" y="843"/>
                  </a:cubicBezTo>
                  <a:cubicBezTo>
                    <a:pt x="817" y="898"/>
                    <a:pt x="686" y="1008"/>
                    <a:pt x="616" y="1151"/>
                  </a:cubicBezTo>
                  <a:cubicBezTo>
                    <a:pt x="400" y="1595"/>
                    <a:pt x="0" y="2639"/>
                    <a:pt x="356" y="3732"/>
                  </a:cubicBezTo>
                  <a:cubicBezTo>
                    <a:pt x="436" y="3974"/>
                    <a:pt x="682" y="4139"/>
                    <a:pt x="964" y="4139"/>
                  </a:cubicBezTo>
                  <a:lnTo>
                    <a:pt x="11510" y="4139"/>
                  </a:lnTo>
                  <a:cubicBezTo>
                    <a:pt x="11781" y="4139"/>
                    <a:pt x="12027" y="3985"/>
                    <a:pt x="12108" y="3754"/>
                  </a:cubicBezTo>
                  <a:cubicBezTo>
                    <a:pt x="12489" y="2691"/>
                    <a:pt x="12210" y="1668"/>
                    <a:pt x="12042" y="1214"/>
                  </a:cubicBezTo>
                  <a:cubicBezTo>
                    <a:pt x="11983" y="1060"/>
                    <a:pt x="11851" y="931"/>
                    <a:pt x="11682" y="869"/>
                  </a:cubicBezTo>
                  <a:cubicBezTo>
                    <a:pt x="11003" y="622"/>
                    <a:pt x="9034" y="0"/>
                    <a:pt x="6345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0;p16">
              <a:extLst>
                <a:ext uri="{FF2B5EF4-FFF2-40B4-BE49-F238E27FC236}">
                  <a16:creationId xmlns:a16="http://schemas.microsoft.com/office/drawing/2014/main" id="{14083483-3992-4180-BB25-B1DCD93FE398}"/>
                </a:ext>
              </a:extLst>
            </p:cNvPr>
            <p:cNvSpPr/>
            <p:nvPr/>
          </p:nvSpPr>
          <p:spPr>
            <a:xfrm>
              <a:off x="3829404" y="2708296"/>
              <a:ext cx="1538820" cy="515464"/>
            </a:xfrm>
            <a:custGeom>
              <a:avLst/>
              <a:gdLst/>
              <a:ahLst/>
              <a:cxnLst/>
              <a:rect l="l" t="t" r="r" b="b"/>
              <a:pathLst>
                <a:path w="11628" h="3895" extrusionOk="0">
                  <a:moveTo>
                    <a:pt x="5902" y="0"/>
                  </a:moveTo>
                  <a:cubicBezTo>
                    <a:pt x="4445" y="0"/>
                    <a:pt x="2764" y="194"/>
                    <a:pt x="961" y="761"/>
                  </a:cubicBezTo>
                  <a:cubicBezTo>
                    <a:pt x="737" y="834"/>
                    <a:pt x="557" y="984"/>
                    <a:pt x="469" y="1182"/>
                  </a:cubicBezTo>
                  <a:cubicBezTo>
                    <a:pt x="275" y="1611"/>
                    <a:pt x="0" y="2436"/>
                    <a:pt x="217" y="3316"/>
                  </a:cubicBezTo>
                  <a:cubicBezTo>
                    <a:pt x="297" y="3653"/>
                    <a:pt x="634" y="3895"/>
                    <a:pt x="1019" y="3895"/>
                  </a:cubicBezTo>
                  <a:lnTo>
                    <a:pt x="10587" y="3895"/>
                  </a:lnTo>
                  <a:cubicBezTo>
                    <a:pt x="10960" y="3895"/>
                    <a:pt x="11290" y="3671"/>
                    <a:pt x="11382" y="3349"/>
                  </a:cubicBezTo>
                  <a:cubicBezTo>
                    <a:pt x="11628" y="2491"/>
                    <a:pt x="11444" y="1688"/>
                    <a:pt x="11298" y="1252"/>
                  </a:cubicBezTo>
                  <a:cubicBezTo>
                    <a:pt x="11228" y="1036"/>
                    <a:pt x="11048" y="863"/>
                    <a:pt x="10814" y="779"/>
                  </a:cubicBezTo>
                  <a:cubicBezTo>
                    <a:pt x="10091" y="526"/>
                    <a:pt x="8301" y="0"/>
                    <a:pt x="5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1;p16">
              <a:extLst>
                <a:ext uri="{FF2B5EF4-FFF2-40B4-BE49-F238E27FC236}">
                  <a16:creationId xmlns:a16="http://schemas.microsoft.com/office/drawing/2014/main" id="{041ADC74-F6A4-4EAB-8CA8-33969693C536}"/>
                </a:ext>
              </a:extLst>
            </p:cNvPr>
            <p:cNvSpPr/>
            <p:nvPr/>
          </p:nvSpPr>
          <p:spPr>
            <a:xfrm>
              <a:off x="4589950" y="2692018"/>
              <a:ext cx="26865" cy="527904"/>
            </a:xfrm>
            <a:custGeom>
              <a:avLst/>
              <a:gdLst/>
              <a:ahLst/>
              <a:cxnLst/>
              <a:rect l="l" t="t" r="r" b="b"/>
              <a:pathLst>
                <a:path w="203" h="3989" extrusionOk="0">
                  <a:moveTo>
                    <a:pt x="1" y="0"/>
                  </a:moveTo>
                  <a:lnTo>
                    <a:pt x="1" y="3988"/>
                  </a:lnTo>
                  <a:lnTo>
                    <a:pt x="203" y="398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2;p16">
              <a:extLst>
                <a:ext uri="{FF2B5EF4-FFF2-40B4-BE49-F238E27FC236}">
                  <a16:creationId xmlns:a16="http://schemas.microsoft.com/office/drawing/2014/main" id="{5082284D-5333-44B9-8135-5037C5482112}"/>
                </a:ext>
              </a:extLst>
            </p:cNvPr>
            <p:cNvSpPr/>
            <p:nvPr/>
          </p:nvSpPr>
          <p:spPr>
            <a:xfrm>
              <a:off x="3618325" y="3026834"/>
              <a:ext cx="1989562" cy="1103186"/>
            </a:xfrm>
            <a:custGeom>
              <a:avLst/>
              <a:gdLst/>
              <a:ahLst/>
              <a:cxnLst/>
              <a:rect l="l" t="t" r="r" b="b"/>
              <a:pathLst>
                <a:path w="15034" h="8336" extrusionOk="0">
                  <a:moveTo>
                    <a:pt x="9127" y="0"/>
                  </a:moveTo>
                  <a:cubicBezTo>
                    <a:pt x="8538" y="0"/>
                    <a:pt x="7910" y="27"/>
                    <a:pt x="7248" y="91"/>
                  </a:cubicBezTo>
                  <a:cubicBezTo>
                    <a:pt x="6496" y="164"/>
                    <a:pt x="5800" y="274"/>
                    <a:pt x="5166" y="406"/>
                  </a:cubicBezTo>
                  <a:cubicBezTo>
                    <a:pt x="3707" y="513"/>
                    <a:pt x="2607" y="1873"/>
                    <a:pt x="2706" y="3445"/>
                  </a:cubicBezTo>
                  <a:lnTo>
                    <a:pt x="2713" y="3537"/>
                  </a:lnTo>
                  <a:lnTo>
                    <a:pt x="2398" y="3537"/>
                  </a:lnTo>
                  <a:cubicBezTo>
                    <a:pt x="1078" y="3537"/>
                    <a:pt x="1" y="4702"/>
                    <a:pt x="1" y="6128"/>
                  </a:cubicBezTo>
                  <a:lnTo>
                    <a:pt x="1" y="7224"/>
                  </a:lnTo>
                  <a:lnTo>
                    <a:pt x="2944" y="7224"/>
                  </a:lnTo>
                  <a:lnTo>
                    <a:pt x="3018" y="8335"/>
                  </a:lnTo>
                  <a:lnTo>
                    <a:pt x="12167" y="7661"/>
                  </a:lnTo>
                  <a:cubicBezTo>
                    <a:pt x="12185" y="7661"/>
                    <a:pt x="12200" y="7642"/>
                    <a:pt x="12196" y="7624"/>
                  </a:cubicBezTo>
                  <a:lnTo>
                    <a:pt x="12174" y="7224"/>
                  </a:lnTo>
                  <a:lnTo>
                    <a:pt x="14989" y="7224"/>
                  </a:lnTo>
                  <a:cubicBezTo>
                    <a:pt x="15011" y="7224"/>
                    <a:pt x="15033" y="7202"/>
                    <a:pt x="15033" y="7177"/>
                  </a:cubicBezTo>
                  <a:lnTo>
                    <a:pt x="15033" y="6653"/>
                  </a:lnTo>
                  <a:cubicBezTo>
                    <a:pt x="15033" y="6612"/>
                    <a:pt x="15030" y="6572"/>
                    <a:pt x="15026" y="6535"/>
                  </a:cubicBezTo>
                  <a:lnTo>
                    <a:pt x="15026" y="6092"/>
                  </a:lnTo>
                  <a:cubicBezTo>
                    <a:pt x="15026" y="4666"/>
                    <a:pt x="13948" y="3500"/>
                    <a:pt x="12629" y="3500"/>
                  </a:cubicBezTo>
                  <a:lnTo>
                    <a:pt x="11940" y="3500"/>
                  </a:lnTo>
                  <a:lnTo>
                    <a:pt x="11811" y="1513"/>
                  </a:lnTo>
                  <a:cubicBezTo>
                    <a:pt x="11786" y="1074"/>
                    <a:pt x="11595" y="689"/>
                    <a:pt x="11309" y="421"/>
                  </a:cubicBezTo>
                  <a:cubicBezTo>
                    <a:pt x="10942" y="72"/>
                    <a:pt x="10522" y="29"/>
                    <a:pt x="10330" y="29"/>
                  </a:cubicBezTo>
                  <a:cubicBezTo>
                    <a:pt x="10288" y="29"/>
                    <a:pt x="10256" y="31"/>
                    <a:pt x="10239" y="33"/>
                  </a:cubicBezTo>
                  <a:cubicBezTo>
                    <a:pt x="9887" y="12"/>
                    <a:pt x="9516" y="0"/>
                    <a:pt x="9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3;p16">
              <a:extLst>
                <a:ext uri="{FF2B5EF4-FFF2-40B4-BE49-F238E27FC236}">
                  <a16:creationId xmlns:a16="http://schemas.microsoft.com/office/drawing/2014/main" id="{5F927896-D801-4232-B831-C0840A390C70}"/>
                </a:ext>
              </a:extLst>
            </p:cNvPr>
            <p:cNvSpPr/>
            <p:nvPr/>
          </p:nvSpPr>
          <p:spPr>
            <a:xfrm>
              <a:off x="3755162" y="3135749"/>
              <a:ext cx="1723696" cy="1032517"/>
            </a:xfrm>
            <a:custGeom>
              <a:avLst/>
              <a:gdLst/>
              <a:ahLst/>
              <a:cxnLst/>
              <a:rect l="l" t="t" r="r" b="b"/>
              <a:pathLst>
                <a:path w="13025" h="7802" extrusionOk="0">
                  <a:moveTo>
                    <a:pt x="7911" y="1"/>
                  </a:moveTo>
                  <a:cubicBezTo>
                    <a:pt x="7400" y="1"/>
                    <a:pt x="6855" y="26"/>
                    <a:pt x="6280" y="86"/>
                  </a:cubicBezTo>
                  <a:cubicBezTo>
                    <a:pt x="5627" y="152"/>
                    <a:pt x="5026" y="258"/>
                    <a:pt x="4472" y="379"/>
                  </a:cubicBezTo>
                  <a:cubicBezTo>
                    <a:pt x="3212" y="478"/>
                    <a:pt x="2258" y="1753"/>
                    <a:pt x="2346" y="3223"/>
                  </a:cubicBezTo>
                  <a:lnTo>
                    <a:pt x="2350" y="3308"/>
                  </a:lnTo>
                  <a:lnTo>
                    <a:pt x="2079" y="3308"/>
                  </a:lnTo>
                  <a:cubicBezTo>
                    <a:pt x="935" y="3308"/>
                    <a:pt x="0" y="4400"/>
                    <a:pt x="0" y="5734"/>
                  </a:cubicBezTo>
                  <a:lnTo>
                    <a:pt x="0" y="6761"/>
                  </a:lnTo>
                  <a:lnTo>
                    <a:pt x="2552" y="6761"/>
                  </a:lnTo>
                  <a:lnTo>
                    <a:pt x="2614" y="7802"/>
                  </a:lnTo>
                  <a:lnTo>
                    <a:pt x="10539" y="7171"/>
                  </a:lnTo>
                  <a:cubicBezTo>
                    <a:pt x="10557" y="7171"/>
                    <a:pt x="10568" y="7153"/>
                    <a:pt x="10568" y="7135"/>
                  </a:cubicBezTo>
                  <a:lnTo>
                    <a:pt x="10546" y="6761"/>
                  </a:lnTo>
                  <a:lnTo>
                    <a:pt x="12984" y="6761"/>
                  </a:lnTo>
                  <a:cubicBezTo>
                    <a:pt x="13006" y="6761"/>
                    <a:pt x="13024" y="6739"/>
                    <a:pt x="13024" y="6717"/>
                  </a:cubicBezTo>
                  <a:lnTo>
                    <a:pt x="13024" y="6225"/>
                  </a:lnTo>
                  <a:cubicBezTo>
                    <a:pt x="13024" y="6189"/>
                    <a:pt x="13021" y="6152"/>
                    <a:pt x="13021" y="6116"/>
                  </a:cubicBezTo>
                  <a:lnTo>
                    <a:pt x="13021" y="5701"/>
                  </a:lnTo>
                  <a:cubicBezTo>
                    <a:pt x="13021" y="4367"/>
                    <a:pt x="12082" y="3275"/>
                    <a:pt x="10942" y="3275"/>
                  </a:cubicBezTo>
                  <a:lnTo>
                    <a:pt x="10341" y="3275"/>
                  </a:lnTo>
                  <a:lnTo>
                    <a:pt x="10235" y="1416"/>
                  </a:lnTo>
                  <a:cubicBezTo>
                    <a:pt x="10209" y="1006"/>
                    <a:pt x="10044" y="646"/>
                    <a:pt x="9799" y="393"/>
                  </a:cubicBezTo>
                  <a:cubicBezTo>
                    <a:pt x="9479" y="68"/>
                    <a:pt x="9115" y="27"/>
                    <a:pt x="8949" y="27"/>
                  </a:cubicBezTo>
                  <a:cubicBezTo>
                    <a:pt x="8913" y="27"/>
                    <a:pt x="8886" y="29"/>
                    <a:pt x="8871" y="31"/>
                  </a:cubicBezTo>
                  <a:cubicBezTo>
                    <a:pt x="8567" y="12"/>
                    <a:pt x="8246" y="1"/>
                    <a:pt x="7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4;p16">
              <a:extLst>
                <a:ext uri="{FF2B5EF4-FFF2-40B4-BE49-F238E27FC236}">
                  <a16:creationId xmlns:a16="http://schemas.microsoft.com/office/drawing/2014/main" id="{09971268-5AE5-4261-A1DA-FF42FCE25151}"/>
                </a:ext>
              </a:extLst>
            </p:cNvPr>
            <p:cNvSpPr/>
            <p:nvPr/>
          </p:nvSpPr>
          <p:spPr>
            <a:xfrm>
              <a:off x="3628118" y="2246700"/>
              <a:ext cx="1936627" cy="684595"/>
            </a:xfrm>
            <a:custGeom>
              <a:avLst/>
              <a:gdLst/>
              <a:ahLst/>
              <a:cxnLst/>
              <a:rect l="l" t="t" r="r" b="b"/>
              <a:pathLst>
                <a:path w="14634" h="5173" extrusionOk="0">
                  <a:moveTo>
                    <a:pt x="13764" y="4260"/>
                  </a:moveTo>
                  <a:cubicBezTo>
                    <a:pt x="13790" y="4282"/>
                    <a:pt x="13816" y="4300"/>
                    <a:pt x="13841" y="4322"/>
                  </a:cubicBezTo>
                  <a:cubicBezTo>
                    <a:pt x="13816" y="4304"/>
                    <a:pt x="13786" y="4282"/>
                    <a:pt x="13761" y="4267"/>
                  </a:cubicBezTo>
                  <a:lnTo>
                    <a:pt x="13764" y="4260"/>
                  </a:lnTo>
                  <a:close/>
                  <a:moveTo>
                    <a:pt x="7317" y="0"/>
                  </a:moveTo>
                  <a:cubicBezTo>
                    <a:pt x="3277" y="0"/>
                    <a:pt x="0" y="1708"/>
                    <a:pt x="0" y="3820"/>
                  </a:cubicBezTo>
                  <a:cubicBezTo>
                    <a:pt x="0" y="4337"/>
                    <a:pt x="539" y="5172"/>
                    <a:pt x="539" y="5172"/>
                  </a:cubicBezTo>
                  <a:cubicBezTo>
                    <a:pt x="543" y="5169"/>
                    <a:pt x="546" y="5165"/>
                    <a:pt x="550" y="5161"/>
                  </a:cubicBezTo>
                  <a:cubicBezTo>
                    <a:pt x="869" y="4766"/>
                    <a:pt x="1367" y="4403"/>
                    <a:pt x="2001" y="4098"/>
                  </a:cubicBezTo>
                  <a:lnTo>
                    <a:pt x="2060" y="4069"/>
                  </a:lnTo>
                  <a:cubicBezTo>
                    <a:pt x="3369" y="3457"/>
                    <a:pt x="5238" y="3072"/>
                    <a:pt x="7313" y="3072"/>
                  </a:cubicBezTo>
                  <a:cubicBezTo>
                    <a:pt x="9388" y="3072"/>
                    <a:pt x="11297" y="3450"/>
                    <a:pt x="12606" y="4065"/>
                  </a:cubicBezTo>
                  <a:lnTo>
                    <a:pt x="12643" y="4084"/>
                  </a:lnTo>
                  <a:cubicBezTo>
                    <a:pt x="13281" y="4362"/>
                    <a:pt x="13816" y="4766"/>
                    <a:pt x="14138" y="5172"/>
                  </a:cubicBezTo>
                  <a:cubicBezTo>
                    <a:pt x="14138" y="5172"/>
                    <a:pt x="14633" y="4333"/>
                    <a:pt x="14633" y="3820"/>
                  </a:cubicBezTo>
                  <a:cubicBezTo>
                    <a:pt x="14633" y="1708"/>
                    <a:pt x="11356" y="0"/>
                    <a:pt x="7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5;p16">
              <a:extLst>
                <a:ext uri="{FF2B5EF4-FFF2-40B4-BE49-F238E27FC236}">
                  <a16:creationId xmlns:a16="http://schemas.microsoft.com/office/drawing/2014/main" id="{48AF72B6-9380-45CB-837C-9915E1D4A3EA}"/>
                </a:ext>
              </a:extLst>
            </p:cNvPr>
            <p:cNvSpPr/>
            <p:nvPr/>
          </p:nvSpPr>
          <p:spPr>
            <a:xfrm>
              <a:off x="5455970" y="2876366"/>
              <a:ext cx="10719" cy="8337"/>
            </a:xfrm>
            <a:custGeom>
              <a:avLst/>
              <a:gdLst/>
              <a:ahLst/>
              <a:cxnLst/>
              <a:rect l="l" t="t" r="r" b="b"/>
              <a:pathLst>
                <a:path w="81" h="63" extrusionOk="0">
                  <a:moveTo>
                    <a:pt x="7" y="0"/>
                  </a:moveTo>
                  <a:lnTo>
                    <a:pt x="0" y="4"/>
                  </a:lnTo>
                  <a:cubicBezTo>
                    <a:pt x="29" y="22"/>
                    <a:pt x="55" y="40"/>
                    <a:pt x="81" y="62"/>
                  </a:cubicBezTo>
                  <a:cubicBezTo>
                    <a:pt x="59" y="40"/>
                    <a:pt x="33" y="22"/>
                    <a:pt x="7" y="0"/>
                  </a:cubicBez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6;p16">
              <a:extLst>
                <a:ext uri="{FF2B5EF4-FFF2-40B4-BE49-F238E27FC236}">
                  <a16:creationId xmlns:a16="http://schemas.microsoft.com/office/drawing/2014/main" id="{57CF10F6-FA13-4113-AE93-9A6193EA8C06}"/>
                </a:ext>
              </a:extLst>
            </p:cNvPr>
            <p:cNvSpPr/>
            <p:nvPr/>
          </p:nvSpPr>
          <p:spPr>
            <a:xfrm>
              <a:off x="3739150" y="2868558"/>
              <a:ext cx="22497" cy="16145"/>
            </a:xfrm>
            <a:custGeom>
              <a:avLst/>
              <a:gdLst/>
              <a:ahLst/>
              <a:cxnLst/>
              <a:rect l="l" t="t" r="r" b="b"/>
              <a:pathLst>
                <a:path w="170" h="122" extrusionOk="0">
                  <a:moveTo>
                    <a:pt x="169" y="1"/>
                  </a:moveTo>
                  <a:cubicBezTo>
                    <a:pt x="107" y="37"/>
                    <a:pt x="52" y="78"/>
                    <a:pt x="0" y="121"/>
                  </a:cubicBezTo>
                  <a:cubicBezTo>
                    <a:pt x="41" y="92"/>
                    <a:pt x="81" y="63"/>
                    <a:pt x="125" y="37"/>
                  </a:cubicBezTo>
                  <a:cubicBezTo>
                    <a:pt x="140" y="26"/>
                    <a:pt x="154" y="15"/>
                    <a:pt x="169" y="1"/>
                  </a:cubicBez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7;p16">
              <a:extLst>
                <a:ext uri="{FF2B5EF4-FFF2-40B4-BE49-F238E27FC236}">
                  <a16:creationId xmlns:a16="http://schemas.microsoft.com/office/drawing/2014/main" id="{F5563192-D832-416F-8663-CE947A8323C2}"/>
                </a:ext>
              </a:extLst>
            </p:cNvPr>
            <p:cNvSpPr/>
            <p:nvPr/>
          </p:nvSpPr>
          <p:spPr>
            <a:xfrm>
              <a:off x="3620310" y="3982846"/>
              <a:ext cx="1993400" cy="213994"/>
            </a:xfrm>
            <a:custGeom>
              <a:avLst/>
              <a:gdLst/>
              <a:ahLst/>
              <a:cxnLst/>
              <a:rect l="l" t="t" r="r" b="b"/>
              <a:pathLst>
                <a:path w="15063" h="1617" extrusionOk="0">
                  <a:moveTo>
                    <a:pt x="44" y="0"/>
                  </a:moveTo>
                  <a:cubicBezTo>
                    <a:pt x="19" y="0"/>
                    <a:pt x="0" y="19"/>
                    <a:pt x="0" y="44"/>
                  </a:cubicBezTo>
                  <a:lnTo>
                    <a:pt x="0" y="319"/>
                  </a:lnTo>
                  <a:cubicBezTo>
                    <a:pt x="0" y="1034"/>
                    <a:pt x="583" y="1617"/>
                    <a:pt x="1298" y="1617"/>
                  </a:cubicBezTo>
                  <a:lnTo>
                    <a:pt x="13761" y="1617"/>
                  </a:lnTo>
                  <a:cubicBezTo>
                    <a:pt x="14476" y="1617"/>
                    <a:pt x="15062" y="1034"/>
                    <a:pt x="15062" y="319"/>
                  </a:cubicBezTo>
                  <a:lnTo>
                    <a:pt x="15062" y="44"/>
                  </a:lnTo>
                  <a:cubicBezTo>
                    <a:pt x="15062" y="19"/>
                    <a:pt x="15040" y="0"/>
                    <a:pt x="15015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8;p16">
              <a:extLst>
                <a:ext uri="{FF2B5EF4-FFF2-40B4-BE49-F238E27FC236}">
                  <a16:creationId xmlns:a16="http://schemas.microsoft.com/office/drawing/2014/main" id="{C6791981-DA80-41F3-9D05-2A7CDA87A16C}"/>
                </a:ext>
              </a:extLst>
            </p:cNvPr>
            <p:cNvSpPr/>
            <p:nvPr/>
          </p:nvSpPr>
          <p:spPr>
            <a:xfrm>
              <a:off x="4279485" y="3308582"/>
              <a:ext cx="686567" cy="545903"/>
            </a:xfrm>
            <a:custGeom>
              <a:avLst/>
              <a:gdLst/>
              <a:ahLst/>
              <a:cxnLst/>
              <a:rect l="l" t="t" r="r" b="b"/>
              <a:pathLst>
                <a:path w="5188" h="4125" extrusionOk="0">
                  <a:moveTo>
                    <a:pt x="793" y="0"/>
                  </a:moveTo>
                  <a:cubicBezTo>
                    <a:pt x="357" y="0"/>
                    <a:pt x="1" y="356"/>
                    <a:pt x="1" y="792"/>
                  </a:cubicBezTo>
                  <a:lnTo>
                    <a:pt x="1" y="3329"/>
                  </a:lnTo>
                  <a:cubicBezTo>
                    <a:pt x="1" y="3765"/>
                    <a:pt x="357" y="4124"/>
                    <a:pt x="793" y="4124"/>
                  </a:cubicBezTo>
                  <a:lnTo>
                    <a:pt x="4396" y="4124"/>
                  </a:lnTo>
                  <a:cubicBezTo>
                    <a:pt x="4832" y="4124"/>
                    <a:pt x="5188" y="3765"/>
                    <a:pt x="5188" y="3329"/>
                  </a:cubicBezTo>
                  <a:lnTo>
                    <a:pt x="5188" y="792"/>
                  </a:lnTo>
                  <a:cubicBezTo>
                    <a:pt x="5188" y="356"/>
                    <a:pt x="4832" y="0"/>
                    <a:pt x="4396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9;p16">
              <a:extLst>
                <a:ext uri="{FF2B5EF4-FFF2-40B4-BE49-F238E27FC236}">
                  <a16:creationId xmlns:a16="http://schemas.microsoft.com/office/drawing/2014/main" id="{AC8E7ED7-EC55-4BB8-94F9-35761EB29E37}"/>
                </a:ext>
              </a:extLst>
            </p:cNvPr>
            <p:cNvSpPr/>
            <p:nvPr/>
          </p:nvSpPr>
          <p:spPr>
            <a:xfrm>
              <a:off x="4330436" y="3348813"/>
              <a:ext cx="584667" cy="464910"/>
            </a:xfrm>
            <a:custGeom>
              <a:avLst/>
              <a:gdLst/>
              <a:ahLst/>
              <a:cxnLst/>
              <a:rect l="l" t="t" r="r" b="b"/>
              <a:pathLst>
                <a:path w="4418" h="3513" extrusionOk="0">
                  <a:moveTo>
                    <a:pt x="675" y="0"/>
                  </a:moveTo>
                  <a:cubicBezTo>
                    <a:pt x="305" y="0"/>
                    <a:pt x="1" y="305"/>
                    <a:pt x="1" y="679"/>
                  </a:cubicBezTo>
                  <a:lnTo>
                    <a:pt x="1" y="2838"/>
                  </a:lnTo>
                  <a:cubicBezTo>
                    <a:pt x="1" y="3208"/>
                    <a:pt x="305" y="3512"/>
                    <a:pt x="675" y="3512"/>
                  </a:cubicBezTo>
                  <a:lnTo>
                    <a:pt x="3743" y="3512"/>
                  </a:lnTo>
                  <a:cubicBezTo>
                    <a:pt x="4114" y="3512"/>
                    <a:pt x="4418" y="3208"/>
                    <a:pt x="4418" y="2838"/>
                  </a:cubicBezTo>
                  <a:lnTo>
                    <a:pt x="4418" y="679"/>
                  </a:lnTo>
                  <a:cubicBezTo>
                    <a:pt x="4418" y="305"/>
                    <a:pt x="4114" y="0"/>
                    <a:pt x="3743" y="0"/>
                  </a:cubicBezTo>
                  <a:close/>
                </a:path>
              </a:pathLst>
            </a:custGeom>
            <a:solidFill>
              <a:srgbClr val="524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0;p16">
              <a:extLst>
                <a:ext uri="{FF2B5EF4-FFF2-40B4-BE49-F238E27FC236}">
                  <a16:creationId xmlns:a16="http://schemas.microsoft.com/office/drawing/2014/main" id="{3643C7F2-28E1-4237-A107-23B8F6DB7E25}"/>
                </a:ext>
              </a:extLst>
            </p:cNvPr>
            <p:cNvSpPr/>
            <p:nvPr/>
          </p:nvSpPr>
          <p:spPr>
            <a:xfrm>
              <a:off x="4279485" y="3383221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1;p16">
              <a:extLst>
                <a:ext uri="{FF2B5EF4-FFF2-40B4-BE49-F238E27FC236}">
                  <a16:creationId xmlns:a16="http://schemas.microsoft.com/office/drawing/2014/main" id="{A08905E2-2039-461A-A4EF-3303E3DEAFBD}"/>
                </a:ext>
              </a:extLst>
            </p:cNvPr>
            <p:cNvSpPr/>
            <p:nvPr/>
          </p:nvSpPr>
          <p:spPr>
            <a:xfrm>
              <a:off x="4279485" y="3333330"/>
              <a:ext cx="686567" cy="10720"/>
            </a:xfrm>
            <a:custGeom>
              <a:avLst/>
              <a:gdLst/>
              <a:ahLst/>
              <a:cxnLst/>
              <a:rect l="l" t="t" r="r" b="b"/>
              <a:pathLst>
                <a:path w="5188" h="81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2;p16">
              <a:extLst>
                <a:ext uri="{FF2B5EF4-FFF2-40B4-BE49-F238E27FC236}">
                  <a16:creationId xmlns:a16="http://schemas.microsoft.com/office/drawing/2014/main" id="{6EB55A6E-FF23-42BB-A0C1-BF078E6AB6A9}"/>
                </a:ext>
              </a:extLst>
            </p:cNvPr>
            <p:cNvSpPr/>
            <p:nvPr/>
          </p:nvSpPr>
          <p:spPr>
            <a:xfrm>
              <a:off x="4279485" y="3432716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3;p16">
              <a:extLst>
                <a:ext uri="{FF2B5EF4-FFF2-40B4-BE49-F238E27FC236}">
                  <a16:creationId xmlns:a16="http://schemas.microsoft.com/office/drawing/2014/main" id="{77530945-C833-40D6-BAB7-665780DAF11F}"/>
                </a:ext>
              </a:extLst>
            </p:cNvPr>
            <p:cNvSpPr/>
            <p:nvPr/>
          </p:nvSpPr>
          <p:spPr>
            <a:xfrm>
              <a:off x="4279485" y="3482740"/>
              <a:ext cx="686567" cy="10323"/>
            </a:xfrm>
            <a:custGeom>
              <a:avLst/>
              <a:gdLst/>
              <a:ahLst/>
              <a:cxnLst/>
              <a:rect l="l" t="t" r="r" b="b"/>
              <a:pathLst>
                <a:path w="5188" h="78" extrusionOk="0">
                  <a:moveTo>
                    <a:pt x="1" y="0"/>
                  </a:moveTo>
                  <a:lnTo>
                    <a:pt x="1" y="77"/>
                  </a:lnTo>
                  <a:lnTo>
                    <a:pt x="5188" y="77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4;p16">
              <a:extLst>
                <a:ext uri="{FF2B5EF4-FFF2-40B4-BE49-F238E27FC236}">
                  <a16:creationId xmlns:a16="http://schemas.microsoft.com/office/drawing/2014/main" id="{9698262E-0A70-4670-9265-BFAC22D03C14}"/>
                </a:ext>
              </a:extLst>
            </p:cNvPr>
            <p:cNvSpPr/>
            <p:nvPr/>
          </p:nvSpPr>
          <p:spPr>
            <a:xfrm>
              <a:off x="4279485" y="3532234"/>
              <a:ext cx="686567" cy="10720"/>
            </a:xfrm>
            <a:custGeom>
              <a:avLst/>
              <a:gdLst/>
              <a:ahLst/>
              <a:cxnLst/>
              <a:rect l="l" t="t" r="r" b="b"/>
              <a:pathLst>
                <a:path w="5188" h="81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5;p16">
              <a:extLst>
                <a:ext uri="{FF2B5EF4-FFF2-40B4-BE49-F238E27FC236}">
                  <a16:creationId xmlns:a16="http://schemas.microsoft.com/office/drawing/2014/main" id="{8D282D37-BCB1-45EE-9471-D9D1A8E75ACC}"/>
                </a:ext>
              </a:extLst>
            </p:cNvPr>
            <p:cNvSpPr/>
            <p:nvPr/>
          </p:nvSpPr>
          <p:spPr>
            <a:xfrm>
              <a:off x="4279485" y="3581596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2"/>
                  </a:lnTo>
                  <a:lnTo>
                    <a:pt x="5188" y="8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6;p16">
              <a:extLst>
                <a:ext uri="{FF2B5EF4-FFF2-40B4-BE49-F238E27FC236}">
                  <a16:creationId xmlns:a16="http://schemas.microsoft.com/office/drawing/2014/main" id="{6737D163-86BF-4B53-8E1F-A0F138E5912F}"/>
                </a:ext>
              </a:extLst>
            </p:cNvPr>
            <p:cNvSpPr/>
            <p:nvPr/>
          </p:nvSpPr>
          <p:spPr>
            <a:xfrm>
              <a:off x="4279485" y="3631620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7;p16">
              <a:extLst>
                <a:ext uri="{FF2B5EF4-FFF2-40B4-BE49-F238E27FC236}">
                  <a16:creationId xmlns:a16="http://schemas.microsoft.com/office/drawing/2014/main" id="{894C363E-17FA-449E-86DB-F941C802F5CD}"/>
                </a:ext>
              </a:extLst>
            </p:cNvPr>
            <p:cNvSpPr/>
            <p:nvPr/>
          </p:nvSpPr>
          <p:spPr>
            <a:xfrm>
              <a:off x="4279485" y="3681115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8;p16">
              <a:extLst>
                <a:ext uri="{FF2B5EF4-FFF2-40B4-BE49-F238E27FC236}">
                  <a16:creationId xmlns:a16="http://schemas.microsoft.com/office/drawing/2014/main" id="{CD635674-4C6D-4F3D-8E65-7F4172B5E8BC}"/>
                </a:ext>
              </a:extLst>
            </p:cNvPr>
            <p:cNvSpPr/>
            <p:nvPr/>
          </p:nvSpPr>
          <p:spPr>
            <a:xfrm>
              <a:off x="4279485" y="3731006"/>
              <a:ext cx="686567" cy="10323"/>
            </a:xfrm>
            <a:custGeom>
              <a:avLst/>
              <a:gdLst/>
              <a:ahLst/>
              <a:cxnLst/>
              <a:rect l="l" t="t" r="r" b="b"/>
              <a:pathLst>
                <a:path w="5188" h="78" extrusionOk="0">
                  <a:moveTo>
                    <a:pt x="1" y="1"/>
                  </a:moveTo>
                  <a:lnTo>
                    <a:pt x="1" y="78"/>
                  </a:lnTo>
                  <a:lnTo>
                    <a:pt x="5188" y="78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9;p16">
              <a:extLst>
                <a:ext uri="{FF2B5EF4-FFF2-40B4-BE49-F238E27FC236}">
                  <a16:creationId xmlns:a16="http://schemas.microsoft.com/office/drawing/2014/main" id="{F755F759-89A4-4A10-937A-E83C9B4D37B1}"/>
                </a:ext>
              </a:extLst>
            </p:cNvPr>
            <p:cNvSpPr/>
            <p:nvPr/>
          </p:nvSpPr>
          <p:spPr>
            <a:xfrm>
              <a:off x="4279485" y="3780501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2"/>
                  </a:lnTo>
                  <a:lnTo>
                    <a:pt x="5188" y="8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0;p16">
              <a:extLst>
                <a:ext uri="{FF2B5EF4-FFF2-40B4-BE49-F238E27FC236}">
                  <a16:creationId xmlns:a16="http://schemas.microsoft.com/office/drawing/2014/main" id="{C0C47C44-2A86-476C-A9F2-548B50A06AFD}"/>
                </a:ext>
              </a:extLst>
            </p:cNvPr>
            <p:cNvSpPr/>
            <p:nvPr/>
          </p:nvSpPr>
          <p:spPr>
            <a:xfrm>
              <a:off x="4279485" y="3829995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1;p16">
              <a:extLst>
                <a:ext uri="{FF2B5EF4-FFF2-40B4-BE49-F238E27FC236}">
                  <a16:creationId xmlns:a16="http://schemas.microsoft.com/office/drawing/2014/main" id="{EDA77651-98C0-4FCF-9FAE-E77202794F79}"/>
                </a:ext>
              </a:extLst>
            </p:cNvPr>
            <p:cNvSpPr/>
            <p:nvPr/>
          </p:nvSpPr>
          <p:spPr>
            <a:xfrm>
              <a:off x="4380459" y="3308582"/>
              <a:ext cx="24350" cy="586134"/>
            </a:xfrm>
            <a:custGeom>
              <a:avLst/>
              <a:gdLst/>
              <a:ahLst/>
              <a:cxnLst/>
              <a:rect l="l" t="t" r="r" b="b"/>
              <a:pathLst>
                <a:path w="184" h="4429" extrusionOk="0">
                  <a:moveTo>
                    <a:pt x="0" y="0"/>
                  </a:moveTo>
                  <a:lnTo>
                    <a:pt x="0" y="4428"/>
                  </a:lnTo>
                  <a:lnTo>
                    <a:pt x="184" y="442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;p16">
              <a:extLst>
                <a:ext uri="{FF2B5EF4-FFF2-40B4-BE49-F238E27FC236}">
                  <a16:creationId xmlns:a16="http://schemas.microsoft.com/office/drawing/2014/main" id="{06B416A0-920A-4B95-B0F9-89553AF03802}"/>
                </a:ext>
              </a:extLst>
            </p:cNvPr>
            <p:cNvSpPr/>
            <p:nvPr/>
          </p:nvSpPr>
          <p:spPr>
            <a:xfrm>
              <a:off x="4598288" y="3308582"/>
              <a:ext cx="24350" cy="586134"/>
            </a:xfrm>
            <a:custGeom>
              <a:avLst/>
              <a:gdLst/>
              <a:ahLst/>
              <a:cxnLst/>
              <a:rect l="l" t="t" r="r" b="b"/>
              <a:pathLst>
                <a:path w="184" h="4429" extrusionOk="0">
                  <a:moveTo>
                    <a:pt x="0" y="0"/>
                  </a:moveTo>
                  <a:lnTo>
                    <a:pt x="0" y="4428"/>
                  </a:lnTo>
                  <a:lnTo>
                    <a:pt x="184" y="442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3;p16">
              <a:extLst>
                <a:ext uri="{FF2B5EF4-FFF2-40B4-BE49-F238E27FC236}">
                  <a16:creationId xmlns:a16="http://schemas.microsoft.com/office/drawing/2014/main" id="{0FF3F99C-A3CE-4627-964A-CC9F7BE8DC85}"/>
                </a:ext>
              </a:extLst>
            </p:cNvPr>
            <p:cNvSpPr/>
            <p:nvPr/>
          </p:nvSpPr>
          <p:spPr>
            <a:xfrm>
              <a:off x="4792295" y="3308582"/>
              <a:ext cx="24879" cy="586134"/>
            </a:xfrm>
            <a:custGeom>
              <a:avLst/>
              <a:gdLst/>
              <a:ahLst/>
              <a:cxnLst/>
              <a:rect l="l" t="t" r="r" b="b"/>
              <a:pathLst>
                <a:path w="188" h="4429" extrusionOk="0">
                  <a:moveTo>
                    <a:pt x="1" y="0"/>
                  </a:moveTo>
                  <a:lnTo>
                    <a:pt x="1" y="4428"/>
                  </a:lnTo>
                  <a:lnTo>
                    <a:pt x="187" y="442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4;p16">
              <a:extLst>
                <a:ext uri="{FF2B5EF4-FFF2-40B4-BE49-F238E27FC236}">
                  <a16:creationId xmlns:a16="http://schemas.microsoft.com/office/drawing/2014/main" id="{DFC09010-4746-4EFA-B21E-5F538DB78FA3}"/>
                </a:ext>
              </a:extLst>
            </p:cNvPr>
            <p:cNvSpPr/>
            <p:nvPr/>
          </p:nvSpPr>
          <p:spPr>
            <a:xfrm>
              <a:off x="3628118" y="2307840"/>
              <a:ext cx="489516" cy="625042"/>
            </a:xfrm>
            <a:custGeom>
              <a:avLst/>
              <a:gdLst/>
              <a:ahLst/>
              <a:cxnLst/>
              <a:rect l="l" t="t" r="r" b="b"/>
              <a:pathLst>
                <a:path w="3699" h="4723" extrusionOk="0">
                  <a:moveTo>
                    <a:pt x="3699" y="0"/>
                  </a:moveTo>
                  <a:cubicBezTo>
                    <a:pt x="1492" y="656"/>
                    <a:pt x="0" y="1936"/>
                    <a:pt x="0" y="3358"/>
                  </a:cubicBezTo>
                  <a:cubicBezTo>
                    <a:pt x="0" y="3662"/>
                    <a:pt x="70" y="3959"/>
                    <a:pt x="198" y="4241"/>
                  </a:cubicBezTo>
                  <a:cubicBezTo>
                    <a:pt x="268" y="4391"/>
                    <a:pt x="352" y="4542"/>
                    <a:pt x="455" y="4685"/>
                  </a:cubicBezTo>
                  <a:lnTo>
                    <a:pt x="458" y="4685"/>
                  </a:lnTo>
                  <a:cubicBezTo>
                    <a:pt x="476" y="4714"/>
                    <a:pt x="495" y="4723"/>
                    <a:pt x="509" y="4723"/>
                  </a:cubicBezTo>
                  <a:cubicBezTo>
                    <a:pt x="527" y="4723"/>
                    <a:pt x="539" y="4710"/>
                    <a:pt x="539" y="4710"/>
                  </a:cubicBezTo>
                  <a:cubicBezTo>
                    <a:pt x="543" y="4707"/>
                    <a:pt x="546" y="4703"/>
                    <a:pt x="550" y="4699"/>
                  </a:cubicBezTo>
                  <a:cubicBezTo>
                    <a:pt x="777" y="4417"/>
                    <a:pt x="1096" y="4150"/>
                    <a:pt x="1492" y="3911"/>
                  </a:cubicBezTo>
                  <a:cubicBezTo>
                    <a:pt x="2291" y="3431"/>
                    <a:pt x="3350" y="3127"/>
                    <a:pt x="3629" y="3054"/>
                  </a:cubicBezTo>
                  <a:cubicBezTo>
                    <a:pt x="3651" y="3046"/>
                    <a:pt x="3677" y="3043"/>
                    <a:pt x="3699" y="3035"/>
                  </a:cubicBezTo>
                  <a:lnTo>
                    <a:pt x="3699" y="2177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5;p16">
              <a:extLst>
                <a:ext uri="{FF2B5EF4-FFF2-40B4-BE49-F238E27FC236}">
                  <a16:creationId xmlns:a16="http://schemas.microsoft.com/office/drawing/2014/main" id="{97FC7970-EC8D-4E7A-A971-882D0A23F6E7}"/>
                </a:ext>
              </a:extLst>
            </p:cNvPr>
            <p:cNvSpPr/>
            <p:nvPr/>
          </p:nvSpPr>
          <p:spPr>
            <a:xfrm>
              <a:off x="5075101" y="2302944"/>
              <a:ext cx="496398" cy="629938"/>
            </a:xfrm>
            <a:custGeom>
              <a:avLst/>
              <a:gdLst/>
              <a:ahLst/>
              <a:cxnLst/>
              <a:rect l="l" t="t" r="r" b="b"/>
              <a:pathLst>
                <a:path w="3751" h="4760" extrusionOk="0">
                  <a:moveTo>
                    <a:pt x="1" y="0"/>
                  </a:moveTo>
                  <a:lnTo>
                    <a:pt x="1" y="2174"/>
                  </a:lnTo>
                  <a:lnTo>
                    <a:pt x="1" y="3072"/>
                  </a:lnTo>
                  <a:cubicBezTo>
                    <a:pt x="23" y="3080"/>
                    <a:pt x="45" y="3083"/>
                    <a:pt x="67" y="3091"/>
                  </a:cubicBezTo>
                  <a:cubicBezTo>
                    <a:pt x="352" y="3168"/>
                    <a:pt x="1430" y="3446"/>
                    <a:pt x="2237" y="3934"/>
                  </a:cubicBezTo>
                  <a:cubicBezTo>
                    <a:pt x="2640" y="4179"/>
                    <a:pt x="2962" y="4447"/>
                    <a:pt x="3197" y="4736"/>
                  </a:cubicBezTo>
                  <a:cubicBezTo>
                    <a:pt x="3197" y="4740"/>
                    <a:pt x="3201" y="4744"/>
                    <a:pt x="3204" y="4747"/>
                  </a:cubicBezTo>
                  <a:cubicBezTo>
                    <a:pt x="3204" y="4747"/>
                    <a:pt x="3217" y="4760"/>
                    <a:pt x="3235" y="4760"/>
                  </a:cubicBezTo>
                  <a:cubicBezTo>
                    <a:pt x="3250" y="4760"/>
                    <a:pt x="3269" y="4751"/>
                    <a:pt x="3289" y="4722"/>
                  </a:cubicBezTo>
                  <a:cubicBezTo>
                    <a:pt x="3395" y="4575"/>
                    <a:pt x="3479" y="4425"/>
                    <a:pt x="3553" y="4271"/>
                  </a:cubicBezTo>
                  <a:cubicBezTo>
                    <a:pt x="3681" y="3981"/>
                    <a:pt x="3751" y="3681"/>
                    <a:pt x="3751" y="3373"/>
                  </a:cubicBezTo>
                  <a:cubicBezTo>
                    <a:pt x="3751" y="1877"/>
                    <a:pt x="2240" y="66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6;p16">
              <a:extLst>
                <a:ext uri="{FF2B5EF4-FFF2-40B4-BE49-F238E27FC236}">
                  <a16:creationId xmlns:a16="http://schemas.microsoft.com/office/drawing/2014/main" id="{3A96D9F6-A26B-431B-BF12-200CA554EAB9}"/>
                </a:ext>
              </a:extLst>
            </p:cNvPr>
            <p:cNvSpPr/>
            <p:nvPr/>
          </p:nvSpPr>
          <p:spPr>
            <a:xfrm>
              <a:off x="3808495" y="2847648"/>
              <a:ext cx="4499" cy="132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1" y="1"/>
                  </a:moveTo>
                  <a:lnTo>
                    <a:pt x="34" y="1"/>
                  </a:lnTo>
                  <a:close/>
                </a:path>
              </a:pathLst>
            </a:custGeom>
            <a:solidFill>
              <a:srgbClr val="FAD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7;p16">
              <a:extLst>
                <a:ext uri="{FF2B5EF4-FFF2-40B4-BE49-F238E27FC236}">
                  <a16:creationId xmlns:a16="http://schemas.microsoft.com/office/drawing/2014/main" id="{7287E065-EA4E-4D0B-B5E0-0B7B38B5BD8E}"/>
                </a:ext>
              </a:extLst>
            </p:cNvPr>
            <p:cNvSpPr/>
            <p:nvPr/>
          </p:nvSpPr>
          <p:spPr>
            <a:xfrm>
              <a:off x="3480561" y="2948622"/>
              <a:ext cx="192286" cy="395432"/>
            </a:xfrm>
            <a:custGeom>
              <a:avLst/>
              <a:gdLst/>
              <a:ahLst/>
              <a:cxnLst/>
              <a:rect l="l" t="t" r="r" b="b"/>
              <a:pathLst>
                <a:path w="1453" h="2988" extrusionOk="0">
                  <a:moveTo>
                    <a:pt x="587" y="0"/>
                  </a:moveTo>
                  <a:cubicBezTo>
                    <a:pt x="265" y="0"/>
                    <a:pt x="1" y="264"/>
                    <a:pt x="1" y="587"/>
                  </a:cubicBezTo>
                  <a:lnTo>
                    <a:pt x="1" y="2398"/>
                  </a:lnTo>
                  <a:cubicBezTo>
                    <a:pt x="1" y="2724"/>
                    <a:pt x="265" y="2988"/>
                    <a:pt x="587" y="2988"/>
                  </a:cubicBezTo>
                  <a:lnTo>
                    <a:pt x="862" y="2988"/>
                  </a:lnTo>
                  <a:cubicBezTo>
                    <a:pt x="1188" y="2988"/>
                    <a:pt x="1452" y="2724"/>
                    <a:pt x="1452" y="2398"/>
                  </a:cubicBezTo>
                  <a:lnTo>
                    <a:pt x="1452" y="587"/>
                  </a:lnTo>
                  <a:cubicBezTo>
                    <a:pt x="1452" y="264"/>
                    <a:pt x="1188" y="0"/>
                    <a:pt x="862" y="0"/>
                  </a:cubicBez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8;p16">
              <a:extLst>
                <a:ext uri="{FF2B5EF4-FFF2-40B4-BE49-F238E27FC236}">
                  <a16:creationId xmlns:a16="http://schemas.microsoft.com/office/drawing/2014/main" id="{5408D96D-7B16-40A1-8A11-AADDAF08D9AF}"/>
                </a:ext>
              </a:extLst>
            </p:cNvPr>
            <p:cNvSpPr/>
            <p:nvPr/>
          </p:nvSpPr>
          <p:spPr>
            <a:xfrm>
              <a:off x="3480561" y="2948622"/>
              <a:ext cx="177200" cy="395432"/>
            </a:xfrm>
            <a:custGeom>
              <a:avLst/>
              <a:gdLst/>
              <a:ahLst/>
              <a:cxnLst/>
              <a:rect l="l" t="t" r="r" b="b"/>
              <a:pathLst>
                <a:path w="1339" h="2988" extrusionOk="0">
                  <a:moveTo>
                    <a:pt x="565" y="0"/>
                  </a:moveTo>
                  <a:cubicBezTo>
                    <a:pt x="254" y="0"/>
                    <a:pt x="1" y="275"/>
                    <a:pt x="1" y="613"/>
                  </a:cubicBezTo>
                  <a:lnTo>
                    <a:pt x="1" y="2376"/>
                  </a:lnTo>
                  <a:cubicBezTo>
                    <a:pt x="1" y="2698"/>
                    <a:pt x="232" y="2962"/>
                    <a:pt x="521" y="2988"/>
                  </a:cubicBezTo>
                  <a:cubicBezTo>
                    <a:pt x="452" y="2885"/>
                    <a:pt x="411" y="2757"/>
                    <a:pt x="411" y="2621"/>
                  </a:cubicBezTo>
                  <a:lnTo>
                    <a:pt x="411" y="858"/>
                  </a:lnTo>
                  <a:cubicBezTo>
                    <a:pt x="411" y="521"/>
                    <a:pt x="664" y="246"/>
                    <a:pt x="976" y="246"/>
                  </a:cubicBezTo>
                  <a:lnTo>
                    <a:pt x="1339" y="246"/>
                  </a:lnTo>
                  <a:cubicBezTo>
                    <a:pt x="1236" y="99"/>
                    <a:pt x="1071" y="0"/>
                    <a:pt x="888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9;p16">
              <a:extLst>
                <a:ext uri="{FF2B5EF4-FFF2-40B4-BE49-F238E27FC236}">
                  <a16:creationId xmlns:a16="http://schemas.microsoft.com/office/drawing/2014/main" id="{0AA4D98A-DC45-48AA-8915-9082512C180D}"/>
                </a:ext>
              </a:extLst>
            </p:cNvPr>
            <p:cNvSpPr/>
            <p:nvPr/>
          </p:nvSpPr>
          <p:spPr>
            <a:xfrm>
              <a:off x="5511155" y="2948622"/>
              <a:ext cx="177200" cy="395432"/>
            </a:xfrm>
            <a:custGeom>
              <a:avLst/>
              <a:gdLst/>
              <a:ahLst/>
              <a:cxnLst/>
              <a:rect l="l" t="t" r="r" b="b"/>
              <a:pathLst>
                <a:path w="1339" h="2988" extrusionOk="0">
                  <a:moveTo>
                    <a:pt x="452" y="0"/>
                  </a:moveTo>
                  <a:cubicBezTo>
                    <a:pt x="269" y="0"/>
                    <a:pt x="104" y="99"/>
                    <a:pt x="1" y="246"/>
                  </a:cubicBezTo>
                  <a:lnTo>
                    <a:pt x="364" y="246"/>
                  </a:lnTo>
                  <a:cubicBezTo>
                    <a:pt x="675" y="246"/>
                    <a:pt x="928" y="521"/>
                    <a:pt x="928" y="858"/>
                  </a:cubicBezTo>
                  <a:lnTo>
                    <a:pt x="928" y="2621"/>
                  </a:lnTo>
                  <a:cubicBezTo>
                    <a:pt x="928" y="2757"/>
                    <a:pt x="888" y="2885"/>
                    <a:pt x="818" y="2988"/>
                  </a:cubicBezTo>
                  <a:cubicBezTo>
                    <a:pt x="1108" y="2962"/>
                    <a:pt x="1339" y="2698"/>
                    <a:pt x="1339" y="2376"/>
                  </a:cubicBezTo>
                  <a:lnTo>
                    <a:pt x="1339" y="613"/>
                  </a:lnTo>
                  <a:cubicBezTo>
                    <a:pt x="1339" y="275"/>
                    <a:pt x="1086" y="0"/>
                    <a:pt x="774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0;p16">
              <a:extLst>
                <a:ext uri="{FF2B5EF4-FFF2-40B4-BE49-F238E27FC236}">
                  <a16:creationId xmlns:a16="http://schemas.microsoft.com/office/drawing/2014/main" id="{859F55EE-C443-47ED-BB74-9DD016CB67F3}"/>
                </a:ext>
              </a:extLst>
            </p:cNvPr>
            <p:cNvSpPr/>
            <p:nvPr/>
          </p:nvSpPr>
          <p:spPr>
            <a:xfrm>
              <a:off x="4061789" y="4019768"/>
              <a:ext cx="1154115" cy="110239"/>
            </a:xfrm>
            <a:custGeom>
              <a:avLst/>
              <a:gdLst/>
              <a:ahLst/>
              <a:cxnLst/>
              <a:rect l="l" t="t" r="r" b="b"/>
              <a:pathLst>
                <a:path w="8721" h="833" extrusionOk="0">
                  <a:moveTo>
                    <a:pt x="0" y="0"/>
                  </a:moveTo>
                  <a:lnTo>
                    <a:pt x="0" y="356"/>
                  </a:lnTo>
                  <a:cubicBezTo>
                    <a:pt x="0" y="619"/>
                    <a:pt x="213" y="832"/>
                    <a:pt x="473" y="832"/>
                  </a:cubicBezTo>
                  <a:lnTo>
                    <a:pt x="8248" y="832"/>
                  </a:lnTo>
                  <a:cubicBezTo>
                    <a:pt x="8508" y="832"/>
                    <a:pt x="8721" y="619"/>
                    <a:pt x="8721" y="356"/>
                  </a:cubicBezTo>
                  <a:lnTo>
                    <a:pt x="8721" y="0"/>
                  </a:ln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1;p16">
              <a:extLst>
                <a:ext uri="{FF2B5EF4-FFF2-40B4-BE49-F238E27FC236}">
                  <a16:creationId xmlns:a16="http://schemas.microsoft.com/office/drawing/2014/main" id="{C2E1E7F5-542A-4293-80E4-FE4F8BD99F0D}"/>
                </a:ext>
              </a:extLst>
            </p:cNvPr>
            <p:cNvSpPr/>
            <p:nvPr/>
          </p:nvSpPr>
          <p:spPr>
            <a:xfrm>
              <a:off x="3702227" y="4019768"/>
              <a:ext cx="197183" cy="110239"/>
            </a:xfrm>
            <a:custGeom>
              <a:avLst/>
              <a:gdLst/>
              <a:ahLst/>
              <a:cxnLst/>
              <a:rect l="l" t="t" r="r" b="b"/>
              <a:pathLst>
                <a:path w="1490" h="833" extrusionOk="0">
                  <a:moveTo>
                    <a:pt x="1" y="0"/>
                  </a:moveTo>
                  <a:lnTo>
                    <a:pt x="1" y="337"/>
                  </a:lnTo>
                  <a:cubicBezTo>
                    <a:pt x="1" y="612"/>
                    <a:pt x="206" y="832"/>
                    <a:pt x="459" y="832"/>
                  </a:cubicBezTo>
                  <a:lnTo>
                    <a:pt x="1489" y="832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2;p16">
              <a:extLst>
                <a:ext uri="{FF2B5EF4-FFF2-40B4-BE49-F238E27FC236}">
                  <a16:creationId xmlns:a16="http://schemas.microsoft.com/office/drawing/2014/main" id="{5DFF5047-049B-43A9-83DC-1D332D6E6637}"/>
                </a:ext>
              </a:extLst>
            </p:cNvPr>
            <p:cNvSpPr/>
            <p:nvPr/>
          </p:nvSpPr>
          <p:spPr>
            <a:xfrm>
              <a:off x="3904043" y="2488747"/>
              <a:ext cx="187919" cy="187790"/>
            </a:xfrm>
            <a:custGeom>
              <a:avLst/>
              <a:gdLst/>
              <a:ahLst/>
              <a:cxnLst/>
              <a:rect l="l" t="t" r="r" b="b"/>
              <a:pathLst>
                <a:path w="1420" h="1419" extrusionOk="0">
                  <a:moveTo>
                    <a:pt x="712" y="0"/>
                  </a:moveTo>
                  <a:cubicBezTo>
                    <a:pt x="320" y="0"/>
                    <a:pt x="1" y="319"/>
                    <a:pt x="1" y="711"/>
                  </a:cubicBezTo>
                  <a:cubicBezTo>
                    <a:pt x="1" y="1104"/>
                    <a:pt x="320" y="1419"/>
                    <a:pt x="712" y="1419"/>
                  </a:cubicBezTo>
                  <a:cubicBezTo>
                    <a:pt x="1104" y="1419"/>
                    <a:pt x="1419" y="1104"/>
                    <a:pt x="1419" y="711"/>
                  </a:cubicBezTo>
                  <a:cubicBezTo>
                    <a:pt x="1419" y="319"/>
                    <a:pt x="1104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3;p16">
              <a:extLst>
                <a:ext uri="{FF2B5EF4-FFF2-40B4-BE49-F238E27FC236}">
                  <a16:creationId xmlns:a16="http://schemas.microsoft.com/office/drawing/2014/main" id="{418C07D6-0A9B-4A30-B564-F9DF015A684E}"/>
                </a:ext>
              </a:extLst>
            </p:cNvPr>
            <p:cNvSpPr/>
            <p:nvPr/>
          </p:nvSpPr>
          <p:spPr>
            <a:xfrm>
              <a:off x="3689655" y="2582839"/>
              <a:ext cx="187919" cy="187923"/>
            </a:xfrm>
            <a:custGeom>
              <a:avLst/>
              <a:gdLst/>
              <a:ahLst/>
              <a:cxnLst/>
              <a:rect l="l" t="t" r="r" b="b"/>
              <a:pathLst>
                <a:path w="1420" h="1420" extrusionOk="0">
                  <a:moveTo>
                    <a:pt x="708" y="0"/>
                  </a:moveTo>
                  <a:cubicBezTo>
                    <a:pt x="316" y="0"/>
                    <a:pt x="1" y="316"/>
                    <a:pt x="1" y="708"/>
                  </a:cubicBezTo>
                  <a:cubicBezTo>
                    <a:pt x="1" y="1100"/>
                    <a:pt x="316" y="1419"/>
                    <a:pt x="708" y="1419"/>
                  </a:cubicBezTo>
                  <a:cubicBezTo>
                    <a:pt x="1100" y="1419"/>
                    <a:pt x="1419" y="1100"/>
                    <a:pt x="1419" y="708"/>
                  </a:cubicBezTo>
                  <a:cubicBezTo>
                    <a:pt x="1419" y="316"/>
                    <a:pt x="1100" y="0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4;p16">
              <a:extLst>
                <a:ext uri="{FF2B5EF4-FFF2-40B4-BE49-F238E27FC236}">
                  <a16:creationId xmlns:a16="http://schemas.microsoft.com/office/drawing/2014/main" id="{EDA206C2-39DE-4823-A147-F192771B2E3C}"/>
                </a:ext>
              </a:extLst>
            </p:cNvPr>
            <p:cNvSpPr/>
            <p:nvPr/>
          </p:nvSpPr>
          <p:spPr>
            <a:xfrm>
              <a:off x="5122214" y="2488747"/>
              <a:ext cx="187787" cy="187790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08" y="0"/>
                  </a:moveTo>
                  <a:cubicBezTo>
                    <a:pt x="315" y="0"/>
                    <a:pt x="0" y="319"/>
                    <a:pt x="0" y="711"/>
                  </a:cubicBezTo>
                  <a:cubicBezTo>
                    <a:pt x="0" y="1104"/>
                    <a:pt x="315" y="1419"/>
                    <a:pt x="708" y="1419"/>
                  </a:cubicBezTo>
                  <a:cubicBezTo>
                    <a:pt x="1100" y="1419"/>
                    <a:pt x="1419" y="1104"/>
                    <a:pt x="1419" y="711"/>
                  </a:cubicBezTo>
                  <a:cubicBezTo>
                    <a:pt x="1419" y="319"/>
                    <a:pt x="1100" y="0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5;p16">
              <a:extLst>
                <a:ext uri="{FF2B5EF4-FFF2-40B4-BE49-F238E27FC236}">
                  <a16:creationId xmlns:a16="http://schemas.microsoft.com/office/drawing/2014/main" id="{10534F22-E13E-40C8-A0AF-C4A35AC05D2D}"/>
                </a:ext>
              </a:extLst>
            </p:cNvPr>
            <p:cNvSpPr/>
            <p:nvPr/>
          </p:nvSpPr>
          <p:spPr>
            <a:xfrm>
              <a:off x="5336601" y="2582839"/>
              <a:ext cx="187787" cy="187923"/>
            </a:xfrm>
            <a:custGeom>
              <a:avLst/>
              <a:gdLst/>
              <a:ahLst/>
              <a:cxnLst/>
              <a:rect l="l" t="t" r="r" b="b"/>
              <a:pathLst>
                <a:path w="1419" h="1420" extrusionOk="0">
                  <a:moveTo>
                    <a:pt x="711" y="0"/>
                  </a:moveTo>
                  <a:cubicBezTo>
                    <a:pt x="319" y="0"/>
                    <a:pt x="0" y="316"/>
                    <a:pt x="0" y="708"/>
                  </a:cubicBezTo>
                  <a:cubicBezTo>
                    <a:pt x="0" y="1100"/>
                    <a:pt x="319" y="1419"/>
                    <a:pt x="711" y="1419"/>
                  </a:cubicBezTo>
                  <a:cubicBezTo>
                    <a:pt x="1104" y="1419"/>
                    <a:pt x="1419" y="1100"/>
                    <a:pt x="1419" y="708"/>
                  </a:cubicBezTo>
                  <a:cubicBezTo>
                    <a:pt x="1419" y="316"/>
                    <a:pt x="1104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6;p16">
              <a:extLst>
                <a:ext uri="{FF2B5EF4-FFF2-40B4-BE49-F238E27FC236}">
                  <a16:creationId xmlns:a16="http://schemas.microsoft.com/office/drawing/2014/main" id="{0C08095F-C1D8-4141-8FC9-BF59320A757E}"/>
                </a:ext>
              </a:extLst>
            </p:cNvPr>
            <p:cNvSpPr/>
            <p:nvPr/>
          </p:nvSpPr>
          <p:spPr>
            <a:xfrm>
              <a:off x="3778983" y="3733918"/>
              <a:ext cx="240193" cy="240329"/>
            </a:xfrm>
            <a:custGeom>
              <a:avLst/>
              <a:gdLst/>
              <a:ahLst/>
              <a:cxnLst/>
              <a:rect l="l" t="t" r="r" b="b"/>
              <a:pathLst>
                <a:path w="1815" h="1816" extrusionOk="0">
                  <a:moveTo>
                    <a:pt x="909" y="1"/>
                  </a:moveTo>
                  <a:cubicBezTo>
                    <a:pt x="407" y="1"/>
                    <a:pt x="0" y="408"/>
                    <a:pt x="0" y="910"/>
                  </a:cubicBezTo>
                  <a:cubicBezTo>
                    <a:pt x="0" y="1409"/>
                    <a:pt x="407" y="1815"/>
                    <a:pt x="909" y="1815"/>
                  </a:cubicBezTo>
                  <a:cubicBezTo>
                    <a:pt x="1408" y="1815"/>
                    <a:pt x="1815" y="1409"/>
                    <a:pt x="1815" y="910"/>
                  </a:cubicBezTo>
                  <a:cubicBezTo>
                    <a:pt x="1815" y="408"/>
                    <a:pt x="1408" y="1"/>
                    <a:pt x="909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7;p16">
              <a:extLst>
                <a:ext uri="{FF2B5EF4-FFF2-40B4-BE49-F238E27FC236}">
                  <a16:creationId xmlns:a16="http://schemas.microsoft.com/office/drawing/2014/main" id="{867194B7-2FBE-45C8-AD0C-99413C2E3368}"/>
                </a:ext>
              </a:extLst>
            </p:cNvPr>
            <p:cNvSpPr/>
            <p:nvPr/>
          </p:nvSpPr>
          <p:spPr>
            <a:xfrm>
              <a:off x="3800290" y="3755356"/>
              <a:ext cx="197580" cy="197584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48" y="0"/>
                  </a:moveTo>
                  <a:cubicBezTo>
                    <a:pt x="334" y="0"/>
                    <a:pt x="0" y="334"/>
                    <a:pt x="0" y="748"/>
                  </a:cubicBezTo>
                  <a:cubicBezTo>
                    <a:pt x="0" y="1159"/>
                    <a:pt x="334" y="1492"/>
                    <a:pt x="748" y="1492"/>
                  </a:cubicBezTo>
                  <a:cubicBezTo>
                    <a:pt x="1159" y="1492"/>
                    <a:pt x="1492" y="1159"/>
                    <a:pt x="1492" y="748"/>
                  </a:cubicBezTo>
                  <a:cubicBezTo>
                    <a:pt x="1492" y="334"/>
                    <a:pt x="1159" y="0"/>
                    <a:pt x="74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8;p16">
              <a:extLst>
                <a:ext uri="{FF2B5EF4-FFF2-40B4-BE49-F238E27FC236}">
                  <a16:creationId xmlns:a16="http://schemas.microsoft.com/office/drawing/2014/main" id="{9488D99A-1130-462A-8904-78F0D47B339E}"/>
                </a:ext>
              </a:extLst>
            </p:cNvPr>
            <p:cNvSpPr/>
            <p:nvPr/>
          </p:nvSpPr>
          <p:spPr>
            <a:xfrm>
              <a:off x="5215776" y="3733918"/>
              <a:ext cx="240325" cy="240329"/>
            </a:xfrm>
            <a:custGeom>
              <a:avLst/>
              <a:gdLst/>
              <a:ahLst/>
              <a:cxnLst/>
              <a:rect l="l" t="t" r="r" b="b"/>
              <a:pathLst>
                <a:path w="1816" h="1816" extrusionOk="0">
                  <a:moveTo>
                    <a:pt x="906" y="1"/>
                  </a:moveTo>
                  <a:cubicBezTo>
                    <a:pt x="407" y="1"/>
                    <a:pt x="1" y="408"/>
                    <a:pt x="1" y="910"/>
                  </a:cubicBezTo>
                  <a:cubicBezTo>
                    <a:pt x="1" y="1409"/>
                    <a:pt x="407" y="1815"/>
                    <a:pt x="906" y="1815"/>
                  </a:cubicBezTo>
                  <a:cubicBezTo>
                    <a:pt x="1408" y="1815"/>
                    <a:pt x="1815" y="1409"/>
                    <a:pt x="1815" y="910"/>
                  </a:cubicBezTo>
                  <a:cubicBezTo>
                    <a:pt x="1815" y="408"/>
                    <a:pt x="1408" y="1"/>
                    <a:pt x="906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9;p16">
              <a:extLst>
                <a:ext uri="{FF2B5EF4-FFF2-40B4-BE49-F238E27FC236}">
                  <a16:creationId xmlns:a16="http://schemas.microsoft.com/office/drawing/2014/main" id="{CBD31A3F-11A6-4C9E-A954-B9FE8AFB4823}"/>
                </a:ext>
              </a:extLst>
            </p:cNvPr>
            <p:cNvSpPr/>
            <p:nvPr/>
          </p:nvSpPr>
          <p:spPr>
            <a:xfrm>
              <a:off x="5237083" y="3755356"/>
              <a:ext cx="197580" cy="197584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45" y="0"/>
                  </a:moveTo>
                  <a:cubicBezTo>
                    <a:pt x="334" y="0"/>
                    <a:pt x="1" y="334"/>
                    <a:pt x="1" y="748"/>
                  </a:cubicBezTo>
                  <a:cubicBezTo>
                    <a:pt x="1" y="1159"/>
                    <a:pt x="334" y="1492"/>
                    <a:pt x="745" y="1492"/>
                  </a:cubicBezTo>
                  <a:cubicBezTo>
                    <a:pt x="1159" y="1492"/>
                    <a:pt x="1493" y="1159"/>
                    <a:pt x="1493" y="748"/>
                  </a:cubicBezTo>
                  <a:cubicBezTo>
                    <a:pt x="1493" y="334"/>
                    <a:pt x="1159" y="0"/>
                    <a:pt x="74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0;p16">
              <a:extLst>
                <a:ext uri="{FF2B5EF4-FFF2-40B4-BE49-F238E27FC236}">
                  <a16:creationId xmlns:a16="http://schemas.microsoft.com/office/drawing/2014/main" id="{00FEDAC1-14CD-468B-A828-B2B10511D57A}"/>
                </a:ext>
              </a:extLst>
            </p:cNvPr>
            <p:cNvSpPr/>
            <p:nvPr/>
          </p:nvSpPr>
          <p:spPr>
            <a:xfrm>
              <a:off x="4043262" y="3797043"/>
              <a:ext cx="148615" cy="148618"/>
            </a:xfrm>
            <a:custGeom>
              <a:avLst/>
              <a:gdLst/>
              <a:ahLst/>
              <a:cxnLst/>
              <a:rect l="l" t="t" r="r" b="b"/>
              <a:pathLst>
                <a:path w="1123" h="1123" extrusionOk="0">
                  <a:moveTo>
                    <a:pt x="562" y="0"/>
                  </a:moveTo>
                  <a:cubicBezTo>
                    <a:pt x="250" y="0"/>
                    <a:pt x="1" y="250"/>
                    <a:pt x="1" y="561"/>
                  </a:cubicBezTo>
                  <a:cubicBezTo>
                    <a:pt x="1" y="869"/>
                    <a:pt x="250" y="1122"/>
                    <a:pt x="562" y="1122"/>
                  </a:cubicBezTo>
                  <a:cubicBezTo>
                    <a:pt x="870" y="1122"/>
                    <a:pt x="1122" y="869"/>
                    <a:pt x="1122" y="561"/>
                  </a:cubicBezTo>
                  <a:cubicBezTo>
                    <a:pt x="1122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rgbClr val="E88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1;p16">
              <a:extLst>
                <a:ext uri="{FF2B5EF4-FFF2-40B4-BE49-F238E27FC236}">
                  <a16:creationId xmlns:a16="http://schemas.microsoft.com/office/drawing/2014/main" id="{9A40D9EE-6EDB-43D4-A7FB-809E2739CE10}"/>
                </a:ext>
              </a:extLst>
            </p:cNvPr>
            <p:cNvSpPr/>
            <p:nvPr/>
          </p:nvSpPr>
          <p:spPr>
            <a:xfrm>
              <a:off x="5045987" y="3797043"/>
              <a:ext cx="148086" cy="148618"/>
            </a:xfrm>
            <a:custGeom>
              <a:avLst/>
              <a:gdLst/>
              <a:ahLst/>
              <a:cxnLst/>
              <a:rect l="l" t="t" r="r" b="b"/>
              <a:pathLst>
                <a:path w="1119" h="1123" extrusionOk="0">
                  <a:moveTo>
                    <a:pt x="558" y="0"/>
                  </a:moveTo>
                  <a:cubicBezTo>
                    <a:pt x="250" y="0"/>
                    <a:pt x="1" y="250"/>
                    <a:pt x="1" y="561"/>
                  </a:cubicBezTo>
                  <a:cubicBezTo>
                    <a:pt x="1" y="869"/>
                    <a:pt x="250" y="1122"/>
                    <a:pt x="558" y="1122"/>
                  </a:cubicBezTo>
                  <a:cubicBezTo>
                    <a:pt x="869" y="1122"/>
                    <a:pt x="1119" y="869"/>
                    <a:pt x="1119" y="561"/>
                  </a:cubicBezTo>
                  <a:cubicBezTo>
                    <a:pt x="1119" y="250"/>
                    <a:pt x="869" y="0"/>
                    <a:pt x="558" y="0"/>
                  </a:cubicBezTo>
                  <a:close/>
                </a:path>
              </a:pathLst>
            </a:custGeom>
            <a:solidFill>
              <a:srgbClr val="E88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2;p16">
              <a:extLst>
                <a:ext uri="{FF2B5EF4-FFF2-40B4-BE49-F238E27FC236}">
                  <a16:creationId xmlns:a16="http://schemas.microsoft.com/office/drawing/2014/main" id="{DEA53771-F3E9-452D-8C6D-6A30F8284594}"/>
                </a:ext>
              </a:extLst>
            </p:cNvPr>
            <p:cNvSpPr/>
            <p:nvPr/>
          </p:nvSpPr>
          <p:spPr>
            <a:xfrm>
              <a:off x="4218478" y="3848920"/>
              <a:ext cx="67492" cy="67626"/>
            </a:xfrm>
            <a:custGeom>
              <a:avLst/>
              <a:gdLst/>
              <a:ahLst/>
              <a:cxnLst/>
              <a:rect l="l" t="t" r="r" b="b"/>
              <a:pathLst>
                <a:path w="510" h="511" extrusionOk="0">
                  <a:moveTo>
                    <a:pt x="257" y="1"/>
                  </a:moveTo>
                  <a:cubicBezTo>
                    <a:pt x="114" y="1"/>
                    <a:pt x="0" y="114"/>
                    <a:pt x="0" y="254"/>
                  </a:cubicBezTo>
                  <a:cubicBezTo>
                    <a:pt x="0" y="397"/>
                    <a:pt x="114" y="510"/>
                    <a:pt x="257" y="510"/>
                  </a:cubicBezTo>
                  <a:cubicBezTo>
                    <a:pt x="396" y="510"/>
                    <a:pt x="510" y="397"/>
                    <a:pt x="510" y="254"/>
                  </a:cubicBezTo>
                  <a:cubicBezTo>
                    <a:pt x="510" y="114"/>
                    <a:pt x="396" y="1"/>
                    <a:pt x="257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3;p16">
              <a:extLst>
                <a:ext uri="{FF2B5EF4-FFF2-40B4-BE49-F238E27FC236}">
                  <a16:creationId xmlns:a16="http://schemas.microsoft.com/office/drawing/2014/main" id="{E2D1B277-2A0B-40F9-BCCC-BCE42F6AEEAB}"/>
                </a:ext>
              </a:extLst>
            </p:cNvPr>
            <p:cNvSpPr/>
            <p:nvPr/>
          </p:nvSpPr>
          <p:spPr>
            <a:xfrm>
              <a:off x="4218478" y="3848920"/>
              <a:ext cx="59287" cy="62729"/>
            </a:xfrm>
            <a:custGeom>
              <a:avLst/>
              <a:gdLst/>
              <a:ahLst/>
              <a:cxnLst/>
              <a:rect l="l" t="t" r="r" b="b"/>
              <a:pathLst>
                <a:path w="448" h="474" extrusionOk="0">
                  <a:moveTo>
                    <a:pt x="257" y="1"/>
                  </a:moveTo>
                  <a:cubicBezTo>
                    <a:pt x="114" y="1"/>
                    <a:pt x="0" y="114"/>
                    <a:pt x="0" y="254"/>
                  </a:cubicBezTo>
                  <a:cubicBezTo>
                    <a:pt x="0" y="349"/>
                    <a:pt x="51" y="430"/>
                    <a:pt x="125" y="474"/>
                  </a:cubicBezTo>
                  <a:cubicBezTo>
                    <a:pt x="84" y="430"/>
                    <a:pt x="62" y="371"/>
                    <a:pt x="62" y="305"/>
                  </a:cubicBezTo>
                  <a:cubicBezTo>
                    <a:pt x="62" y="166"/>
                    <a:pt x="176" y="52"/>
                    <a:pt x="319" y="52"/>
                  </a:cubicBezTo>
                  <a:cubicBezTo>
                    <a:pt x="367" y="52"/>
                    <a:pt x="411" y="63"/>
                    <a:pt x="447" y="85"/>
                  </a:cubicBezTo>
                  <a:cubicBezTo>
                    <a:pt x="400" y="34"/>
                    <a:pt x="334" y="1"/>
                    <a:pt x="257" y="1"/>
                  </a:cubicBezTo>
                  <a:close/>
                </a:path>
              </a:pathLst>
            </a:custGeom>
            <a:solidFill>
              <a:srgbClr val="00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4;p16">
              <a:extLst>
                <a:ext uri="{FF2B5EF4-FFF2-40B4-BE49-F238E27FC236}">
                  <a16:creationId xmlns:a16="http://schemas.microsoft.com/office/drawing/2014/main" id="{8CC18EC2-A646-4DB9-9FC1-8DD6F2013D99}"/>
                </a:ext>
              </a:extLst>
            </p:cNvPr>
            <p:cNvSpPr/>
            <p:nvPr/>
          </p:nvSpPr>
          <p:spPr>
            <a:xfrm>
              <a:off x="4954277" y="3848920"/>
              <a:ext cx="67624" cy="67626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4" y="1"/>
                  </a:moveTo>
                  <a:cubicBezTo>
                    <a:pt x="114" y="1"/>
                    <a:pt x="1" y="114"/>
                    <a:pt x="1" y="254"/>
                  </a:cubicBezTo>
                  <a:cubicBezTo>
                    <a:pt x="1" y="397"/>
                    <a:pt x="114" y="510"/>
                    <a:pt x="254" y="510"/>
                  </a:cubicBezTo>
                  <a:cubicBezTo>
                    <a:pt x="397" y="510"/>
                    <a:pt x="510" y="397"/>
                    <a:pt x="510" y="254"/>
                  </a:cubicBezTo>
                  <a:cubicBezTo>
                    <a:pt x="510" y="114"/>
                    <a:pt x="397" y="1"/>
                    <a:pt x="254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5;p16">
              <a:extLst>
                <a:ext uri="{FF2B5EF4-FFF2-40B4-BE49-F238E27FC236}">
                  <a16:creationId xmlns:a16="http://schemas.microsoft.com/office/drawing/2014/main" id="{5C4CF6EB-5355-47A5-832B-1F48864B9792}"/>
                </a:ext>
              </a:extLst>
            </p:cNvPr>
            <p:cNvSpPr/>
            <p:nvPr/>
          </p:nvSpPr>
          <p:spPr>
            <a:xfrm>
              <a:off x="4954277" y="3848920"/>
              <a:ext cx="59420" cy="62729"/>
            </a:xfrm>
            <a:custGeom>
              <a:avLst/>
              <a:gdLst/>
              <a:ahLst/>
              <a:cxnLst/>
              <a:rect l="l" t="t" r="r" b="b"/>
              <a:pathLst>
                <a:path w="449" h="474" extrusionOk="0">
                  <a:moveTo>
                    <a:pt x="254" y="1"/>
                  </a:moveTo>
                  <a:cubicBezTo>
                    <a:pt x="114" y="1"/>
                    <a:pt x="1" y="114"/>
                    <a:pt x="1" y="254"/>
                  </a:cubicBezTo>
                  <a:cubicBezTo>
                    <a:pt x="1" y="349"/>
                    <a:pt x="48" y="430"/>
                    <a:pt x="125" y="474"/>
                  </a:cubicBezTo>
                  <a:cubicBezTo>
                    <a:pt x="85" y="430"/>
                    <a:pt x="63" y="371"/>
                    <a:pt x="63" y="305"/>
                  </a:cubicBezTo>
                  <a:cubicBezTo>
                    <a:pt x="63" y="166"/>
                    <a:pt x="177" y="52"/>
                    <a:pt x="316" y="52"/>
                  </a:cubicBezTo>
                  <a:cubicBezTo>
                    <a:pt x="364" y="52"/>
                    <a:pt x="408" y="63"/>
                    <a:pt x="448" y="85"/>
                  </a:cubicBezTo>
                  <a:cubicBezTo>
                    <a:pt x="400" y="34"/>
                    <a:pt x="331" y="1"/>
                    <a:pt x="254" y="1"/>
                  </a:cubicBezTo>
                  <a:close/>
                </a:path>
              </a:pathLst>
            </a:custGeom>
            <a:solidFill>
              <a:srgbClr val="00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6;p16">
              <a:extLst>
                <a:ext uri="{FF2B5EF4-FFF2-40B4-BE49-F238E27FC236}">
                  <a16:creationId xmlns:a16="http://schemas.microsoft.com/office/drawing/2014/main" id="{A683FF35-7477-429B-B4FC-B9B9C8116738}"/>
                </a:ext>
              </a:extLst>
            </p:cNvPr>
            <p:cNvSpPr/>
            <p:nvPr/>
          </p:nvSpPr>
          <p:spPr>
            <a:xfrm>
              <a:off x="4331494" y="2253979"/>
              <a:ext cx="98062" cy="98593"/>
            </a:xfrm>
            <a:custGeom>
              <a:avLst/>
              <a:gdLst/>
              <a:ahLst/>
              <a:cxnLst/>
              <a:rect l="l" t="t" r="r" b="b"/>
              <a:pathLst>
                <a:path w="741" h="745" extrusionOk="0">
                  <a:moveTo>
                    <a:pt x="370" y="0"/>
                  </a:moveTo>
                  <a:cubicBezTo>
                    <a:pt x="165" y="0"/>
                    <a:pt x="0" y="165"/>
                    <a:pt x="0" y="370"/>
                  </a:cubicBezTo>
                  <a:cubicBezTo>
                    <a:pt x="0" y="576"/>
                    <a:pt x="165" y="744"/>
                    <a:pt x="370" y="744"/>
                  </a:cubicBezTo>
                  <a:cubicBezTo>
                    <a:pt x="576" y="744"/>
                    <a:pt x="741" y="576"/>
                    <a:pt x="741" y="370"/>
                  </a:cubicBezTo>
                  <a:cubicBezTo>
                    <a:pt x="741" y="165"/>
                    <a:pt x="576" y="0"/>
                    <a:pt x="370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7;p16">
              <a:extLst>
                <a:ext uri="{FF2B5EF4-FFF2-40B4-BE49-F238E27FC236}">
                  <a16:creationId xmlns:a16="http://schemas.microsoft.com/office/drawing/2014/main" id="{77246EAB-16C5-4D14-B657-B349D731FF3D}"/>
                </a:ext>
              </a:extLst>
            </p:cNvPr>
            <p:cNvSpPr/>
            <p:nvPr/>
          </p:nvSpPr>
          <p:spPr>
            <a:xfrm>
              <a:off x="4540588" y="2253979"/>
              <a:ext cx="98591" cy="98593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74" y="0"/>
                  </a:moveTo>
                  <a:cubicBezTo>
                    <a:pt x="169" y="0"/>
                    <a:pt x="0" y="165"/>
                    <a:pt x="0" y="370"/>
                  </a:cubicBezTo>
                  <a:cubicBezTo>
                    <a:pt x="0" y="576"/>
                    <a:pt x="169" y="744"/>
                    <a:pt x="374" y="744"/>
                  </a:cubicBezTo>
                  <a:cubicBezTo>
                    <a:pt x="579" y="744"/>
                    <a:pt x="744" y="576"/>
                    <a:pt x="744" y="370"/>
                  </a:cubicBezTo>
                  <a:cubicBezTo>
                    <a:pt x="744" y="165"/>
                    <a:pt x="579" y="0"/>
                    <a:pt x="374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8;p16">
              <a:extLst>
                <a:ext uri="{FF2B5EF4-FFF2-40B4-BE49-F238E27FC236}">
                  <a16:creationId xmlns:a16="http://schemas.microsoft.com/office/drawing/2014/main" id="{BD812302-B4F4-4CF4-976C-E4B36914DB93}"/>
                </a:ext>
              </a:extLst>
            </p:cNvPr>
            <p:cNvSpPr/>
            <p:nvPr/>
          </p:nvSpPr>
          <p:spPr>
            <a:xfrm>
              <a:off x="4763181" y="2253979"/>
              <a:ext cx="98591" cy="98593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71" y="0"/>
                  </a:moveTo>
                  <a:cubicBezTo>
                    <a:pt x="166" y="0"/>
                    <a:pt x="1" y="165"/>
                    <a:pt x="1" y="370"/>
                  </a:cubicBezTo>
                  <a:cubicBezTo>
                    <a:pt x="1" y="576"/>
                    <a:pt x="166" y="744"/>
                    <a:pt x="371" y="744"/>
                  </a:cubicBezTo>
                  <a:cubicBezTo>
                    <a:pt x="576" y="744"/>
                    <a:pt x="745" y="576"/>
                    <a:pt x="745" y="370"/>
                  </a:cubicBezTo>
                  <a:cubicBezTo>
                    <a:pt x="745" y="165"/>
                    <a:pt x="576" y="0"/>
                    <a:pt x="371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9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23"/>
          <p:cNvGrpSpPr/>
          <p:nvPr/>
        </p:nvGrpSpPr>
        <p:grpSpPr>
          <a:xfrm>
            <a:off x="154686" y="1011316"/>
            <a:ext cx="3867124" cy="1870690"/>
            <a:chOff x="457206" y="1275481"/>
            <a:chExt cx="3867124" cy="1870690"/>
          </a:xfrm>
        </p:grpSpPr>
        <p:sp>
          <p:nvSpPr>
            <p:cNvPr id="947" name="Google Shape;947;p23"/>
            <p:cNvSpPr/>
            <p:nvPr/>
          </p:nvSpPr>
          <p:spPr>
            <a:xfrm>
              <a:off x="465615" y="1275481"/>
              <a:ext cx="3858699" cy="1869202"/>
            </a:xfrm>
            <a:custGeom>
              <a:avLst/>
              <a:gdLst/>
              <a:ahLst/>
              <a:cxnLst/>
              <a:rect l="l" t="t" r="r" b="b"/>
              <a:pathLst>
                <a:path w="36657" h="12222" extrusionOk="0">
                  <a:moveTo>
                    <a:pt x="1" y="0"/>
                  </a:moveTo>
                  <a:lnTo>
                    <a:pt x="1" y="12222"/>
                  </a:lnTo>
                  <a:lnTo>
                    <a:pt x="36657" y="12222"/>
                  </a:lnTo>
                  <a:lnTo>
                    <a:pt x="36657" y="0"/>
                  </a:lnTo>
                  <a:close/>
                </a:path>
              </a:pathLst>
            </a:custGeom>
            <a:solidFill>
              <a:srgbClr val="91E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3"/>
            <p:cNvSpPr/>
            <p:nvPr/>
          </p:nvSpPr>
          <p:spPr>
            <a:xfrm>
              <a:off x="3752890" y="1974117"/>
              <a:ext cx="136881" cy="641420"/>
            </a:xfrm>
            <a:custGeom>
              <a:avLst/>
              <a:gdLst/>
              <a:ahLst/>
              <a:cxnLst/>
              <a:rect l="l" t="t" r="r" b="b"/>
              <a:pathLst>
                <a:path w="895" h="4194" extrusionOk="0">
                  <a:moveTo>
                    <a:pt x="106" y="1"/>
                  </a:moveTo>
                  <a:lnTo>
                    <a:pt x="0" y="4194"/>
                  </a:lnTo>
                  <a:lnTo>
                    <a:pt x="895" y="419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rgbClr val="A38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3"/>
            <p:cNvSpPr/>
            <p:nvPr/>
          </p:nvSpPr>
          <p:spPr>
            <a:xfrm>
              <a:off x="769229" y="1579178"/>
              <a:ext cx="1117991" cy="790075"/>
            </a:xfrm>
            <a:custGeom>
              <a:avLst/>
              <a:gdLst/>
              <a:ahLst/>
              <a:cxnLst/>
              <a:rect l="l" t="t" r="r" b="b"/>
              <a:pathLst>
                <a:path w="7310" h="5166" extrusionOk="0">
                  <a:moveTo>
                    <a:pt x="0" y="0"/>
                  </a:moveTo>
                  <a:lnTo>
                    <a:pt x="0" y="5165"/>
                  </a:lnTo>
                  <a:lnTo>
                    <a:pt x="7310" y="5165"/>
                  </a:lnTo>
                  <a:lnTo>
                    <a:pt x="73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3"/>
            <p:cNvSpPr/>
            <p:nvPr/>
          </p:nvSpPr>
          <p:spPr>
            <a:xfrm>
              <a:off x="769229" y="1388010"/>
              <a:ext cx="1117991" cy="181843"/>
            </a:xfrm>
            <a:custGeom>
              <a:avLst/>
              <a:gdLst/>
              <a:ahLst/>
              <a:cxnLst/>
              <a:rect l="l" t="t" r="r" b="b"/>
              <a:pathLst>
                <a:path w="7310" h="1189" extrusionOk="0">
                  <a:moveTo>
                    <a:pt x="752" y="1"/>
                  </a:moveTo>
                  <a:cubicBezTo>
                    <a:pt x="338" y="1"/>
                    <a:pt x="0" y="341"/>
                    <a:pt x="0" y="756"/>
                  </a:cubicBezTo>
                  <a:lnTo>
                    <a:pt x="0" y="1188"/>
                  </a:lnTo>
                  <a:lnTo>
                    <a:pt x="7310" y="1188"/>
                  </a:lnTo>
                  <a:lnTo>
                    <a:pt x="7310" y="756"/>
                  </a:lnTo>
                  <a:cubicBezTo>
                    <a:pt x="7310" y="341"/>
                    <a:pt x="6972" y="1"/>
                    <a:pt x="6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3"/>
            <p:cNvSpPr/>
            <p:nvPr/>
          </p:nvSpPr>
          <p:spPr>
            <a:xfrm>
              <a:off x="729924" y="1544921"/>
              <a:ext cx="1196603" cy="44505"/>
            </a:xfrm>
            <a:custGeom>
              <a:avLst/>
              <a:gdLst/>
              <a:ahLst/>
              <a:cxnLst/>
              <a:rect l="l" t="t" r="r" b="b"/>
              <a:pathLst>
                <a:path w="7824" h="291" extrusionOk="0">
                  <a:moveTo>
                    <a:pt x="92" y="1"/>
                  </a:moveTo>
                  <a:cubicBezTo>
                    <a:pt x="41" y="1"/>
                    <a:pt x="1" y="41"/>
                    <a:pt x="1" y="93"/>
                  </a:cubicBezTo>
                  <a:lnTo>
                    <a:pt x="1" y="199"/>
                  </a:lnTo>
                  <a:cubicBezTo>
                    <a:pt x="1" y="250"/>
                    <a:pt x="41" y="290"/>
                    <a:pt x="92" y="290"/>
                  </a:cubicBezTo>
                  <a:lnTo>
                    <a:pt x="7732" y="290"/>
                  </a:lnTo>
                  <a:cubicBezTo>
                    <a:pt x="7783" y="290"/>
                    <a:pt x="7823" y="250"/>
                    <a:pt x="7823" y="199"/>
                  </a:cubicBezTo>
                  <a:lnTo>
                    <a:pt x="7823" y="93"/>
                  </a:lnTo>
                  <a:cubicBezTo>
                    <a:pt x="7823" y="41"/>
                    <a:pt x="7783" y="1"/>
                    <a:pt x="7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3"/>
            <p:cNvSpPr/>
            <p:nvPr/>
          </p:nvSpPr>
          <p:spPr>
            <a:xfrm>
              <a:off x="749653" y="2839972"/>
              <a:ext cx="171599" cy="215489"/>
            </a:xfrm>
            <a:custGeom>
              <a:avLst/>
              <a:gdLst/>
              <a:ahLst/>
              <a:cxnLst/>
              <a:rect l="l" t="t" r="r" b="b"/>
              <a:pathLst>
                <a:path w="1122" h="1409" extrusionOk="0">
                  <a:moveTo>
                    <a:pt x="0" y="0"/>
                  </a:moveTo>
                  <a:lnTo>
                    <a:pt x="0" y="1408"/>
                  </a:lnTo>
                  <a:lnTo>
                    <a:pt x="1122" y="1408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3"/>
            <p:cNvSpPr/>
            <p:nvPr/>
          </p:nvSpPr>
          <p:spPr>
            <a:xfrm>
              <a:off x="1740224" y="2839972"/>
              <a:ext cx="171599" cy="215489"/>
            </a:xfrm>
            <a:custGeom>
              <a:avLst/>
              <a:gdLst/>
              <a:ahLst/>
              <a:cxnLst/>
              <a:rect l="l" t="t" r="r" b="b"/>
              <a:pathLst>
                <a:path w="1122" h="1409" extrusionOk="0">
                  <a:moveTo>
                    <a:pt x="0" y="0"/>
                  </a:moveTo>
                  <a:lnTo>
                    <a:pt x="0" y="1408"/>
                  </a:lnTo>
                  <a:lnTo>
                    <a:pt x="1122" y="1408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3"/>
            <p:cNvSpPr/>
            <p:nvPr/>
          </p:nvSpPr>
          <p:spPr>
            <a:xfrm>
              <a:off x="682820" y="2815349"/>
              <a:ext cx="1290202" cy="117762"/>
            </a:xfrm>
            <a:custGeom>
              <a:avLst/>
              <a:gdLst/>
              <a:ahLst/>
              <a:cxnLst/>
              <a:rect l="l" t="t" r="r" b="b"/>
              <a:pathLst>
                <a:path w="8436" h="770" extrusionOk="0">
                  <a:moveTo>
                    <a:pt x="1" y="0"/>
                  </a:moveTo>
                  <a:lnTo>
                    <a:pt x="1" y="352"/>
                  </a:lnTo>
                  <a:cubicBezTo>
                    <a:pt x="1" y="583"/>
                    <a:pt x="188" y="770"/>
                    <a:pt x="419" y="770"/>
                  </a:cubicBezTo>
                  <a:lnTo>
                    <a:pt x="8018" y="770"/>
                  </a:lnTo>
                  <a:cubicBezTo>
                    <a:pt x="8249" y="770"/>
                    <a:pt x="8435" y="583"/>
                    <a:pt x="8435" y="352"/>
                  </a:cubicBezTo>
                  <a:lnTo>
                    <a:pt x="8435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3"/>
            <p:cNvSpPr/>
            <p:nvPr/>
          </p:nvSpPr>
          <p:spPr>
            <a:xfrm>
              <a:off x="680679" y="2089368"/>
              <a:ext cx="1294637" cy="760252"/>
            </a:xfrm>
            <a:custGeom>
              <a:avLst/>
              <a:gdLst/>
              <a:ahLst/>
              <a:cxnLst/>
              <a:rect l="l" t="t" r="r" b="b"/>
              <a:pathLst>
                <a:path w="8465" h="4971" extrusionOk="0">
                  <a:moveTo>
                    <a:pt x="2581" y="0"/>
                  </a:moveTo>
                  <a:cubicBezTo>
                    <a:pt x="1987" y="0"/>
                    <a:pt x="1507" y="480"/>
                    <a:pt x="1507" y="1074"/>
                  </a:cubicBezTo>
                  <a:lnTo>
                    <a:pt x="1507" y="1250"/>
                  </a:lnTo>
                  <a:lnTo>
                    <a:pt x="1140" y="1250"/>
                  </a:lnTo>
                  <a:cubicBezTo>
                    <a:pt x="510" y="1250"/>
                    <a:pt x="0" y="1760"/>
                    <a:pt x="0" y="2390"/>
                  </a:cubicBezTo>
                  <a:lnTo>
                    <a:pt x="0" y="4971"/>
                  </a:lnTo>
                  <a:lnTo>
                    <a:pt x="8464" y="4971"/>
                  </a:lnTo>
                  <a:lnTo>
                    <a:pt x="8464" y="2390"/>
                  </a:lnTo>
                  <a:cubicBezTo>
                    <a:pt x="8464" y="1760"/>
                    <a:pt x="7955" y="1250"/>
                    <a:pt x="7328" y="1250"/>
                  </a:cubicBezTo>
                  <a:lnTo>
                    <a:pt x="6958" y="1250"/>
                  </a:lnTo>
                  <a:lnTo>
                    <a:pt x="6958" y="1074"/>
                  </a:lnTo>
                  <a:cubicBezTo>
                    <a:pt x="6958" y="480"/>
                    <a:pt x="6477" y="0"/>
                    <a:pt x="5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3"/>
            <p:cNvSpPr/>
            <p:nvPr/>
          </p:nvSpPr>
          <p:spPr>
            <a:xfrm>
              <a:off x="658809" y="2815349"/>
              <a:ext cx="1338837" cy="78610"/>
            </a:xfrm>
            <a:custGeom>
              <a:avLst/>
              <a:gdLst/>
              <a:ahLst/>
              <a:cxnLst/>
              <a:rect l="l" t="t" r="r" b="b"/>
              <a:pathLst>
                <a:path w="8754" h="514" extrusionOk="0">
                  <a:moveTo>
                    <a:pt x="162" y="0"/>
                  </a:moveTo>
                  <a:cubicBezTo>
                    <a:pt x="74" y="0"/>
                    <a:pt x="0" y="73"/>
                    <a:pt x="0" y="161"/>
                  </a:cubicBezTo>
                  <a:lnTo>
                    <a:pt x="0" y="348"/>
                  </a:lnTo>
                  <a:cubicBezTo>
                    <a:pt x="0" y="440"/>
                    <a:pt x="74" y="513"/>
                    <a:pt x="162" y="513"/>
                  </a:cubicBezTo>
                  <a:lnTo>
                    <a:pt x="8589" y="513"/>
                  </a:lnTo>
                  <a:cubicBezTo>
                    <a:pt x="8680" y="513"/>
                    <a:pt x="8754" y="440"/>
                    <a:pt x="8754" y="348"/>
                  </a:cubicBezTo>
                  <a:lnTo>
                    <a:pt x="8754" y="161"/>
                  </a:lnTo>
                  <a:cubicBezTo>
                    <a:pt x="8754" y="73"/>
                    <a:pt x="8680" y="0"/>
                    <a:pt x="8589" y="0"/>
                  </a:cubicBezTo>
                  <a:close/>
                </a:path>
              </a:pathLst>
            </a:custGeom>
            <a:solidFill>
              <a:srgbClr val="634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3"/>
            <p:cNvSpPr/>
            <p:nvPr/>
          </p:nvSpPr>
          <p:spPr>
            <a:xfrm>
              <a:off x="1141477" y="1432361"/>
              <a:ext cx="372868" cy="93139"/>
            </a:xfrm>
            <a:custGeom>
              <a:avLst/>
              <a:gdLst/>
              <a:ahLst/>
              <a:cxnLst/>
              <a:rect l="l" t="t" r="r" b="b"/>
              <a:pathLst>
                <a:path w="2438" h="609" extrusionOk="0">
                  <a:moveTo>
                    <a:pt x="103" y="0"/>
                  </a:moveTo>
                  <a:cubicBezTo>
                    <a:pt x="48" y="0"/>
                    <a:pt x="0" y="44"/>
                    <a:pt x="0" y="103"/>
                  </a:cubicBezTo>
                  <a:lnTo>
                    <a:pt x="0" y="506"/>
                  </a:lnTo>
                  <a:cubicBezTo>
                    <a:pt x="0" y="565"/>
                    <a:pt x="48" y="609"/>
                    <a:pt x="103" y="609"/>
                  </a:cubicBezTo>
                  <a:lnTo>
                    <a:pt x="2335" y="609"/>
                  </a:lnTo>
                  <a:cubicBezTo>
                    <a:pt x="2394" y="609"/>
                    <a:pt x="2438" y="565"/>
                    <a:pt x="2438" y="506"/>
                  </a:cubicBezTo>
                  <a:lnTo>
                    <a:pt x="2438" y="103"/>
                  </a:lnTo>
                  <a:cubicBezTo>
                    <a:pt x="2438" y="44"/>
                    <a:pt x="2394" y="0"/>
                    <a:pt x="2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3"/>
            <p:cNvSpPr/>
            <p:nvPr/>
          </p:nvSpPr>
          <p:spPr>
            <a:xfrm>
              <a:off x="876896" y="1422267"/>
              <a:ext cx="98187" cy="98186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19" y="0"/>
                  </a:moveTo>
                  <a:cubicBezTo>
                    <a:pt x="143" y="0"/>
                    <a:pt x="0" y="147"/>
                    <a:pt x="0" y="323"/>
                  </a:cubicBezTo>
                  <a:cubicBezTo>
                    <a:pt x="0" y="499"/>
                    <a:pt x="143" y="642"/>
                    <a:pt x="319" y="642"/>
                  </a:cubicBezTo>
                  <a:cubicBezTo>
                    <a:pt x="499" y="642"/>
                    <a:pt x="642" y="499"/>
                    <a:pt x="642" y="323"/>
                  </a:cubicBezTo>
                  <a:cubicBezTo>
                    <a:pt x="642" y="147"/>
                    <a:pt x="499" y="0"/>
                    <a:pt x="319" y="0"/>
                  </a:cubicBezTo>
                  <a:close/>
                </a:path>
              </a:pathLst>
            </a:custGeom>
            <a:solidFill>
              <a:srgbClr val="D5C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3"/>
            <p:cNvSpPr/>
            <p:nvPr/>
          </p:nvSpPr>
          <p:spPr>
            <a:xfrm>
              <a:off x="888673" y="1434502"/>
              <a:ext cx="74635" cy="74175"/>
            </a:xfrm>
            <a:custGeom>
              <a:avLst/>
              <a:gdLst/>
              <a:ahLst/>
              <a:cxnLst/>
              <a:rect l="l" t="t" r="r" b="b"/>
              <a:pathLst>
                <a:path w="488" h="485" extrusionOk="0">
                  <a:moveTo>
                    <a:pt x="242" y="1"/>
                  </a:moveTo>
                  <a:cubicBezTo>
                    <a:pt x="110" y="1"/>
                    <a:pt x="0" y="107"/>
                    <a:pt x="0" y="243"/>
                  </a:cubicBezTo>
                  <a:cubicBezTo>
                    <a:pt x="0" y="375"/>
                    <a:pt x="110" y="485"/>
                    <a:pt x="242" y="485"/>
                  </a:cubicBezTo>
                  <a:cubicBezTo>
                    <a:pt x="378" y="485"/>
                    <a:pt x="488" y="375"/>
                    <a:pt x="488" y="243"/>
                  </a:cubicBezTo>
                  <a:cubicBezTo>
                    <a:pt x="488" y="107"/>
                    <a:pt x="378" y="1"/>
                    <a:pt x="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3"/>
            <p:cNvSpPr/>
            <p:nvPr/>
          </p:nvSpPr>
          <p:spPr>
            <a:xfrm>
              <a:off x="1689755" y="1422267"/>
              <a:ext cx="98187" cy="98186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19" y="0"/>
                  </a:moveTo>
                  <a:cubicBezTo>
                    <a:pt x="143" y="0"/>
                    <a:pt x="0" y="147"/>
                    <a:pt x="0" y="323"/>
                  </a:cubicBezTo>
                  <a:cubicBezTo>
                    <a:pt x="0" y="499"/>
                    <a:pt x="143" y="642"/>
                    <a:pt x="319" y="642"/>
                  </a:cubicBezTo>
                  <a:cubicBezTo>
                    <a:pt x="499" y="642"/>
                    <a:pt x="642" y="499"/>
                    <a:pt x="642" y="323"/>
                  </a:cubicBezTo>
                  <a:cubicBezTo>
                    <a:pt x="642" y="147"/>
                    <a:pt x="499" y="0"/>
                    <a:pt x="319" y="0"/>
                  </a:cubicBezTo>
                  <a:close/>
                </a:path>
              </a:pathLst>
            </a:custGeom>
            <a:solidFill>
              <a:srgbClr val="D5C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1701531" y="1434502"/>
              <a:ext cx="74635" cy="74175"/>
            </a:xfrm>
            <a:custGeom>
              <a:avLst/>
              <a:gdLst/>
              <a:ahLst/>
              <a:cxnLst/>
              <a:rect l="l" t="t" r="r" b="b"/>
              <a:pathLst>
                <a:path w="488" h="485" extrusionOk="0">
                  <a:moveTo>
                    <a:pt x="242" y="1"/>
                  </a:moveTo>
                  <a:cubicBezTo>
                    <a:pt x="110" y="1"/>
                    <a:pt x="0" y="107"/>
                    <a:pt x="0" y="243"/>
                  </a:cubicBezTo>
                  <a:cubicBezTo>
                    <a:pt x="0" y="375"/>
                    <a:pt x="110" y="485"/>
                    <a:pt x="242" y="485"/>
                  </a:cubicBezTo>
                  <a:cubicBezTo>
                    <a:pt x="378" y="485"/>
                    <a:pt x="488" y="375"/>
                    <a:pt x="488" y="243"/>
                  </a:cubicBezTo>
                  <a:cubicBezTo>
                    <a:pt x="488" y="107"/>
                    <a:pt x="378" y="1"/>
                    <a:pt x="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749653" y="2334829"/>
              <a:ext cx="166552" cy="166702"/>
            </a:xfrm>
            <a:custGeom>
              <a:avLst/>
              <a:gdLst/>
              <a:ahLst/>
              <a:cxnLst/>
              <a:rect l="l" t="t" r="r" b="b"/>
              <a:pathLst>
                <a:path w="1089" h="1090" extrusionOk="0">
                  <a:moveTo>
                    <a:pt x="543" y="1"/>
                  </a:moveTo>
                  <a:cubicBezTo>
                    <a:pt x="242" y="1"/>
                    <a:pt x="0" y="243"/>
                    <a:pt x="0" y="543"/>
                  </a:cubicBezTo>
                  <a:cubicBezTo>
                    <a:pt x="0" y="844"/>
                    <a:pt x="242" y="1089"/>
                    <a:pt x="543" y="1089"/>
                  </a:cubicBezTo>
                  <a:cubicBezTo>
                    <a:pt x="843" y="1089"/>
                    <a:pt x="1089" y="844"/>
                    <a:pt x="1089" y="543"/>
                  </a:cubicBezTo>
                  <a:cubicBezTo>
                    <a:pt x="1089" y="243"/>
                    <a:pt x="843" y="1"/>
                    <a:pt x="543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764182" y="2349510"/>
              <a:ext cx="137493" cy="137491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448" y="0"/>
                  </a:moveTo>
                  <a:cubicBezTo>
                    <a:pt x="202" y="0"/>
                    <a:pt x="0" y="202"/>
                    <a:pt x="0" y="447"/>
                  </a:cubicBezTo>
                  <a:cubicBezTo>
                    <a:pt x="0" y="697"/>
                    <a:pt x="202" y="898"/>
                    <a:pt x="448" y="898"/>
                  </a:cubicBezTo>
                  <a:cubicBezTo>
                    <a:pt x="697" y="898"/>
                    <a:pt x="898" y="697"/>
                    <a:pt x="898" y="447"/>
                  </a:cubicBezTo>
                  <a:cubicBezTo>
                    <a:pt x="898" y="202"/>
                    <a:pt x="697" y="0"/>
                    <a:pt x="448" y="0"/>
                  </a:cubicBezTo>
                  <a:close/>
                </a:path>
              </a:pathLst>
            </a:custGeom>
            <a:solidFill>
              <a:srgbClr val="D4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1735178" y="2334829"/>
              <a:ext cx="166552" cy="166702"/>
            </a:xfrm>
            <a:custGeom>
              <a:avLst/>
              <a:gdLst/>
              <a:ahLst/>
              <a:cxnLst/>
              <a:rect l="l" t="t" r="r" b="b"/>
              <a:pathLst>
                <a:path w="1089" h="1090" extrusionOk="0">
                  <a:moveTo>
                    <a:pt x="546" y="1"/>
                  </a:moveTo>
                  <a:cubicBezTo>
                    <a:pt x="242" y="1"/>
                    <a:pt x="0" y="243"/>
                    <a:pt x="0" y="543"/>
                  </a:cubicBezTo>
                  <a:cubicBezTo>
                    <a:pt x="0" y="844"/>
                    <a:pt x="242" y="1089"/>
                    <a:pt x="546" y="1089"/>
                  </a:cubicBezTo>
                  <a:cubicBezTo>
                    <a:pt x="847" y="1089"/>
                    <a:pt x="1089" y="844"/>
                    <a:pt x="1089" y="543"/>
                  </a:cubicBezTo>
                  <a:cubicBezTo>
                    <a:pt x="1089" y="243"/>
                    <a:pt x="847" y="1"/>
                    <a:pt x="546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1749706" y="2349510"/>
              <a:ext cx="137493" cy="137491"/>
            </a:xfrm>
            <a:custGeom>
              <a:avLst/>
              <a:gdLst/>
              <a:ahLst/>
              <a:cxnLst/>
              <a:rect l="l" t="t" r="r" b="b"/>
              <a:pathLst>
                <a:path w="899" h="899" extrusionOk="0">
                  <a:moveTo>
                    <a:pt x="451" y="0"/>
                  </a:moveTo>
                  <a:cubicBezTo>
                    <a:pt x="202" y="0"/>
                    <a:pt x="1" y="202"/>
                    <a:pt x="1" y="447"/>
                  </a:cubicBezTo>
                  <a:cubicBezTo>
                    <a:pt x="1" y="697"/>
                    <a:pt x="202" y="898"/>
                    <a:pt x="451" y="898"/>
                  </a:cubicBezTo>
                  <a:cubicBezTo>
                    <a:pt x="697" y="898"/>
                    <a:pt x="899" y="697"/>
                    <a:pt x="899" y="447"/>
                  </a:cubicBezTo>
                  <a:cubicBezTo>
                    <a:pt x="899" y="202"/>
                    <a:pt x="697" y="0"/>
                    <a:pt x="451" y="0"/>
                  </a:cubicBezTo>
                  <a:close/>
                </a:path>
              </a:pathLst>
            </a:custGeom>
            <a:solidFill>
              <a:srgbClr val="D4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1014234" y="2182353"/>
              <a:ext cx="627972" cy="466001"/>
            </a:xfrm>
            <a:custGeom>
              <a:avLst/>
              <a:gdLst/>
              <a:ahLst/>
              <a:cxnLst/>
              <a:rect l="l" t="t" r="r" b="b"/>
              <a:pathLst>
                <a:path w="4106" h="3047" extrusionOk="0">
                  <a:moveTo>
                    <a:pt x="294" y="1"/>
                  </a:moveTo>
                  <a:cubicBezTo>
                    <a:pt x="132" y="1"/>
                    <a:pt x="0" y="133"/>
                    <a:pt x="0" y="298"/>
                  </a:cubicBezTo>
                  <a:lnTo>
                    <a:pt x="0" y="3047"/>
                  </a:lnTo>
                  <a:lnTo>
                    <a:pt x="4106" y="3047"/>
                  </a:lnTo>
                  <a:lnTo>
                    <a:pt x="4106" y="298"/>
                  </a:lnTo>
                  <a:cubicBezTo>
                    <a:pt x="4106" y="133"/>
                    <a:pt x="3974" y="1"/>
                    <a:pt x="3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1013010" y="2597265"/>
              <a:ext cx="629195" cy="14070"/>
            </a:xfrm>
            <a:custGeom>
              <a:avLst/>
              <a:gdLst/>
              <a:ahLst/>
              <a:cxnLst/>
              <a:rect l="l" t="t" r="r" b="b"/>
              <a:pathLst>
                <a:path w="4114" h="92" extrusionOk="0">
                  <a:moveTo>
                    <a:pt x="1" y="0"/>
                  </a:moveTo>
                  <a:lnTo>
                    <a:pt x="1" y="92"/>
                  </a:lnTo>
                  <a:lnTo>
                    <a:pt x="4114" y="92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1013010" y="2552913"/>
              <a:ext cx="629195" cy="14682"/>
            </a:xfrm>
            <a:custGeom>
              <a:avLst/>
              <a:gdLst/>
              <a:ahLst/>
              <a:cxnLst/>
              <a:rect l="l" t="t" r="r" b="b"/>
              <a:pathLst>
                <a:path w="4114" h="96" extrusionOk="0">
                  <a:moveTo>
                    <a:pt x="1" y="1"/>
                  </a:moveTo>
                  <a:lnTo>
                    <a:pt x="1" y="96"/>
                  </a:lnTo>
                  <a:lnTo>
                    <a:pt x="4114" y="96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1013010" y="2508715"/>
              <a:ext cx="629195" cy="14682"/>
            </a:xfrm>
            <a:custGeom>
              <a:avLst/>
              <a:gdLst/>
              <a:ahLst/>
              <a:cxnLst/>
              <a:rect l="l" t="t" r="r" b="b"/>
              <a:pathLst>
                <a:path w="4114" h="96" extrusionOk="0">
                  <a:moveTo>
                    <a:pt x="1" y="0"/>
                  </a:moveTo>
                  <a:lnTo>
                    <a:pt x="1" y="95"/>
                  </a:lnTo>
                  <a:lnTo>
                    <a:pt x="4114" y="95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1013010" y="2464976"/>
              <a:ext cx="629195" cy="14070"/>
            </a:xfrm>
            <a:custGeom>
              <a:avLst/>
              <a:gdLst/>
              <a:ahLst/>
              <a:cxnLst/>
              <a:rect l="l" t="t" r="r" b="b"/>
              <a:pathLst>
                <a:path w="4114" h="92" extrusionOk="0">
                  <a:moveTo>
                    <a:pt x="1" y="0"/>
                  </a:moveTo>
                  <a:lnTo>
                    <a:pt x="1" y="92"/>
                  </a:lnTo>
                  <a:lnTo>
                    <a:pt x="4114" y="92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3"/>
            <p:cNvSpPr/>
            <p:nvPr/>
          </p:nvSpPr>
          <p:spPr>
            <a:xfrm>
              <a:off x="1013010" y="2420625"/>
              <a:ext cx="629195" cy="14223"/>
            </a:xfrm>
            <a:custGeom>
              <a:avLst/>
              <a:gdLst/>
              <a:ahLst/>
              <a:cxnLst/>
              <a:rect l="l" t="t" r="r" b="b"/>
              <a:pathLst>
                <a:path w="4114" h="93" extrusionOk="0">
                  <a:moveTo>
                    <a:pt x="1" y="1"/>
                  </a:moveTo>
                  <a:lnTo>
                    <a:pt x="1" y="92"/>
                  </a:lnTo>
                  <a:lnTo>
                    <a:pt x="4114" y="92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3"/>
            <p:cNvSpPr/>
            <p:nvPr/>
          </p:nvSpPr>
          <p:spPr>
            <a:xfrm>
              <a:off x="1013010" y="2376274"/>
              <a:ext cx="629195" cy="14835"/>
            </a:xfrm>
            <a:custGeom>
              <a:avLst/>
              <a:gdLst/>
              <a:ahLst/>
              <a:cxnLst/>
              <a:rect l="l" t="t" r="r" b="b"/>
              <a:pathLst>
                <a:path w="4114" h="97" extrusionOk="0">
                  <a:moveTo>
                    <a:pt x="1" y="1"/>
                  </a:moveTo>
                  <a:lnTo>
                    <a:pt x="1" y="96"/>
                  </a:lnTo>
                  <a:lnTo>
                    <a:pt x="4114" y="96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3"/>
            <p:cNvSpPr/>
            <p:nvPr/>
          </p:nvSpPr>
          <p:spPr>
            <a:xfrm>
              <a:off x="1013010" y="2332076"/>
              <a:ext cx="629195" cy="14682"/>
            </a:xfrm>
            <a:custGeom>
              <a:avLst/>
              <a:gdLst/>
              <a:ahLst/>
              <a:cxnLst/>
              <a:rect l="l" t="t" r="r" b="b"/>
              <a:pathLst>
                <a:path w="4114" h="96" extrusionOk="0">
                  <a:moveTo>
                    <a:pt x="1" y="0"/>
                  </a:moveTo>
                  <a:lnTo>
                    <a:pt x="1" y="96"/>
                  </a:lnTo>
                  <a:lnTo>
                    <a:pt x="4114" y="96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3"/>
            <p:cNvSpPr/>
            <p:nvPr/>
          </p:nvSpPr>
          <p:spPr>
            <a:xfrm>
              <a:off x="1013010" y="2288336"/>
              <a:ext cx="629195" cy="14223"/>
            </a:xfrm>
            <a:custGeom>
              <a:avLst/>
              <a:gdLst/>
              <a:ahLst/>
              <a:cxnLst/>
              <a:rect l="l" t="t" r="r" b="b"/>
              <a:pathLst>
                <a:path w="4114" h="93" extrusionOk="0">
                  <a:moveTo>
                    <a:pt x="1" y="0"/>
                  </a:moveTo>
                  <a:lnTo>
                    <a:pt x="1" y="92"/>
                  </a:lnTo>
                  <a:lnTo>
                    <a:pt x="4114" y="92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3"/>
            <p:cNvSpPr/>
            <p:nvPr/>
          </p:nvSpPr>
          <p:spPr>
            <a:xfrm>
              <a:off x="1013010" y="2243985"/>
              <a:ext cx="629195" cy="14835"/>
            </a:xfrm>
            <a:custGeom>
              <a:avLst/>
              <a:gdLst/>
              <a:ahLst/>
              <a:cxnLst/>
              <a:rect l="l" t="t" r="r" b="b"/>
              <a:pathLst>
                <a:path w="4114" h="97" extrusionOk="0">
                  <a:moveTo>
                    <a:pt x="1" y="1"/>
                  </a:moveTo>
                  <a:lnTo>
                    <a:pt x="1" y="96"/>
                  </a:lnTo>
                  <a:lnTo>
                    <a:pt x="4114" y="96"/>
                  </a:lnTo>
                  <a:lnTo>
                    <a:pt x="4114" y="1"/>
                  </a:lnTo>
                  <a:close/>
                </a:path>
              </a:pathLst>
            </a:custGeom>
            <a:solidFill>
              <a:srgbClr val="DDA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3"/>
            <p:cNvSpPr/>
            <p:nvPr/>
          </p:nvSpPr>
          <p:spPr>
            <a:xfrm>
              <a:off x="1905549" y="1808427"/>
              <a:ext cx="92682" cy="421190"/>
            </a:xfrm>
            <a:custGeom>
              <a:avLst/>
              <a:gdLst/>
              <a:ahLst/>
              <a:cxnLst/>
              <a:rect l="l" t="t" r="r" b="b"/>
              <a:pathLst>
                <a:path w="606" h="2754" extrusionOk="0">
                  <a:moveTo>
                    <a:pt x="89" y="1"/>
                  </a:moveTo>
                  <a:cubicBezTo>
                    <a:pt x="41" y="1"/>
                    <a:pt x="1" y="41"/>
                    <a:pt x="1" y="89"/>
                  </a:cubicBezTo>
                  <a:lnTo>
                    <a:pt x="1" y="2666"/>
                  </a:lnTo>
                  <a:cubicBezTo>
                    <a:pt x="1" y="2713"/>
                    <a:pt x="41" y="2754"/>
                    <a:pt x="89" y="2754"/>
                  </a:cubicBezTo>
                  <a:lnTo>
                    <a:pt x="517" y="2754"/>
                  </a:lnTo>
                  <a:cubicBezTo>
                    <a:pt x="565" y="2754"/>
                    <a:pt x="605" y="2713"/>
                    <a:pt x="605" y="2666"/>
                  </a:cubicBezTo>
                  <a:lnTo>
                    <a:pt x="605" y="89"/>
                  </a:lnTo>
                  <a:cubicBezTo>
                    <a:pt x="605" y="41"/>
                    <a:pt x="565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3"/>
            <p:cNvSpPr/>
            <p:nvPr/>
          </p:nvSpPr>
          <p:spPr>
            <a:xfrm>
              <a:off x="1885973" y="1654269"/>
              <a:ext cx="135199" cy="366744"/>
            </a:xfrm>
            <a:custGeom>
              <a:avLst/>
              <a:gdLst/>
              <a:ahLst/>
              <a:cxnLst/>
              <a:rect l="l" t="t" r="r" b="b"/>
              <a:pathLst>
                <a:path w="884" h="2398" fill="none" extrusionOk="0">
                  <a:moveTo>
                    <a:pt x="0" y="1"/>
                  </a:moveTo>
                  <a:lnTo>
                    <a:pt x="557" y="1"/>
                  </a:lnTo>
                  <a:cubicBezTo>
                    <a:pt x="737" y="1"/>
                    <a:pt x="884" y="147"/>
                    <a:pt x="884" y="327"/>
                  </a:cubicBezTo>
                  <a:lnTo>
                    <a:pt x="884" y="2145"/>
                  </a:lnTo>
                  <a:cubicBezTo>
                    <a:pt x="884" y="2284"/>
                    <a:pt x="774" y="2398"/>
                    <a:pt x="634" y="2398"/>
                  </a:cubicBezTo>
                  <a:lnTo>
                    <a:pt x="429" y="23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3"/>
            <p:cNvSpPr/>
            <p:nvPr/>
          </p:nvSpPr>
          <p:spPr>
            <a:xfrm>
              <a:off x="662173" y="1808427"/>
              <a:ext cx="93140" cy="421190"/>
            </a:xfrm>
            <a:custGeom>
              <a:avLst/>
              <a:gdLst/>
              <a:ahLst/>
              <a:cxnLst/>
              <a:rect l="l" t="t" r="r" b="b"/>
              <a:pathLst>
                <a:path w="609" h="2754" extrusionOk="0">
                  <a:moveTo>
                    <a:pt x="88" y="1"/>
                  </a:moveTo>
                  <a:cubicBezTo>
                    <a:pt x="41" y="1"/>
                    <a:pt x="0" y="41"/>
                    <a:pt x="0" y="89"/>
                  </a:cubicBezTo>
                  <a:lnTo>
                    <a:pt x="0" y="2666"/>
                  </a:lnTo>
                  <a:cubicBezTo>
                    <a:pt x="0" y="2713"/>
                    <a:pt x="41" y="2754"/>
                    <a:pt x="88" y="2754"/>
                  </a:cubicBezTo>
                  <a:lnTo>
                    <a:pt x="517" y="2754"/>
                  </a:lnTo>
                  <a:cubicBezTo>
                    <a:pt x="568" y="2754"/>
                    <a:pt x="609" y="2713"/>
                    <a:pt x="609" y="2666"/>
                  </a:cubicBezTo>
                  <a:lnTo>
                    <a:pt x="609" y="89"/>
                  </a:lnTo>
                  <a:cubicBezTo>
                    <a:pt x="609" y="41"/>
                    <a:pt x="568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3"/>
            <p:cNvSpPr/>
            <p:nvPr/>
          </p:nvSpPr>
          <p:spPr>
            <a:xfrm>
              <a:off x="639080" y="1654269"/>
              <a:ext cx="135352" cy="366744"/>
            </a:xfrm>
            <a:custGeom>
              <a:avLst/>
              <a:gdLst/>
              <a:ahLst/>
              <a:cxnLst/>
              <a:rect l="l" t="t" r="r" b="b"/>
              <a:pathLst>
                <a:path w="885" h="2398" fill="none" extrusionOk="0">
                  <a:moveTo>
                    <a:pt x="884" y="1"/>
                  </a:moveTo>
                  <a:lnTo>
                    <a:pt x="327" y="1"/>
                  </a:lnTo>
                  <a:cubicBezTo>
                    <a:pt x="148" y="1"/>
                    <a:pt x="1" y="147"/>
                    <a:pt x="1" y="327"/>
                  </a:cubicBezTo>
                  <a:lnTo>
                    <a:pt x="1" y="2145"/>
                  </a:lnTo>
                  <a:cubicBezTo>
                    <a:pt x="1" y="2284"/>
                    <a:pt x="115" y="2398"/>
                    <a:pt x="254" y="2398"/>
                  </a:cubicBezTo>
                  <a:lnTo>
                    <a:pt x="455" y="23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3"/>
            <p:cNvSpPr/>
            <p:nvPr/>
          </p:nvSpPr>
          <p:spPr>
            <a:xfrm>
              <a:off x="832545" y="1667727"/>
              <a:ext cx="473961" cy="403143"/>
            </a:xfrm>
            <a:custGeom>
              <a:avLst/>
              <a:gdLst/>
              <a:ahLst/>
              <a:cxnLst/>
              <a:rect l="l" t="t" r="r" b="b"/>
              <a:pathLst>
                <a:path w="3099" h="2636" extrusionOk="0">
                  <a:moveTo>
                    <a:pt x="323" y="1"/>
                  </a:moveTo>
                  <a:cubicBezTo>
                    <a:pt x="144" y="1"/>
                    <a:pt x="1" y="144"/>
                    <a:pt x="1" y="320"/>
                  </a:cubicBezTo>
                  <a:lnTo>
                    <a:pt x="1" y="2501"/>
                  </a:lnTo>
                  <a:cubicBezTo>
                    <a:pt x="1" y="2615"/>
                    <a:pt x="58" y="2636"/>
                    <a:pt x="147" y="2636"/>
                  </a:cubicBezTo>
                  <a:cubicBezTo>
                    <a:pt x="197" y="2636"/>
                    <a:pt x="258" y="2629"/>
                    <a:pt x="323" y="2629"/>
                  </a:cubicBezTo>
                  <a:lnTo>
                    <a:pt x="3098" y="2629"/>
                  </a:lnTo>
                  <a:lnTo>
                    <a:pt x="30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3"/>
            <p:cNvSpPr/>
            <p:nvPr/>
          </p:nvSpPr>
          <p:spPr>
            <a:xfrm>
              <a:off x="1349471" y="1667727"/>
              <a:ext cx="473808" cy="403143"/>
            </a:xfrm>
            <a:custGeom>
              <a:avLst/>
              <a:gdLst/>
              <a:ahLst/>
              <a:cxnLst/>
              <a:rect l="l" t="t" r="r" b="b"/>
              <a:pathLst>
                <a:path w="3098" h="2636" extrusionOk="0">
                  <a:moveTo>
                    <a:pt x="0" y="1"/>
                  </a:moveTo>
                  <a:lnTo>
                    <a:pt x="0" y="2629"/>
                  </a:lnTo>
                  <a:lnTo>
                    <a:pt x="2779" y="2629"/>
                  </a:lnTo>
                  <a:cubicBezTo>
                    <a:pt x="2843" y="2629"/>
                    <a:pt x="2902" y="2636"/>
                    <a:pt x="2952" y="2636"/>
                  </a:cubicBezTo>
                  <a:cubicBezTo>
                    <a:pt x="3040" y="2636"/>
                    <a:pt x="3098" y="2615"/>
                    <a:pt x="3098" y="2501"/>
                  </a:cubicBezTo>
                  <a:lnTo>
                    <a:pt x="3098" y="320"/>
                  </a:lnTo>
                  <a:cubicBezTo>
                    <a:pt x="3098" y="144"/>
                    <a:pt x="2955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3"/>
            <p:cNvSpPr/>
            <p:nvPr/>
          </p:nvSpPr>
          <p:spPr>
            <a:xfrm>
              <a:off x="1743589" y="2539455"/>
              <a:ext cx="231704" cy="40528"/>
            </a:xfrm>
            <a:custGeom>
              <a:avLst/>
              <a:gdLst/>
              <a:ahLst/>
              <a:cxnLst/>
              <a:rect l="l" t="t" r="r" b="b"/>
              <a:pathLst>
                <a:path w="1515" h="265" extrusionOk="0">
                  <a:moveTo>
                    <a:pt x="0" y="1"/>
                  </a:moveTo>
                  <a:lnTo>
                    <a:pt x="0" y="265"/>
                  </a:lnTo>
                  <a:lnTo>
                    <a:pt x="1514" y="26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3"/>
            <p:cNvSpPr/>
            <p:nvPr/>
          </p:nvSpPr>
          <p:spPr>
            <a:xfrm>
              <a:off x="1743589" y="2590994"/>
              <a:ext cx="231704" cy="12541"/>
            </a:xfrm>
            <a:custGeom>
              <a:avLst/>
              <a:gdLst/>
              <a:ahLst/>
              <a:cxnLst/>
              <a:rect l="l" t="t" r="r" b="b"/>
              <a:pathLst>
                <a:path w="1515" h="82" extrusionOk="0">
                  <a:moveTo>
                    <a:pt x="0" y="1"/>
                  </a:moveTo>
                  <a:lnTo>
                    <a:pt x="0" y="82"/>
                  </a:lnTo>
                  <a:lnTo>
                    <a:pt x="1514" y="8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3"/>
            <p:cNvSpPr/>
            <p:nvPr/>
          </p:nvSpPr>
          <p:spPr>
            <a:xfrm>
              <a:off x="680679" y="2539455"/>
              <a:ext cx="231704" cy="40528"/>
            </a:xfrm>
            <a:custGeom>
              <a:avLst/>
              <a:gdLst/>
              <a:ahLst/>
              <a:cxnLst/>
              <a:rect l="l" t="t" r="r" b="b"/>
              <a:pathLst>
                <a:path w="1515" h="265" extrusionOk="0">
                  <a:moveTo>
                    <a:pt x="0" y="1"/>
                  </a:moveTo>
                  <a:lnTo>
                    <a:pt x="0" y="265"/>
                  </a:lnTo>
                  <a:lnTo>
                    <a:pt x="1514" y="26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3"/>
            <p:cNvSpPr/>
            <p:nvPr/>
          </p:nvSpPr>
          <p:spPr>
            <a:xfrm>
              <a:off x="680679" y="2590994"/>
              <a:ext cx="231704" cy="12541"/>
            </a:xfrm>
            <a:custGeom>
              <a:avLst/>
              <a:gdLst/>
              <a:ahLst/>
              <a:cxnLst/>
              <a:rect l="l" t="t" r="r" b="b"/>
              <a:pathLst>
                <a:path w="1515" h="82" extrusionOk="0">
                  <a:moveTo>
                    <a:pt x="0" y="1"/>
                  </a:moveTo>
                  <a:lnTo>
                    <a:pt x="0" y="82"/>
                  </a:lnTo>
                  <a:lnTo>
                    <a:pt x="1514" y="8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3"/>
            <p:cNvSpPr/>
            <p:nvPr/>
          </p:nvSpPr>
          <p:spPr>
            <a:xfrm>
              <a:off x="767547" y="2689178"/>
              <a:ext cx="115623" cy="63469"/>
            </a:xfrm>
            <a:custGeom>
              <a:avLst/>
              <a:gdLst/>
              <a:ahLst/>
              <a:cxnLst/>
              <a:rect l="l" t="t" r="r" b="b"/>
              <a:pathLst>
                <a:path w="756" h="415" extrusionOk="0">
                  <a:moveTo>
                    <a:pt x="114" y="0"/>
                  </a:moveTo>
                  <a:cubicBezTo>
                    <a:pt x="52" y="0"/>
                    <a:pt x="0" y="52"/>
                    <a:pt x="0" y="114"/>
                  </a:cubicBezTo>
                  <a:lnTo>
                    <a:pt x="0" y="305"/>
                  </a:lnTo>
                  <a:cubicBezTo>
                    <a:pt x="0" y="367"/>
                    <a:pt x="52" y="415"/>
                    <a:pt x="114" y="415"/>
                  </a:cubicBezTo>
                  <a:lnTo>
                    <a:pt x="642" y="415"/>
                  </a:lnTo>
                  <a:cubicBezTo>
                    <a:pt x="704" y="415"/>
                    <a:pt x="756" y="367"/>
                    <a:pt x="756" y="305"/>
                  </a:cubicBezTo>
                  <a:lnTo>
                    <a:pt x="756" y="114"/>
                  </a:lnTo>
                  <a:cubicBezTo>
                    <a:pt x="756" y="52"/>
                    <a:pt x="704" y="0"/>
                    <a:pt x="642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773664" y="2695296"/>
              <a:ext cx="103387" cy="51693"/>
            </a:xfrm>
            <a:custGeom>
              <a:avLst/>
              <a:gdLst/>
              <a:ahLst/>
              <a:cxnLst/>
              <a:rect l="l" t="t" r="r" b="b"/>
              <a:pathLst>
                <a:path w="676" h="338" extrusionOk="0">
                  <a:moveTo>
                    <a:pt x="100" y="1"/>
                  </a:moveTo>
                  <a:cubicBezTo>
                    <a:pt x="45" y="1"/>
                    <a:pt x="1" y="41"/>
                    <a:pt x="1" y="92"/>
                  </a:cubicBezTo>
                  <a:lnTo>
                    <a:pt x="1" y="246"/>
                  </a:lnTo>
                  <a:cubicBezTo>
                    <a:pt x="1" y="298"/>
                    <a:pt x="45" y="338"/>
                    <a:pt x="100" y="338"/>
                  </a:cubicBezTo>
                  <a:lnTo>
                    <a:pt x="576" y="338"/>
                  </a:lnTo>
                  <a:cubicBezTo>
                    <a:pt x="631" y="338"/>
                    <a:pt x="675" y="298"/>
                    <a:pt x="675" y="246"/>
                  </a:cubicBezTo>
                  <a:lnTo>
                    <a:pt x="675" y="92"/>
                  </a:lnTo>
                  <a:cubicBezTo>
                    <a:pt x="675" y="41"/>
                    <a:pt x="631" y="1"/>
                    <a:pt x="576" y="1"/>
                  </a:cubicBezTo>
                  <a:close/>
                </a:path>
              </a:pathLst>
            </a:custGeom>
            <a:solidFill>
              <a:srgbClr val="D4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3"/>
            <p:cNvSpPr/>
            <p:nvPr/>
          </p:nvSpPr>
          <p:spPr>
            <a:xfrm>
              <a:off x="1757047" y="2689178"/>
              <a:ext cx="115623" cy="63469"/>
            </a:xfrm>
            <a:custGeom>
              <a:avLst/>
              <a:gdLst/>
              <a:ahLst/>
              <a:cxnLst/>
              <a:rect l="l" t="t" r="r" b="b"/>
              <a:pathLst>
                <a:path w="756" h="415" extrusionOk="0">
                  <a:moveTo>
                    <a:pt x="114" y="0"/>
                  </a:moveTo>
                  <a:cubicBezTo>
                    <a:pt x="52" y="0"/>
                    <a:pt x="0" y="52"/>
                    <a:pt x="0" y="114"/>
                  </a:cubicBezTo>
                  <a:lnTo>
                    <a:pt x="0" y="305"/>
                  </a:lnTo>
                  <a:cubicBezTo>
                    <a:pt x="0" y="367"/>
                    <a:pt x="52" y="415"/>
                    <a:pt x="114" y="415"/>
                  </a:cubicBezTo>
                  <a:lnTo>
                    <a:pt x="642" y="415"/>
                  </a:lnTo>
                  <a:cubicBezTo>
                    <a:pt x="704" y="415"/>
                    <a:pt x="755" y="367"/>
                    <a:pt x="755" y="305"/>
                  </a:cubicBezTo>
                  <a:lnTo>
                    <a:pt x="755" y="114"/>
                  </a:lnTo>
                  <a:cubicBezTo>
                    <a:pt x="755" y="52"/>
                    <a:pt x="704" y="0"/>
                    <a:pt x="642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3"/>
            <p:cNvSpPr/>
            <p:nvPr/>
          </p:nvSpPr>
          <p:spPr>
            <a:xfrm>
              <a:off x="1762553" y="2695296"/>
              <a:ext cx="103846" cy="51693"/>
            </a:xfrm>
            <a:custGeom>
              <a:avLst/>
              <a:gdLst/>
              <a:ahLst/>
              <a:cxnLst/>
              <a:rect l="l" t="t" r="r" b="b"/>
              <a:pathLst>
                <a:path w="679" h="338" extrusionOk="0">
                  <a:moveTo>
                    <a:pt x="104" y="1"/>
                  </a:moveTo>
                  <a:cubicBezTo>
                    <a:pt x="49" y="1"/>
                    <a:pt x="1" y="41"/>
                    <a:pt x="1" y="92"/>
                  </a:cubicBezTo>
                  <a:lnTo>
                    <a:pt x="1" y="246"/>
                  </a:lnTo>
                  <a:cubicBezTo>
                    <a:pt x="1" y="298"/>
                    <a:pt x="49" y="338"/>
                    <a:pt x="104" y="338"/>
                  </a:cubicBezTo>
                  <a:lnTo>
                    <a:pt x="580" y="338"/>
                  </a:lnTo>
                  <a:cubicBezTo>
                    <a:pt x="635" y="338"/>
                    <a:pt x="679" y="298"/>
                    <a:pt x="679" y="246"/>
                  </a:cubicBezTo>
                  <a:lnTo>
                    <a:pt x="679" y="92"/>
                  </a:lnTo>
                  <a:cubicBezTo>
                    <a:pt x="679" y="41"/>
                    <a:pt x="635" y="1"/>
                    <a:pt x="580" y="1"/>
                  </a:cubicBezTo>
                  <a:close/>
                </a:path>
              </a:pathLst>
            </a:custGeom>
            <a:solidFill>
              <a:srgbClr val="D4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457206" y="3040163"/>
              <a:ext cx="1931479" cy="105986"/>
            </a:xfrm>
            <a:custGeom>
              <a:avLst/>
              <a:gdLst/>
              <a:ahLst/>
              <a:cxnLst/>
              <a:rect l="l" t="t" r="r" b="b"/>
              <a:pathLst>
                <a:path w="12629" h="693" extrusionOk="0">
                  <a:moveTo>
                    <a:pt x="1" y="0"/>
                  </a:moveTo>
                  <a:lnTo>
                    <a:pt x="1" y="693"/>
                  </a:lnTo>
                  <a:lnTo>
                    <a:pt x="12629" y="693"/>
                  </a:lnTo>
                  <a:lnTo>
                    <a:pt x="1262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2172210" y="2984022"/>
              <a:ext cx="2096347" cy="162114"/>
            </a:xfrm>
            <a:custGeom>
              <a:avLst/>
              <a:gdLst/>
              <a:ahLst/>
              <a:cxnLst/>
              <a:rect l="l" t="t" r="r" b="b"/>
              <a:pathLst>
                <a:path w="14176" h="1060" extrusionOk="0">
                  <a:moveTo>
                    <a:pt x="1" y="1"/>
                  </a:moveTo>
                  <a:lnTo>
                    <a:pt x="1" y="1060"/>
                  </a:lnTo>
                  <a:lnTo>
                    <a:pt x="14176" y="1060"/>
                  </a:lnTo>
                  <a:lnTo>
                    <a:pt x="14176" y="1"/>
                  </a:lnTo>
                  <a:close/>
                </a:path>
              </a:pathLst>
            </a:custGeom>
            <a:solidFill>
              <a:srgbClr val="D1C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3206356" y="2491904"/>
              <a:ext cx="1117974" cy="654267"/>
            </a:xfrm>
            <a:custGeom>
              <a:avLst/>
              <a:gdLst/>
              <a:ahLst/>
              <a:cxnLst/>
              <a:rect l="l" t="t" r="r" b="b"/>
              <a:pathLst>
                <a:path w="10477" h="4278" extrusionOk="0">
                  <a:moveTo>
                    <a:pt x="10477" y="0"/>
                  </a:moveTo>
                  <a:cubicBezTo>
                    <a:pt x="10477" y="0"/>
                    <a:pt x="7753" y="132"/>
                    <a:pt x="4736" y="796"/>
                  </a:cubicBezTo>
                  <a:cubicBezTo>
                    <a:pt x="2511" y="1283"/>
                    <a:pt x="0" y="2324"/>
                    <a:pt x="0" y="2324"/>
                  </a:cubicBezTo>
                  <a:lnTo>
                    <a:pt x="0" y="4271"/>
                  </a:lnTo>
                  <a:lnTo>
                    <a:pt x="10477" y="4278"/>
                  </a:lnTo>
                  <a:lnTo>
                    <a:pt x="104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2409878" y="2124085"/>
              <a:ext cx="45117" cy="860121"/>
            </a:xfrm>
            <a:custGeom>
              <a:avLst/>
              <a:gdLst/>
              <a:ahLst/>
              <a:cxnLst/>
              <a:rect l="l" t="t" r="r" b="b"/>
              <a:pathLst>
                <a:path w="295" h="5624" extrusionOk="0">
                  <a:moveTo>
                    <a:pt x="1" y="0"/>
                  </a:moveTo>
                  <a:lnTo>
                    <a:pt x="1" y="5624"/>
                  </a:lnTo>
                  <a:lnTo>
                    <a:pt x="294" y="5624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2213660" y="1750924"/>
              <a:ext cx="434197" cy="429449"/>
            </a:xfrm>
            <a:custGeom>
              <a:avLst/>
              <a:gdLst/>
              <a:ahLst/>
              <a:cxnLst/>
              <a:rect l="l" t="t" r="r" b="b"/>
              <a:pathLst>
                <a:path w="2839" h="2808" extrusionOk="0">
                  <a:moveTo>
                    <a:pt x="1419" y="0"/>
                  </a:moveTo>
                  <a:cubicBezTo>
                    <a:pt x="1380" y="0"/>
                    <a:pt x="1341" y="16"/>
                    <a:pt x="1309" y="47"/>
                  </a:cubicBezTo>
                  <a:lnTo>
                    <a:pt x="63" y="1297"/>
                  </a:lnTo>
                  <a:cubicBezTo>
                    <a:pt x="1" y="1355"/>
                    <a:pt x="1" y="1451"/>
                    <a:pt x="63" y="1513"/>
                  </a:cubicBezTo>
                  <a:lnTo>
                    <a:pt x="1309" y="2763"/>
                  </a:lnTo>
                  <a:cubicBezTo>
                    <a:pt x="1341" y="2792"/>
                    <a:pt x="1380" y="2807"/>
                    <a:pt x="1419" y="2807"/>
                  </a:cubicBezTo>
                  <a:cubicBezTo>
                    <a:pt x="1459" y="2807"/>
                    <a:pt x="1498" y="2792"/>
                    <a:pt x="1529" y="2763"/>
                  </a:cubicBezTo>
                  <a:lnTo>
                    <a:pt x="2776" y="1513"/>
                  </a:lnTo>
                  <a:cubicBezTo>
                    <a:pt x="2838" y="1451"/>
                    <a:pt x="2838" y="1355"/>
                    <a:pt x="2776" y="1297"/>
                  </a:cubicBezTo>
                  <a:lnTo>
                    <a:pt x="1529" y="47"/>
                  </a:lnTo>
                  <a:cubicBezTo>
                    <a:pt x="1498" y="16"/>
                    <a:pt x="1459" y="0"/>
                    <a:pt x="1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2241800" y="1776464"/>
              <a:ext cx="377915" cy="378061"/>
            </a:xfrm>
            <a:custGeom>
              <a:avLst/>
              <a:gdLst/>
              <a:ahLst/>
              <a:cxnLst/>
              <a:rect l="l" t="t" r="r" b="b"/>
              <a:pathLst>
                <a:path w="2471" h="2472" fill="none" extrusionOk="0">
                  <a:moveTo>
                    <a:pt x="1125" y="2413"/>
                  </a:moveTo>
                  <a:lnTo>
                    <a:pt x="62" y="1346"/>
                  </a:lnTo>
                  <a:cubicBezTo>
                    <a:pt x="0" y="1284"/>
                    <a:pt x="0" y="1188"/>
                    <a:pt x="62" y="1130"/>
                  </a:cubicBezTo>
                  <a:lnTo>
                    <a:pt x="1125" y="63"/>
                  </a:lnTo>
                  <a:cubicBezTo>
                    <a:pt x="1188" y="1"/>
                    <a:pt x="1283" y="1"/>
                    <a:pt x="1345" y="63"/>
                  </a:cubicBezTo>
                  <a:lnTo>
                    <a:pt x="2408" y="1130"/>
                  </a:lnTo>
                  <a:cubicBezTo>
                    <a:pt x="2471" y="1188"/>
                    <a:pt x="2471" y="1284"/>
                    <a:pt x="2408" y="1346"/>
                  </a:cubicBezTo>
                  <a:lnTo>
                    <a:pt x="1345" y="2413"/>
                  </a:lnTo>
                  <a:cubicBezTo>
                    <a:pt x="1283" y="2471"/>
                    <a:pt x="1188" y="2471"/>
                    <a:pt x="1125" y="241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3349670" y="2611333"/>
              <a:ext cx="456217" cy="403155"/>
            </a:xfrm>
            <a:custGeom>
              <a:avLst/>
              <a:gdLst/>
              <a:ahLst/>
              <a:cxnLst/>
              <a:rect l="l" t="t" r="r" b="b"/>
              <a:pathLst>
                <a:path w="4195" h="3707" extrusionOk="0">
                  <a:moveTo>
                    <a:pt x="2083" y="2489"/>
                  </a:moveTo>
                  <a:cubicBezTo>
                    <a:pt x="2090" y="2493"/>
                    <a:pt x="2098" y="2497"/>
                    <a:pt x="2101" y="2500"/>
                  </a:cubicBezTo>
                  <a:cubicBezTo>
                    <a:pt x="2090" y="2504"/>
                    <a:pt x="2079" y="2507"/>
                    <a:pt x="2068" y="2511"/>
                  </a:cubicBezTo>
                  <a:cubicBezTo>
                    <a:pt x="2072" y="2504"/>
                    <a:pt x="2079" y="2497"/>
                    <a:pt x="2083" y="2489"/>
                  </a:cubicBezTo>
                  <a:close/>
                  <a:moveTo>
                    <a:pt x="1709" y="0"/>
                  </a:moveTo>
                  <a:cubicBezTo>
                    <a:pt x="1357" y="0"/>
                    <a:pt x="1049" y="187"/>
                    <a:pt x="877" y="469"/>
                  </a:cubicBezTo>
                  <a:cubicBezTo>
                    <a:pt x="833" y="455"/>
                    <a:pt x="782" y="447"/>
                    <a:pt x="734" y="447"/>
                  </a:cubicBezTo>
                  <a:cubicBezTo>
                    <a:pt x="441" y="447"/>
                    <a:pt x="202" y="686"/>
                    <a:pt x="202" y="979"/>
                  </a:cubicBezTo>
                  <a:cubicBezTo>
                    <a:pt x="202" y="1052"/>
                    <a:pt x="221" y="1126"/>
                    <a:pt x="250" y="1192"/>
                  </a:cubicBezTo>
                  <a:cubicBezTo>
                    <a:pt x="96" y="1346"/>
                    <a:pt x="1" y="1558"/>
                    <a:pt x="1" y="1793"/>
                  </a:cubicBezTo>
                  <a:cubicBezTo>
                    <a:pt x="1" y="2068"/>
                    <a:pt x="129" y="2310"/>
                    <a:pt x="327" y="2464"/>
                  </a:cubicBezTo>
                  <a:cubicBezTo>
                    <a:pt x="276" y="2555"/>
                    <a:pt x="243" y="2658"/>
                    <a:pt x="243" y="2771"/>
                  </a:cubicBezTo>
                  <a:cubicBezTo>
                    <a:pt x="243" y="3109"/>
                    <a:pt x="518" y="3380"/>
                    <a:pt x="855" y="3380"/>
                  </a:cubicBezTo>
                  <a:cubicBezTo>
                    <a:pt x="910" y="3380"/>
                    <a:pt x="965" y="3373"/>
                    <a:pt x="1016" y="3358"/>
                  </a:cubicBezTo>
                  <a:cubicBezTo>
                    <a:pt x="1133" y="3497"/>
                    <a:pt x="1309" y="3585"/>
                    <a:pt x="1507" y="3585"/>
                  </a:cubicBezTo>
                  <a:cubicBezTo>
                    <a:pt x="1610" y="3585"/>
                    <a:pt x="1709" y="3560"/>
                    <a:pt x="1797" y="3516"/>
                  </a:cubicBezTo>
                  <a:cubicBezTo>
                    <a:pt x="1907" y="3633"/>
                    <a:pt x="2065" y="3706"/>
                    <a:pt x="2240" y="3706"/>
                  </a:cubicBezTo>
                  <a:cubicBezTo>
                    <a:pt x="2471" y="3706"/>
                    <a:pt x="2669" y="3582"/>
                    <a:pt x="2776" y="3391"/>
                  </a:cubicBezTo>
                  <a:cubicBezTo>
                    <a:pt x="2908" y="3464"/>
                    <a:pt x="3058" y="3505"/>
                    <a:pt x="3219" y="3505"/>
                  </a:cubicBezTo>
                  <a:cubicBezTo>
                    <a:pt x="3736" y="3505"/>
                    <a:pt x="4154" y="3083"/>
                    <a:pt x="4154" y="2566"/>
                  </a:cubicBezTo>
                  <a:cubicBezTo>
                    <a:pt x="4154" y="2416"/>
                    <a:pt x="4117" y="2273"/>
                    <a:pt x="4055" y="2148"/>
                  </a:cubicBezTo>
                  <a:cubicBezTo>
                    <a:pt x="4066" y="2086"/>
                    <a:pt x="4073" y="2020"/>
                    <a:pt x="4073" y="1958"/>
                  </a:cubicBezTo>
                  <a:cubicBezTo>
                    <a:pt x="4073" y="1840"/>
                    <a:pt x="4051" y="1730"/>
                    <a:pt x="4015" y="1624"/>
                  </a:cubicBezTo>
                  <a:cubicBezTo>
                    <a:pt x="4128" y="1466"/>
                    <a:pt x="4194" y="1272"/>
                    <a:pt x="4194" y="1060"/>
                  </a:cubicBezTo>
                  <a:cubicBezTo>
                    <a:pt x="4194" y="521"/>
                    <a:pt x="3758" y="81"/>
                    <a:pt x="3219" y="81"/>
                  </a:cubicBezTo>
                  <a:cubicBezTo>
                    <a:pt x="2933" y="81"/>
                    <a:pt x="2677" y="205"/>
                    <a:pt x="2497" y="400"/>
                  </a:cubicBezTo>
                  <a:cubicBezTo>
                    <a:pt x="2321" y="158"/>
                    <a:pt x="2035" y="0"/>
                    <a:pt x="17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3416429" y="1422482"/>
              <a:ext cx="879864" cy="676290"/>
            </a:xfrm>
            <a:custGeom>
              <a:avLst/>
              <a:gdLst/>
              <a:ahLst/>
              <a:cxnLst/>
              <a:rect l="l" t="t" r="r" b="b"/>
              <a:pathLst>
                <a:path w="5753" h="4422" extrusionOk="0">
                  <a:moveTo>
                    <a:pt x="1302" y="1"/>
                  </a:moveTo>
                  <a:cubicBezTo>
                    <a:pt x="672" y="1"/>
                    <a:pt x="158" y="514"/>
                    <a:pt x="158" y="1148"/>
                  </a:cubicBezTo>
                  <a:cubicBezTo>
                    <a:pt x="158" y="1247"/>
                    <a:pt x="169" y="1342"/>
                    <a:pt x="195" y="1437"/>
                  </a:cubicBezTo>
                  <a:cubicBezTo>
                    <a:pt x="70" y="1639"/>
                    <a:pt x="1" y="1877"/>
                    <a:pt x="1" y="2134"/>
                  </a:cubicBezTo>
                  <a:cubicBezTo>
                    <a:pt x="1" y="2838"/>
                    <a:pt x="547" y="3417"/>
                    <a:pt x="1243" y="3465"/>
                  </a:cubicBezTo>
                  <a:cubicBezTo>
                    <a:pt x="1353" y="3868"/>
                    <a:pt x="1720" y="4168"/>
                    <a:pt x="2160" y="4168"/>
                  </a:cubicBezTo>
                  <a:cubicBezTo>
                    <a:pt x="2339" y="4168"/>
                    <a:pt x="2504" y="4117"/>
                    <a:pt x="2647" y="4033"/>
                  </a:cubicBezTo>
                  <a:cubicBezTo>
                    <a:pt x="2842" y="4271"/>
                    <a:pt x="3135" y="4421"/>
                    <a:pt x="3465" y="4421"/>
                  </a:cubicBezTo>
                  <a:cubicBezTo>
                    <a:pt x="4022" y="4421"/>
                    <a:pt x="4480" y="3985"/>
                    <a:pt x="4513" y="3435"/>
                  </a:cubicBezTo>
                  <a:lnTo>
                    <a:pt x="4579" y="3435"/>
                  </a:lnTo>
                  <a:cubicBezTo>
                    <a:pt x="5228" y="3435"/>
                    <a:pt x="5752" y="2907"/>
                    <a:pt x="5752" y="2259"/>
                  </a:cubicBezTo>
                  <a:cubicBezTo>
                    <a:pt x="5752" y="1687"/>
                    <a:pt x="5342" y="1207"/>
                    <a:pt x="4799" y="1104"/>
                  </a:cubicBezTo>
                  <a:cubicBezTo>
                    <a:pt x="4795" y="528"/>
                    <a:pt x="4326" y="67"/>
                    <a:pt x="3751" y="67"/>
                  </a:cubicBezTo>
                  <a:cubicBezTo>
                    <a:pt x="3402" y="67"/>
                    <a:pt x="3095" y="235"/>
                    <a:pt x="2904" y="495"/>
                  </a:cubicBezTo>
                  <a:cubicBezTo>
                    <a:pt x="2699" y="286"/>
                    <a:pt x="2413" y="162"/>
                    <a:pt x="2097" y="162"/>
                  </a:cubicBezTo>
                  <a:cubicBezTo>
                    <a:pt x="2035" y="162"/>
                    <a:pt x="1969" y="166"/>
                    <a:pt x="1911" y="177"/>
                  </a:cubicBezTo>
                  <a:cubicBezTo>
                    <a:pt x="1735" y="67"/>
                    <a:pt x="1526" y="1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3076789" y="2603994"/>
              <a:ext cx="155999" cy="542163"/>
            </a:xfrm>
            <a:custGeom>
              <a:avLst/>
              <a:gdLst/>
              <a:ahLst/>
              <a:cxnLst/>
              <a:rect l="l" t="t" r="r" b="b"/>
              <a:pathLst>
                <a:path w="1020" h="3545" extrusionOk="0">
                  <a:moveTo>
                    <a:pt x="1" y="0"/>
                  </a:moveTo>
                  <a:lnTo>
                    <a:pt x="1" y="3545"/>
                  </a:lnTo>
                  <a:lnTo>
                    <a:pt x="1020" y="3545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3059966" y="2564078"/>
              <a:ext cx="189646" cy="40070"/>
            </a:xfrm>
            <a:custGeom>
              <a:avLst/>
              <a:gdLst/>
              <a:ahLst/>
              <a:cxnLst/>
              <a:rect l="l" t="t" r="r" b="b"/>
              <a:pathLst>
                <a:path w="1240" h="262" extrusionOk="0">
                  <a:moveTo>
                    <a:pt x="1" y="1"/>
                  </a:moveTo>
                  <a:lnTo>
                    <a:pt x="1" y="261"/>
                  </a:lnTo>
                  <a:lnTo>
                    <a:pt x="1240" y="261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êu đề 4">
            <a:extLst>
              <a:ext uri="{FF2B5EF4-FFF2-40B4-BE49-F238E27FC236}">
                <a16:creationId xmlns:a16="http://schemas.microsoft.com/office/drawing/2014/main" id="{9AE44318-8CE9-4706-91EC-17B7283F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810" y="539500"/>
            <a:ext cx="4649491" cy="584346"/>
          </a:xfrm>
        </p:spPr>
        <p:txBody>
          <a:bodyPr/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B3E4C170-77A5-421B-AF4A-C725F4897FBA}"/>
              </a:ext>
            </a:extLst>
          </p:cNvPr>
          <p:cNvSpPr/>
          <p:nvPr/>
        </p:nvSpPr>
        <p:spPr>
          <a:xfrm>
            <a:off x="4038617" y="1114005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Theo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em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nguyên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nhân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gây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ra tai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nạn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giao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thông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đường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bộ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phải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chủ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yếu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do vi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phạm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quy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định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về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tốc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độ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giới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hạn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không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?</a:t>
            </a:r>
            <a:b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DCDB6B3-41E4-47B3-93F7-64F628609186}"/>
              </a:ext>
            </a:extLst>
          </p:cNvPr>
          <p:cNvSpPr/>
          <p:nvPr/>
        </p:nvSpPr>
        <p:spPr>
          <a:xfrm>
            <a:off x="4061851" y="2617088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Nêu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số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ví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dụ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trong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thực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tế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vế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những</a:t>
            </a:r>
            <a:r>
              <a:rPr lang="en-US" sz="2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vụ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tai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nạn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giao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thông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liên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quan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đến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yếu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tố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này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mà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em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đã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biết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  <a:t>.</a:t>
            </a:r>
            <a:b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 ExtraBold"/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6"/>
          <p:cNvGrpSpPr/>
          <p:nvPr/>
        </p:nvGrpSpPr>
        <p:grpSpPr>
          <a:xfrm>
            <a:off x="348712" y="2393933"/>
            <a:ext cx="8229566" cy="2483620"/>
            <a:chOff x="457200" y="2246700"/>
            <a:chExt cx="8229566" cy="2483620"/>
          </a:xfrm>
        </p:grpSpPr>
        <p:sp>
          <p:nvSpPr>
            <p:cNvPr id="119" name="Google Shape;119;p16"/>
            <p:cNvSpPr/>
            <p:nvPr/>
          </p:nvSpPr>
          <p:spPr>
            <a:xfrm>
              <a:off x="457200" y="3164975"/>
              <a:ext cx="8229566" cy="1563158"/>
            </a:xfrm>
            <a:custGeom>
              <a:avLst/>
              <a:gdLst/>
              <a:ahLst/>
              <a:cxnLst/>
              <a:rect l="l" t="t" r="r" b="b"/>
              <a:pathLst>
                <a:path w="45821" h="13585" extrusionOk="0">
                  <a:moveTo>
                    <a:pt x="0" y="0"/>
                  </a:moveTo>
                  <a:lnTo>
                    <a:pt x="0" y="13585"/>
                  </a:lnTo>
                  <a:lnTo>
                    <a:pt x="45820" y="13585"/>
                  </a:lnTo>
                  <a:lnTo>
                    <a:pt x="45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3095378" y="3167047"/>
              <a:ext cx="3102604" cy="1563273"/>
            </a:xfrm>
            <a:custGeom>
              <a:avLst/>
              <a:gdLst/>
              <a:ahLst/>
              <a:cxnLst/>
              <a:rect l="l" t="t" r="r" b="b"/>
              <a:pathLst>
                <a:path w="20250" h="13586" extrusionOk="0">
                  <a:moveTo>
                    <a:pt x="3633" y="0"/>
                  </a:moveTo>
                  <a:lnTo>
                    <a:pt x="0" y="13585"/>
                  </a:lnTo>
                  <a:lnTo>
                    <a:pt x="20249" y="13585"/>
                  </a:lnTo>
                  <a:lnTo>
                    <a:pt x="16529" y="15"/>
                  </a:lnTo>
                  <a:lnTo>
                    <a:pt x="363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3697463" y="4089511"/>
              <a:ext cx="1867282" cy="214655"/>
            </a:xfrm>
            <a:custGeom>
              <a:avLst/>
              <a:gdLst/>
              <a:ahLst/>
              <a:cxnLst/>
              <a:rect l="l" t="t" r="r" b="b"/>
              <a:pathLst>
                <a:path w="14110" h="1622" extrusionOk="0">
                  <a:moveTo>
                    <a:pt x="44" y="1"/>
                  </a:moveTo>
                  <a:cubicBezTo>
                    <a:pt x="22" y="1"/>
                    <a:pt x="0" y="23"/>
                    <a:pt x="0" y="45"/>
                  </a:cubicBezTo>
                  <a:lnTo>
                    <a:pt x="0" y="364"/>
                  </a:lnTo>
                  <a:cubicBezTo>
                    <a:pt x="0" y="1053"/>
                    <a:pt x="568" y="1621"/>
                    <a:pt x="1258" y="1621"/>
                  </a:cubicBezTo>
                  <a:lnTo>
                    <a:pt x="12852" y="1621"/>
                  </a:lnTo>
                  <a:cubicBezTo>
                    <a:pt x="13541" y="1621"/>
                    <a:pt x="14109" y="1053"/>
                    <a:pt x="14109" y="364"/>
                  </a:cubicBezTo>
                  <a:lnTo>
                    <a:pt x="14109" y="45"/>
                  </a:lnTo>
                  <a:cubicBezTo>
                    <a:pt x="14109" y="23"/>
                    <a:pt x="14087" y="1"/>
                    <a:pt x="14065" y="1"/>
                  </a:cubicBezTo>
                  <a:close/>
                </a:path>
              </a:pathLst>
            </a:custGeom>
            <a:solidFill>
              <a:srgbClr val="424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4554443" y="4106848"/>
              <a:ext cx="29877" cy="322671"/>
            </a:xfrm>
            <a:custGeom>
              <a:avLst/>
              <a:gdLst/>
              <a:ahLst/>
              <a:cxnLst/>
              <a:rect l="l" t="t" r="r" b="b"/>
              <a:pathLst>
                <a:path w="195" h="2106" extrusionOk="0">
                  <a:moveTo>
                    <a:pt x="85" y="1"/>
                  </a:moveTo>
                  <a:cubicBezTo>
                    <a:pt x="37" y="1"/>
                    <a:pt x="1" y="38"/>
                    <a:pt x="1" y="85"/>
                  </a:cubicBezTo>
                  <a:lnTo>
                    <a:pt x="1" y="2021"/>
                  </a:lnTo>
                  <a:cubicBezTo>
                    <a:pt x="1" y="2065"/>
                    <a:pt x="37" y="2105"/>
                    <a:pt x="85" y="2105"/>
                  </a:cubicBezTo>
                  <a:lnTo>
                    <a:pt x="111" y="2105"/>
                  </a:lnTo>
                  <a:cubicBezTo>
                    <a:pt x="158" y="2105"/>
                    <a:pt x="195" y="2065"/>
                    <a:pt x="195" y="2021"/>
                  </a:cubicBezTo>
                  <a:lnTo>
                    <a:pt x="195" y="85"/>
                  </a:lnTo>
                  <a:cubicBezTo>
                    <a:pt x="195" y="38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3807568" y="2694400"/>
              <a:ext cx="4499" cy="132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1"/>
                  </a:moveTo>
                  <a:lnTo>
                    <a:pt x="33" y="1"/>
                  </a:lnTo>
                  <a:close/>
                </a:path>
              </a:pathLst>
            </a:custGeom>
            <a:solidFill>
              <a:srgbClr val="FAD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20355" y="3174044"/>
              <a:ext cx="88865" cy="720110"/>
            </a:xfrm>
            <a:custGeom>
              <a:avLst/>
              <a:gdLst/>
              <a:ahLst/>
              <a:cxnLst/>
              <a:rect l="l" t="t" r="r" b="b"/>
              <a:pathLst>
                <a:path w="580" h="4700" extrusionOk="0">
                  <a:moveTo>
                    <a:pt x="279" y="0"/>
                  </a:moveTo>
                  <a:cubicBezTo>
                    <a:pt x="125" y="0"/>
                    <a:pt x="1" y="125"/>
                    <a:pt x="1" y="279"/>
                  </a:cubicBezTo>
                  <a:lnTo>
                    <a:pt x="1" y="4421"/>
                  </a:lnTo>
                  <a:cubicBezTo>
                    <a:pt x="1" y="4575"/>
                    <a:pt x="125" y="4699"/>
                    <a:pt x="279" y="4699"/>
                  </a:cubicBezTo>
                  <a:lnTo>
                    <a:pt x="301" y="4699"/>
                  </a:lnTo>
                  <a:cubicBezTo>
                    <a:pt x="455" y="4699"/>
                    <a:pt x="580" y="4575"/>
                    <a:pt x="580" y="4421"/>
                  </a:cubicBezTo>
                  <a:lnTo>
                    <a:pt x="580" y="279"/>
                  </a:lnTo>
                  <a:cubicBezTo>
                    <a:pt x="580" y="125"/>
                    <a:pt x="455" y="0"/>
                    <a:pt x="301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259334" y="2506336"/>
              <a:ext cx="885736" cy="880220"/>
            </a:xfrm>
            <a:custGeom>
              <a:avLst/>
              <a:gdLst/>
              <a:ahLst/>
              <a:cxnLst/>
              <a:rect l="l" t="t" r="r" b="b"/>
              <a:pathLst>
                <a:path w="5781" h="5745" extrusionOk="0">
                  <a:moveTo>
                    <a:pt x="3349" y="1"/>
                  </a:moveTo>
                  <a:cubicBezTo>
                    <a:pt x="2605" y="1"/>
                    <a:pt x="1900" y="448"/>
                    <a:pt x="1609" y="1184"/>
                  </a:cubicBezTo>
                  <a:cubicBezTo>
                    <a:pt x="1474" y="1525"/>
                    <a:pt x="1444" y="1884"/>
                    <a:pt x="1507" y="2217"/>
                  </a:cubicBezTo>
                  <a:cubicBezTo>
                    <a:pt x="1005" y="2375"/>
                    <a:pt x="576" y="2749"/>
                    <a:pt x="367" y="3273"/>
                  </a:cubicBezTo>
                  <a:cubicBezTo>
                    <a:pt x="0" y="4200"/>
                    <a:pt x="451" y="5249"/>
                    <a:pt x="1378" y="5615"/>
                  </a:cubicBezTo>
                  <a:cubicBezTo>
                    <a:pt x="1597" y="5703"/>
                    <a:pt x="1823" y="5745"/>
                    <a:pt x="2045" y="5745"/>
                  </a:cubicBezTo>
                  <a:cubicBezTo>
                    <a:pt x="2655" y="5745"/>
                    <a:pt x="3237" y="5430"/>
                    <a:pt x="3571" y="4901"/>
                  </a:cubicBezTo>
                  <a:cubicBezTo>
                    <a:pt x="3691" y="5044"/>
                    <a:pt x="3845" y="5161"/>
                    <a:pt x="4032" y="5234"/>
                  </a:cubicBezTo>
                  <a:cubicBezTo>
                    <a:pt x="4174" y="5291"/>
                    <a:pt x="4321" y="5318"/>
                    <a:pt x="4465" y="5318"/>
                  </a:cubicBezTo>
                  <a:cubicBezTo>
                    <a:pt x="4927" y="5318"/>
                    <a:pt x="5365" y="5041"/>
                    <a:pt x="5546" y="4585"/>
                  </a:cubicBezTo>
                  <a:cubicBezTo>
                    <a:pt x="5781" y="3988"/>
                    <a:pt x="5491" y="3310"/>
                    <a:pt x="4894" y="3075"/>
                  </a:cubicBezTo>
                  <a:cubicBezTo>
                    <a:pt x="4868" y="3064"/>
                    <a:pt x="4842" y="3057"/>
                    <a:pt x="4817" y="3046"/>
                  </a:cubicBezTo>
                  <a:cubicBezTo>
                    <a:pt x="4930" y="2907"/>
                    <a:pt x="5022" y="2749"/>
                    <a:pt x="5095" y="2573"/>
                  </a:cubicBezTo>
                  <a:cubicBezTo>
                    <a:pt x="5477" y="1609"/>
                    <a:pt x="5007" y="517"/>
                    <a:pt x="4043" y="135"/>
                  </a:cubicBezTo>
                  <a:cubicBezTo>
                    <a:pt x="3816" y="44"/>
                    <a:pt x="3580" y="1"/>
                    <a:pt x="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572656" y="3851252"/>
              <a:ext cx="370780" cy="42900"/>
            </a:xfrm>
            <a:custGeom>
              <a:avLst/>
              <a:gdLst/>
              <a:ahLst/>
              <a:cxnLst/>
              <a:rect l="l" t="t" r="r" b="b"/>
              <a:pathLst>
                <a:path w="2420" h="280" extrusionOk="0">
                  <a:moveTo>
                    <a:pt x="140" y="1"/>
                  </a:moveTo>
                  <a:cubicBezTo>
                    <a:pt x="63" y="1"/>
                    <a:pt x="1" y="63"/>
                    <a:pt x="1" y="140"/>
                  </a:cubicBezTo>
                  <a:cubicBezTo>
                    <a:pt x="1" y="217"/>
                    <a:pt x="63" y="279"/>
                    <a:pt x="140" y="279"/>
                  </a:cubicBezTo>
                  <a:lnTo>
                    <a:pt x="2277" y="279"/>
                  </a:lnTo>
                  <a:cubicBezTo>
                    <a:pt x="2354" y="279"/>
                    <a:pt x="2420" y="217"/>
                    <a:pt x="2420" y="140"/>
                  </a:cubicBezTo>
                  <a:cubicBezTo>
                    <a:pt x="2420" y="63"/>
                    <a:pt x="2354" y="1"/>
                    <a:pt x="2277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975432" y="3423502"/>
              <a:ext cx="98517" cy="793654"/>
            </a:xfrm>
            <a:custGeom>
              <a:avLst/>
              <a:gdLst/>
              <a:ahLst/>
              <a:cxnLst/>
              <a:rect l="l" t="t" r="r" b="b"/>
              <a:pathLst>
                <a:path w="643" h="5180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lnTo>
                    <a:pt x="1" y="4872"/>
                  </a:lnTo>
                  <a:cubicBezTo>
                    <a:pt x="1" y="5040"/>
                    <a:pt x="140" y="5180"/>
                    <a:pt x="309" y="5180"/>
                  </a:cubicBezTo>
                  <a:lnTo>
                    <a:pt x="334" y="5180"/>
                  </a:lnTo>
                  <a:cubicBezTo>
                    <a:pt x="503" y="5180"/>
                    <a:pt x="642" y="5040"/>
                    <a:pt x="642" y="4872"/>
                  </a:cubicBezTo>
                  <a:lnTo>
                    <a:pt x="642" y="308"/>
                  </a:lnTo>
                  <a:cubicBezTo>
                    <a:pt x="642" y="139"/>
                    <a:pt x="503" y="0"/>
                    <a:pt x="334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839531" y="4188962"/>
              <a:ext cx="370780" cy="42747"/>
            </a:xfrm>
            <a:custGeom>
              <a:avLst/>
              <a:gdLst/>
              <a:ahLst/>
              <a:cxnLst/>
              <a:rect l="l" t="t" r="r" b="b"/>
              <a:pathLst>
                <a:path w="2420" h="279" extrusionOk="0">
                  <a:moveTo>
                    <a:pt x="140" y="0"/>
                  </a:moveTo>
                  <a:cubicBezTo>
                    <a:pt x="63" y="0"/>
                    <a:pt x="1" y="63"/>
                    <a:pt x="1" y="140"/>
                  </a:cubicBezTo>
                  <a:cubicBezTo>
                    <a:pt x="1" y="216"/>
                    <a:pt x="63" y="279"/>
                    <a:pt x="140" y="279"/>
                  </a:cubicBezTo>
                  <a:lnTo>
                    <a:pt x="2277" y="279"/>
                  </a:lnTo>
                  <a:cubicBezTo>
                    <a:pt x="2354" y="279"/>
                    <a:pt x="2420" y="216"/>
                    <a:pt x="2420" y="140"/>
                  </a:cubicBezTo>
                  <a:cubicBezTo>
                    <a:pt x="2420" y="63"/>
                    <a:pt x="2354" y="0"/>
                    <a:pt x="2277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53347" y="3077847"/>
              <a:ext cx="65882" cy="534261"/>
            </a:xfrm>
            <a:custGeom>
              <a:avLst/>
              <a:gdLst/>
              <a:ahLst/>
              <a:cxnLst/>
              <a:rect l="l" t="t" r="r" b="b"/>
              <a:pathLst>
                <a:path w="430" h="3487" extrusionOk="0">
                  <a:moveTo>
                    <a:pt x="206" y="1"/>
                  </a:moveTo>
                  <a:cubicBezTo>
                    <a:pt x="92" y="1"/>
                    <a:pt x="0" y="96"/>
                    <a:pt x="0" y="210"/>
                  </a:cubicBezTo>
                  <a:lnTo>
                    <a:pt x="0" y="3282"/>
                  </a:lnTo>
                  <a:cubicBezTo>
                    <a:pt x="0" y="3395"/>
                    <a:pt x="92" y="3487"/>
                    <a:pt x="206" y="3487"/>
                  </a:cubicBezTo>
                  <a:lnTo>
                    <a:pt x="224" y="3487"/>
                  </a:lnTo>
                  <a:cubicBezTo>
                    <a:pt x="338" y="3487"/>
                    <a:pt x="429" y="3395"/>
                    <a:pt x="429" y="3282"/>
                  </a:cubicBezTo>
                  <a:lnTo>
                    <a:pt x="429" y="210"/>
                  </a:lnTo>
                  <a:cubicBezTo>
                    <a:pt x="429" y="96"/>
                    <a:pt x="338" y="1"/>
                    <a:pt x="224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861265" y="3592954"/>
              <a:ext cx="249434" cy="29264"/>
            </a:xfrm>
            <a:custGeom>
              <a:avLst/>
              <a:gdLst/>
              <a:ahLst/>
              <a:cxnLst/>
              <a:rect l="l" t="t" r="r" b="b"/>
              <a:pathLst>
                <a:path w="1628" h="191" extrusionOk="0">
                  <a:moveTo>
                    <a:pt x="95" y="0"/>
                  </a:moveTo>
                  <a:cubicBezTo>
                    <a:pt x="44" y="0"/>
                    <a:pt x="0" y="44"/>
                    <a:pt x="0" y="96"/>
                  </a:cubicBezTo>
                  <a:cubicBezTo>
                    <a:pt x="0" y="147"/>
                    <a:pt x="44" y="191"/>
                    <a:pt x="95" y="191"/>
                  </a:cubicBezTo>
                  <a:lnTo>
                    <a:pt x="1536" y="191"/>
                  </a:lnTo>
                  <a:cubicBezTo>
                    <a:pt x="1587" y="191"/>
                    <a:pt x="1628" y="147"/>
                    <a:pt x="1628" y="96"/>
                  </a:cubicBezTo>
                  <a:cubicBezTo>
                    <a:pt x="1628" y="44"/>
                    <a:pt x="1587" y="0"/>
                    <a:pt x="1536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928940" y="3957819"/>
              <a:ext cx="66342" cy="533801"/>
            </a:xfrm>
            <a:custGeom>
              <a:avLst/>
              <a:gdLst/>
              <a:ahLst/>
              <a:cxnLst/>
              <a:rect l="l" t="t" r="r" b="b"/>
              <a:pathLst>
                <a:path w="433" h="3484" extrusionOk="0">
                  <a:moveTo>
                    <a:pt x="209" y="1"/>
                  </a:moveTo>
                  <a:cubicBezTo>
                    <a:pt x="96" y="1"/>
                    <a:pt x="0" y="93"/>
                    <a:pt x="0" y="206"/>
                  </a:cubicBezTo>
                  <a:lnTo>
                    <a:pt x="0" y="3278"/>
                  </a:lnTo>
                  <a:cubicBezTo>
                    <a:pt x="0" y="3392"/>
                    <a:pt x="96" y="3483"/>
                    <a:pt x="209" y="3483"/>
                  </a:cubicBezTo>
                  <a:lnTo>
                    <a:pt x="228" y="3483"/>
                  </a:lnTo>
                  <a:cubicBezTo>
                    <a:pt x="338" y="3483"/>
                    <a:pt x="433" y="3392"/>
                    <a:pt x="433" y="3278"/>
                  </a:cubicBezTo>
                  <a:lnTo>
                    <a:pt x="433" y="206"/>
                  </a:lnTo>
                  <a:cubicBezTo>
                    <a:pt x="433" y="93"/>
                    <a:pt x="338" y="1"/>
                    <a:pt x="228" y="1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467681" y="2688226"/>
              <a:ext cx="976286" cy="969698"/>
            </a:xfrm>
            <a:custGeom>
              <a:avLst/>
              <a:gdLst/>
              <a:ahLst/>
              <a:cxnLst/>
              <a:rect l="l" t="t" r="r" b="b"/>
              <a:pathLst>
                <a:path w="6372" h="6329" extrusionOk="0">
                  <a:moveTo>
                    <a:pt x="3694" y="0"/>
                  </a:moveTo>
                  <a:cubicBezTo>
                    <a:pt x="2872" y="0"/>
                    <a:pt x="2097" y="493"/>
                    <a:pt x="1775" y="1302"/>
                  </a:cubicBezTo>
                  <a:cubicBezTo>
                    <a:pt x="1625" y="1680"/>
                    <a:pt x="1592" y="2072"/>
                    <a:pt x="1661" y="2442"/>
                  </a:cubicBezTo>
                  <a:cubicBezTo>
                    <a:pt x="1108" y="2614"/>
                    <a:pt x="639" y="3025"/>
                    <a:pt x="408" y="3604"/>
                  </a:cubicBezTo>
                  <a:cubicBezTo>
                    <a:pt x="1" y="4627"/>
                    <a:pt x="499" y="5781"/>
                    <a:pt x="1519" y="6188"/>
                  </a:cubicBezTo>
                  <a:cubicBezTo>
                    <a:pt x="1759" y="6284"/>
                    <a:pt x="2007" y="6329"/>
                    <a:pt x="2251" y="6329"/>
                  </a:cubicBezTo>
                  <a:cubicBezTo>
                    <a:pt x="2925" y="6329"/>
                    <a:pt x="3568" y="5983"/>
                    <a:pt x="3934" y="5397"/>
                  </a:cubicBezTo>
                  <a:cubicBezTo>
                    <a:pt x="4066" y="5558"/>
                    <a:pt x="4238" y="5686"/>
                    <a:pt x="4444" y="5767"/>
                  </a:cubicBezTo>
                  <a:cubicBezTo>
                    <a:pt x="4600" y="5829"/>
                    <a:pt x="4761" y="5859"/>
                    <a:pt x="4920" y="5859"/>
                  </a:cubicBezTo>
                  <a:cubicBezTo>
                    <a:pt x="5429" y="5859"/>
                    <a:pt x="5909" y="5552"/>
                    <a:pt x="6108" y="5052"/>
                  </a:cubicBezTo>
                  <a:cubicBezTo>
                    <a:pt x="6372" y="4392"/>
                    <a:pt x="6049" y="3648"/>
                    <a:pt x="5393" y="3384"/>
                  </a:cubicBezTo>
                  <a:cubicBezTo>
                    <a:pt x="5364" y="3373"/>
                    <a:pt x="5338" y="3366"/>
                    <a:pt x="5309" y="3355"/>
                  </a:cubicBezTo>
                  <a:cubicBezTo>
                    <a:pt x="5433" y="3201"/>
                    <a:pt x="5536" y="3025"/>
                    <a:pt x="5613" y="2831"/>
                  </a:cubicBezTo>
                  <a:cubicBezTo>
                    <a:pt x="6035" y="1771"/>
                    <a:pt x="5518" y="569"/>
                    <a:pt x="4458" y="147"/>
                  </a:cubicBezTo>
                  <a:cubicBezTo>
                    <a:pt x="4207" y="48"/>
                    <a:pt x="3948" y="0"/>
                    <a:pt x="3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611220" y="2583271"/>
              <a:ext cx="657292" cy="652543"/>
            </a:xfrm>
            <a:custGeom>
              <a:avLst/>
              <a:gdLst/>
              <a:ahLst/>
              <a:cxnLst/>
              <a:rect l="l" t="t" r="r" b="b"/>
              <a:pathLst>
                <a:path w="4290" h="4259" extrusionOk="0">
                  <a:moveTo>
                    <a:pt x="2487" y="0"/>
                  </a:moveTo>
                  <a:cubicBezTo>
                    <a:pt x="1933" y="0"/>
                    <a:pt x="1411" y="332"/>
                    <a:pt x="1192" y="876"/>
                  </a:cubicBezTo>
                  <a:cubicBezTo>
                    <a:pt x="1093" y="1128"/>
                    <a:pt x="1071" y="1396"/>
                    <a:pt x="1119" y="1645"/>
                  </a:cubicBezTo>
                  <a:cubicBezTo>
                    <a:pt x="745" y="1759"/>
                    <a:pt x="430" y="2038"/>
                    <a:pt x="272" y="2426"/>
                  </a:cubicBezTo>
                  <a:cubicBezTo>
                    <a:pt x="1" y="3112"/>
                    <a:pt x="334" y="3889"/>
                    <a:pt x="1020" y="4164"/>
                  </a:cubicBezTo>
                  <a:cubicBezTo>
                    <a:pt x="1183" y="4228"/>
                    <a:pt x="1351" y="4259"/>
                    <a:pt x="1516" y="4259"/>
                  </a:cubicBezTo>
                  <a:cubicBezTo>
                    <a:pt x="1970" y="4259"/>
                    <a:pt x="2400" y="4027"/>
                    <a:pt x="2647" y="3632"/>
                  </a:cubicBezTo>
                  <a:cubicBezTo>
                    <a:pt x="2735" y="3738"/>
                    <a:pt x="2853" y="3826"/>
                    <a:pt x="2992" y="3881"/>
                  </a:cubicBezTo>
                  <a:cubicBezTo>
                    <a:pt x="3097" y="3923"/>
                    <a:pt x="3204" y="3943"/>
                    <a:pt x="3310" y="3943"/>
                  </a:cubicBezTo>
                  <a:cubicBezTo>
                    <a:pt x="3653" y="3943"/>
                    <a:pt x="3977" y="3736"/>
                    <a:pt x="4114" y="3397"/>
                  </a:cubicBezTo>
                  <a:cubicBezTo>
                    <a:pt x="4290" y="2958"/>
                    <a:pt x="4073" y="2455"/>
                    <a:pt x="3630" y="2279"/>
                  </a:cubicBezTo>
                  <a:cubicBezTo>
                    <a:pt x="3612" y="2272"/>
                    <a:pt x="3593" y="2265"/>
                    <a:pt x="3571" y="2257"/>
                  </a:cubicBezTo>
                  <a:cubicBezTo>
                    <a:pt x="3656" y="2155"/>
                    <a:pt x="3725" y="2038"/>
                    <a:pt x="3776" y="1906"/>
                  </a:cubicBezTo>
                  <a:cubicBezTo>
                    <a:pt x="4062" y="1191"/>
                    <a:pt x="3714" y="384"/>
                    <a:pt x="2999" y="98"/>
                  </a:cubicBezTo>
                  <a:cubicBezTo>
                    <a:pt x="2831" y="32"/>
                    <a:pt x="2657" y="0"/>
                    <a:pt x="2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587426" y="3462630"/>
              <a:ext cx="656679" cy="652696"/>
            </a:xfrm>
            <a:custGeom>
              <a:avLst/>
              <a:gdLst/>
              <a:ahLst/>
              <a:cxnLst/>
              <a:rect l="l" t="t" r="r" b="b"/>
              <a:pathLst>
                <a:path w="4286" h="4260" extrusionOk="0">
                  <a:moveTo>
                    <a:pt x="2487" y="1"/>
                  </a:moveTo>
                  <a:cubicBezTo>
                    <a:pt x="1933" y="1"/>
                    <a:pt x="1411" y="332"/>
                    <a:pt x="1192" y="876"/>
                  </a:cubicBezTo>
                  <a:cubicBezTo>
                    <a:pt x="1093" y="1133"/>
                    <a:pt x="1071" y="1396"/>
                    <a:pt x="1119" y="1646"/>
                  </a:cubicBezTo>
                  <a:cubicBezTo>
                    <a:pt x="745" y="1759"/>
                    <a:pt x="426" y="2038"/>
                    <a:pt x="272" y="2427"/>
                  </a:cubicBezTo>
                  <a:cubicBezTo>
                    <a:pt x="1" y="3112"/>
                    <a:pt x="334" y="3893"/>
                    <a:pt x="1020" y="4164"/>
                  </a:cubicBezTo>
                  <a:cubicBezTo>
                    <a:pt x="1182" y="4229"/>
                    <a:pt x="1350" y="4259"/>
                    <a:pt x="1514" y="4259"/>
                  </a:cubicBezTo>
                  <a:cubicBezTo>
                    <a:pt x="1967" y="4259"/>
                    <a:pt x="2400" y="4028"/>
                    <a:pt x="2647" y="3632"/>
                  </a:cubicBezTo>
                  <a:cubicBezTo>
                    <a:pt x="2735" y="3739"/>
                    <a:pt x="2853" y="3827"/>
                    <a:pt x="2992" y="3882"/>
                  </a:cubicBezTo>
                  <a:cubicBezTo>
                    <a:pt x="3096" y="3923"/>
                    <a:pt x="3203" y="3943"/>
                    <a:pt x="3309" y="3943"/>
                  </a:cubicBezTo>
                  <a:cubicBezTo>
                    <a:pt x="3651" y="3943"/>
                    <a:pt x="3976" y="3737"/>
                    <a:pt x="4110" y="3398"/>
                  </a:cubicBezTo>
                  <a:cubicBezTo>
                    <a:pt x="4286" y="2958"/>
                    <a:pt x="4070" y="2456"/>
                    <a:pt x="3630" y="2280"/>
                  </a:cubicBezTo>
                  <a:cubicBezTo>
                    <a:pt x="3611" y="2273"/>
                    <a:pt x="3589" y="2265"/>
                    <a:pt x="3571" y="2258"/>
                  </a:cubicBezTo>
                  <a:cubicBezTo>
                    <a:pt x="3655" y="2155"/>
                    <a:pt x="3725" y="2038"/>
                    <a:pt x="3776" y="1906"/>
                  </a:cubicBezTo>
                  <a:cubicBezTo>
                    <a:pt x="4062" y="1191"/>
                    <a:pt x="3714" y="385"/>
                    <a:pt x="2999" y="99"/>
                  </a:cubicBezTo>
                  <a:cubicBezTo>
                    <a:pt x="2831" y="32"/>
                    <a:pt x="2657" y="1"/>
                    <a:pt x="2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837318" y="4472926"/>
              <a:ext cx="249587" cy="28804"/>
            </a:xfrm>
            <a:custGeom>
              <a:avLst/>
              <a:gdLst/>
              <a:ahLst/>
              <a:cxnLst/>
              <a:rect l="l" t="t" r="r" b="b"/>
              <a:pathLst>
                <a:path w="1629" h="188" extrusionOk="0">
                  <a:moveTo>
                    <a:pt x="96" y="0"/>
                  </a:moveTo>
                  <a:cubicBezTo>
                    <a:pt x="41" y="0"/>
                    <a:pt x="1" y="41"/>
                    <a:pt x="1" y="92"/>
                  </a:cubicBezTo>
                  <a:cubicBezTo>
                    <a:pt x="1" y="143"/>
                    <a:pt x="41" y="187"/>
                    <a:pt x="96" y="187"/>
                  </a:cubicBezTo>
                  <a:lnTo>
                    <a:pt x="1537" y="187"/>
                  </a:lnTo>
                  <a:cubicBezTo>
                    <a:pt x="1588" y="187"/>
                    <a:pt x="1629" y="143"/>
                    <a:pt x="1629" y="92"/>
                  </a:cubicBezTo>
                  <a:cubicBezTo>
                    <a:pt x="1629" y="41"/>
                    <a:pt x="1588" y="0"/>
                    <a:pt x="1537" y="0"/>
                  </a:cubicBezTo>
                  <a:close/>
                </a:path>
              </a:pathLst>
            </a:custGeom>
            <a:solidFill>
              <a:srgbClr val="5728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3452505" y="3358871"/>
              <a:ext cx="573021" cy="544711"/>
            </a:xfrm>
            <a:custGeom>
              <a:avLst/>
              <a:gdLst/>
              <a:ahLst/>
              <a:cxnLst/>
              <a:rect l="l" t="t" r="r" b="b"/>
              <a:pathLst>
                <a:path w="4330" h="4116" extrusionOk="0">
                  <a:moveTo>
                    <a:pt x="394" y="0"/>
                  </a:moveTo>
                  <a:cubicBezTo>
                    <a:pt x="371" y="0"/>
                    <a:pt x="347" y="10"/>
                    <a:pt x="330" y="27"/>
                  </a:cubicBezTo>
                  <a:lnTo>
                    <a:pt x="33" y="342"/>
                  </a:lnTo>
                  <a:cubicBezTo>
                    <a:pt x="0" y="375"/>
                    <a:pt x="0" y="430"/>
                    <a:pt x="37" y="463"/>
                  </a:cubicBezTo>
                  <a:lnTo>
                    <a:pt x="3878" y="4092"/>
                  </a:lnTo>
                  <a:cubicBezTo>
                    <a:pt x="3894" y="4108"/>
                    <a:pt x="3914" y="4115"/>
                    <a:pt x="3935" y="4115"/>
                  </a:cubicBezTo>
                  <a:cubicBezTo>
                    <a:pt x="3958" y="4115"/>
                    <a:pt x="3982" y="4106"/>
                    <a:pt x="3999" y="4089"/>
                  </a:cubicBezTo>
                  <a:lnTo>
                    <a:pt x="4296" y="3773"/>
                  </a:lnTo>
                  <a:cubicBezTo>
                    <a:pt x="4329" y="3740"/>
                    <a:pt x="4329" y="3685"/>
                    <a:pt x="4293" y="3652"/>
                  </a:cubicBezTo>
                  <a:lnTo>
                    <a:pt x="451" y="23"/>
                  </a:lnTo>
                  <a:cubicBezTo>
                    <a:pt x="435" y="8"/>
                    <a:pt x="415" y="0"/>
                    <a:pt x="394" y="0"/>
                  </a:cubicBezTo>
                  <a:close/>
                </a:path>
              </a:pathLst>
            </a:custGeom>
            <a:solidFill>
              <a:srgbClr val="B6B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2861087" y="2817078"/>
              <a:ext cx="761735" cy="688830"/>
            </a:xfrm>
            <a:custGeom>
              <a:avLst/>
              <a:gdLst/>
              <a:ahLst/>
              <a:cxnLst/>
              <a:rect l="l" t="t" r="r" b="b"/>
              <a:pathLst>
                <a:path w="5756" h="5205" extrusionOk="0">
                  <a:moveTo>
                    <a:pt x="2876" y="337"/>
                  </a:moveTo>
                  <a:cubicBezTo>
                    <a:pt x="3435" y="337"/>
                    <a:pt x="3994" y="543"/>
                    <a:pt x="4432" y="958"/>
                  </a:cubicBezTo>
                  <a:cubicBezTo>
                    <a:pt x="5341" y="1815"/>
                    <a:pt x="5382" y="3249"/>
                    <a:pt x="4524" y="4158"/>
                  </a:cubicBezTo>
                  <a:cubicBezTo>
                    <a:pt x="4077" y="4629"/>
                    <a:pt x="3477" y="4867"/>
                    <a:pt x="2875" y="4867"/>
                  </a:cubicBezTo>
                  <a:cubicBezTo>
                    <a:pt x="2317" y="4867"/>
                    <a:pt x="1758" y="4662"/>
                    <a:pt x="1320" y="4249"/>
                  </a:cubicBezTo>
                  <a:cubicBezTo>
                    <a:pt x="411" y="3392"/>
                    <a:pt x="371" y="1955"/>
                    <a:pt x="1229" y="1046"/>
                  </a:cubicBezTo>
                  <a:cubicBezTo>
                    <a:pt x="1675" y="575"/>
                    <a:pt x="2275" y="337"/>
                    <a:pt x="2876" y="337"/>
                  </a:cubicBezTo>
                  <a:close/>
                  <a:moveTo>
                    <a:pt x="2875" y="1"/>
                  </a:moveTo>
                  <a:cubicBezTo>
                    <a:pt x="2185" y="1"/>
                    <a:pt x="1498" y="274"/>
                    <a:pt x="987" y="815"/>
                  </a:cubicBezTo>
                  <a:cubicBezTo>
                    <a:pt x="1" y="1859"/>
                    <a:pt x="45" y="3505"/>
                    <a:pt x="1089" y="4495"/>
                  </a:cubicBezTo>
                  <a:cubicBezTo>
                    <a:pt x="1592" y="4969"/>
                    <a:pt x="2234" y="5204"/>
                    <a:pt x="2874" y="5204"/>
                  </a:cubicBezTo>
                  <a:cubicBezTo>
                    <a:pt x="3566" y="5204"/>
                    <a:pt x="4256" y="4931"/>
                    <a:pt x="4770" y="4389"/>
                  </a:cubicBezTo>
                  <a:cubicBezTo>
                    <a:pt x="5756" y="3344"/>
                    <a:pt x="5708" y="1698"/>
                    <a:pt x="4663" y="712"/>
                  </a:cubicBezTo>
                  <a:cubicBezTo>
                    <a:pt x="4160" y="237"/>
                    <a:pt x="3517" y="1"/>
                    <a:pt x="28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2910052" y="2861544"/>
              <a:ext cx="663276" cy="599765"/>
            </a:xfrm>
            <a:custGeom>
              <a:avLst/>
              <a:gdLst/>
              <a:ahLst/>
              <a:cxnLst/>
              <a:rect l="l" t="t" r="r" b="b"/>
              <a:pathLst>
                <a:path w="5012" h="4532" extrusionOk="0">
                  <a:moveTo>
                    <a:pt x="2506" y="1"/>
                  </a:moveTo>
                  <a:cubicBezTo>
                    <a:pt x="1906" y="1"/>
                    <a:pt x="1307" y="239"/>
                    <a:pt x="862" y="710"/>
                  </a:cubicBezTo>
                  <a:cubicBezTo>
                    <a:pt x="1" y="1619"/>
                    <a:pt x="41" y="3056"/>
                    <a:pt x="950" y="3913"/>
                  </a:cubicBezTo>
                  <a:cubicBezTo>
                    <a:pt x="1388" y="4326"/>
                    <a:pt x="1947" y="4531"/>
                    <a:pt x="2505" y="4531"/>
                  </a:cubicBezTo>
                  <a:cubicBezTo>
                    <a:pt x="3107" y="4531"/>
                    <a:pt x="3707" y="4293"/>
                    <a:pt x="4154" y="3822"/>
                  </a:cubicBezTo>
                  <a:cubicBezTo>
                    <a:pt x="5012" y="2913"/>
                    <a:pt x="4971" y="1479"/>
                    <a:pt x="4062" y="622"/>
                  </a:cubicBezTo>
                  <a:cubicBezTo>
                    <a:pt x="3624" y="207"/>
                    <a:pt x="3065" y="1"/>
                    <a:pt x="2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3047731" y="3223742"/>
              <a:ext cx="149822" cy="166163"/>
            </a:xfrm>
            <a:custGeom>
              <a:avLst/>
              <a:gdLst/>
              <a:ahLst/>
              <a:cxnLst/>
              <a:rect l="l" t="t" r="r" b="b"/>
              <a:pathLst>
                <a:path w="1237" h="1372" extrusionOk="0">
                  <a:moveTo>
                    <a:pt x="485" y="0"/>
                  </a:moveTo>
                  <a:cubicBezTo>
                    <a:pt x="430" y="22"/>
                    <a:pt x="378" y="55"/>
                    <a:pt x="327" y="92"/>
                  </a:cubicBezTo>
                  <a:cubicBezTo>
                    <a:pt x="276" y="132"/>
                    <a:pt x="228" y="180"/>
                    <a:pt x="177" y="231"/>
                  </a:cubicBezTo>
                  <a:cubicBezTo>
                    <a:pt x="78" y="338"/>
                    <a:pt x="23" y="437"/>
                    <a:pt x="12" y="536"/>
                  </a:cubicBezTo>
                  <a:cubicBezTo>
                    <a:pt x="1" y="635"/>
                    <a:pt x="38" y="723"/>
                    <a:pt x="118" y="800"/>
                  </a:cubicBezTo>
                  <a:cubicBezTo>
                    <a:pt x="181" y="859"/>
                    <a:pt x="250" y="892"/>
                    <a:pt x="320" y="892"/>
                  </a:cubicBezTo>
                  <a:cubicBezTo>
                    <a:pt x="323" y="892"/>
                    <a:pt x="327" y="891"/>
                    <a:pt x="331" y="891"/>
                  </a:cubicBezTo>
                  <a:cubicBezTo>
                    <a:pt x="408" y="888"/>
                    <a:pt x="496" y="851"/>
                    <a:pt x="595" y="781"/>
                  </a:cubicBezTo>
                  <a:lnTo>
                    <a:pt x="653" y="741"/>
                  </a:lnTo>
                  <a:cubicBezTo>
                    <a:pt x="756" y="671"/>
                    <a:pt x="829" y="635"/>
                    <a:pt x="873" y="627"/>
                  </a:cubicBezTo>
                  <a:cubicBezTo>
                    <a:pt x="878" y="627"/>
                    <a:pt x="882" y="627"/>
                    <a:pt x="886" y="627"/>
                  </a:cubicBezTo>
                  <a:cubicBezTo>
                    <a:pt x="926" y="627"/>
                    <a:pt x="965" y="642"/>
                    <a:pt x="998" y="671"/>
                  </a:cubicBezTo>
                  <a:cubicBezTo>
                    <a:pt x="1038" y="712"/>
                    <a:pt x="1057" y="759"/>
                    <a:pt x="1046" y="818"/>
                  </a:cubicBezTo>
                  <a:cubicBezTo>
                    <a:pt x="1031" y="877"/>
                    <a:pt x="994" y="939"/>
                    <a:pt x="932" y="1005"/>
                  </a:cubicBezTo>
                  <a:cubicBezTo>
                    <a:pt x="884" y="1053"/>
                    <a:pt x="833" y="1097"/>
                    <a:pt x="771" y="1137"/>
                  </a:cubicBezTo>
                  <a:cubicBezTo>
                    <a:pt x="708" y="1173"/>
                    <a:pt x="639" y="1206"/>
                    <a:pt x="562" y="1232"/>
                  </a:cubicBezTo>
                  <a:lnTo>
                    <a:pt x="708" y="1371"/>
                  </a:lnTo>
                  <a:cubicBezTo>
                    <a:pt x="778" y="1331"/>
                    <a:pt x="844" y="1291"/>
                    <a:pt x="899" y="1250"/>
                  </a:cubicBezTo>
                  <a:cubicBezTo>
                    <a:pt x="954" y="1210"/>
                    <a:pt x="1005" y="1166"/>
                    <a:pt x="1049" y="1119"/>
                  </a:cubicBezTo>
                  <a:cubicBezTo>
                    <a:pt x="1152" y="1009"/>
                    <a:pt x="1211" y="899"/>
                    <a:pt x="1225" y="792"/>
                  </a:cubicBezTo>
                  <a:cubicBezTo>
                    <a:pt x="1236" y="686"/>
                    <a:pt x="1203" y="594"/>
                    <a:pt x="1126" y="517"/>
                  </a:cubicBezTo>
                  <a:cubicBezTo>
                    <a:pt x="1057" y="455"/>
                    <a:pt x="988" y="425"/>
                    <a:pt x="912" y="425"/>
                  </a:cubicBezTo>
                  <a:cubicBezTo>
                    <a:pt x="908" y="425"/>
                    <a:pt x="903" y="425"/>
                    <a:pt x="899" y="426"/>
                  </a:cubicBezTo>
                  <a:cubicBezTo>
                    <a:pt x="822" y="433"/>
                    <a:pt x="723" y="473"/>
                    <a:pt x="606" y="554"/>
                  </a:cubicBezTo>
                  <a:lnTo>
                    <a:pt x="551" y="591"/>
                  </a:lnTo>
                  <a:cubicBezTo>
                    <a:pt x="463" y="653"/>
                    <a:pt x="397" y="686"/>
                    <a:pt x="356" y="693"/>
                  </a:cubicBezTo>
                  <a:cubicBezTo>
                    <a:pt x="348" y="695"/>
                    <a:pt x="339" y="695"/>
                    <a:pt x="331" y="695"/>
                  </a:cubicBezTo>
                  <a:cubicBezTo>
                    <a:pt x="298" y="695"/>
                    <a:pt x="269" y="683"/>
                    <a:pt x="243" y="657"/>
                  </a:cubicBezTo>
                  <a:cubicBezTo>
                    <a:pt x="199" y="616"/>
                    <a:pt x="184" y="569"/>
                    <a:pt x="195" y="514"/>
                  </a:cubicBezTo>
                  <a:cubicBezTo>
                    <a:pt x="206" y="459"/>
                    <a:pt x="246" y="396"/>
                    <a:pt x="312" y="327"/>
                  </a:cubicBezTo>
                  <a:cubicBezTo>
                    <a:pt x="356" y="279"/>
                    <a:pt x="404" y="239"/>
                    <a:pt x="452" y="206"/>
                  </a:cubicBezTo>
                  <a:cubicBezTo>
                    <a:pt x="503" y="173"/>
                    <a:pt x="558" y="147"/>
                    <a:pt x="617" y="125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3112694" y="3147760"/>
              <a:ext cx="183493" cy="136854"/>
            </a:xfrm>
            <a:custGeom>
              <a:avLst/>
              <a:gdLst/>
              <a:ahLst/>
              <a:cxnLst/>
              <a:rect l="l" t="t" r="r" b="b"/>
              <a:pathLst>
                <a:path w="1515" h="1130" extrusionOk="0">
                  <a:moveTo>
                    <a:pt x="653" y="1"/>
                  </a:moveTo>
                  <a:lnTo>
                    <a:pt x="378" y="294"/>
                  </a:lnTo>
                  <a:lnTo>
                    <a:pt x="136" y="63"/>
                  </a:lnTo>
                  <a:lnTo>
                    <a:pt x="0" y="206"/>
                  </a:lnTo>
                  <a:lnTo>
                    <a:pt x="246" y="437"/>
                  </a:lnTo>
                  <a:lnTo>
                    <a:pt x="147" y="539"/>
                  </a:lnTo>
                  <a:lnTo>
                    <a:pt x="257" y="642"/>
                  </a:lnTo>
                  <a:lnTo>
                    <a:pt x="356" y="539"/>
                  </a:lnTo>
                  <a:lnTo>
                    <a:pt x="822" y="979"/>
                  </a:lnTo>
                  <a:cubicBezTo>
                    <a:pt x="924" y="1079"/>
                    <a:pt x="1017" y="1130"/>
                    <a:pt x="1096" y="1130"/>
                  </a:cubicBezTo>
                  <a:cubicBezTo>
                    <a:pt x="1098" y="1130"/>
                    <a:pt x="1101" y="1130"/>
                    <a:pt x="1104" y="1130"/>
                  </a:cubicBezTo>
                  <a:cubicBezTo>
                    <a:pt x="1181" y="1126"/>
                    <a:pt x="1272" y="1071"/>
                    <a:pt x="1379" y="961"/>
                  </a:cubicBezTo>
                  <a:lnTo>
                    <a:pt x="1514" y="814"/>
                  </a:lnTo>
                  <a:lnTo>
                    <a:pt x="1397" y="704"/>
                  </a:lnTo>
                  <a:lnTo>
                    <a:pt x="1258" y="847"/>
                  </a:lnTo>
                  <a:cubicBezTo>
                    <a:pt x="1203" y="906"/>
                    <a:pt x="1155" y="939"/>
                    <a:pt x="1118" y="939"/>
                  </a:cubicBezTo>
                  <a:cubicBezTo>
                    <a:pt x="1078" y="939"/>
                    <a:pt x="1027" y="906"/>
                    <a:pt x="957" y="840"/>
                  </a:cubicBezTo>
                  <a:lnTo>
                    <a:pt x="488" y="397"/>
                  </a:lnTo>
                  <a:lnTo>
                    <a:pt x="763" y="107"/>
                  </a:lnTo>
                  <a:lnTo>
                    <a:pt x="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3221052" y="3058803"/>
              <a:ext cx="150186" cy="146301"/>
            </a:xfrm>
            <a:custGeom>
              <a:avLst/>
              <a:gdLst/>
              <a:ahLst/>
              <a:cxnLst/>
              <a:rect l="l" t="t" r="r" b="b"/>
              <a:pathLst>
                <a:path w="1240" h="1208" extrusionOk="0">
                  <a:moveTo>
                    <a:pt x="509" y="193"/>
                  </a:moveTo>
                  <a:cubicBezTo>
                    <a:pt x="521" y="193"/>
                    <a:pt x="534" y="194"/>
                    <a:pt x="547" y="195"/>
                  </a:cubicBezTo>
                  <a:cubicBezTo>
                    <a:pt x="646" y="210"/>
                    <a:pt x="748" y="265"/>
                    <a:pt x="851" y="360"/>
                  </a:cubicBezTo>
                  <a:cubicBezTo>
                    <a:pt x="954" y="456"/>
                    <a:pt x="1012" y="555"/>
                    <a:pt x="1031" y="654"/>
                  </a:cubicBezTo>
                  <a:cubicBezTo>
                    <a:pt x="1049" y="756"/>
                    <a:pt x="1023" y="844"/>
                    <a:pt x="950" y="918"/>
                  </a:cubicBezTo>
                  <a:cubicBezTo>
                    <a:pt x="886" y="985"/>
                    <a:pt x="813" y="1019"/>
                    <a:pt x="730" y="1019"/>
                  </a:cubicBezTo>
                  <a:cubicBezTo>
                    <a:pt x="718" y="1019"/>
                    <a:pt x="706" y="1018"/>
                    <a:pt x="693" y="1017"/>
                  </a:cubicBezTo>
                  <a:cubicBezTo>
                    <a:pt x="591" y="1002"/>
                    <a:pt x="488" y="947"/>
                    <a:pt x="385" y="852"/>
                  </a:cubicBezTo>
                  <a:cubicBezTo>
                    <a:pt x="283" y="753"/>
                    <a:pt x="224" y="654"/>
                    <a:pt x="206" y="555"/>
                  </a:cubicBezTo>
                  <a:cubicBezTo>
                    <a:pt x="187" y="456"/>
                    <a:pt x="217" y="368"/>
                    <a:pt x="286" y="291"/>
                  </a:cubicBezTo>
                  <a:cubicBezTo>
                    <a:pt x="347" y="227"/>
                    <a:pt x="422" y="193"/>
                    <a:pt x="509" y="193"/>
                  </a:cubicBezTo>
                  <a:close/>
                  <a:moveTo>
                    <a:pt x="548" y="1"/>
                  </a:moveTo>
                  <a:cubicBezTo>
                    <a:pt x="407" y="1"/>
                    <a:pt x="279" y="60"/>
                    <a:pt x="166" y="177"/>
                  </a:cubicBezTo>
                  <a:cubicBezTo>
                    <a:pt x="52" y="302"/>
                    <a:pt x="1" y="437"/>
                    <a:pt x="12" y="580"/>
                  </a:cubicBezTo>
                  <a:cubicBezTo>
                    <a:pt x="26" y="727"/>
                    <a:pt x="103" y="866"/>
                    <a:pt x="246" y="998"/>
                  </a:cubicBezTo>
                  <a:cubicBezTo>
                    <a:pt x="385" y="1134"/>
                    <a:pt x="528" y="1203"/>
                    <a:pt x="675" y="1207"/>
                  </a:cubicBezTo>
                  <a:cubicBezTo>
                    <a:pt x="683" y="1208"/>
                    <a:pt x="691" y="1208"/>
                    <a:pt x="699" y="1208"/>
                  </a:cubicBezTo>
                  <a:cubicBezTo>
                    <a:pt x="836" y="1208"/>
                    <a:pt x="960" y="1149"/>
                    <a:pt x="1071" y="1031"/>
                  </a:cubicBezTo>
                  <a:cubicBezTo>
                    <a:pt x="1188" y="910"/>
                    <a:pt x="1240" y="775"/>
                    <a:pt x="1225" y="628"/>
                  </a:cubicBezTo>
                  <a:cubicBezTo>
                    <a:pt x="1210" y="481"/>
                    <a:pt x="1133" y="342"/>
                    <a:pt x="990" y="210"/>
                  </a:cubicBezTo>
                  <a:cubicBezTo>
                    <a:pt x="851" y="74"/>
                    <a:pt x="708" y="8"/>
                    <a:pt x="561" y="1"/>
                  </a:cubicBezTo>
                  <a:cubicBezTo>
                    <a:pt x="557" y="1"/>
                    <a:pt x="553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3302617" y="2959452"/>
              <a:ext cx="171502" cy="205524"/>
            </a:xfrm>
            <a:custGeom>
              <a:avLst/>
              <a:gdLst/>
              <a:ahLst/>
              <a:cxnLst/>
              <a:rect l="l" t="t" r="r" b="b"/>
              <a:pathLst>
                <a:path w="1416" h="1697" extrusionOk="0">
                  <a:moveTo>
                    <a:pt x="667" y="190"/>
                  </a:moveTo>
                  <a:cubicBezTo>
                    <a:pt x="683" y="190"/>
                    <a:pt x="699" y="192"/>
                    <a:pt x="715" y="194"/>
                  </a:cubicBezTo>
                  <a:cubicBezTo>
                    <a:pt x="814" y="205"/>
                    <a:pt x="916" y="260"/>
                    <a:pt x="1023" y="359"/>
                  </a:cubicBezTo>
                  <a:cubicBezTo>
                    <a:pt x="1125" y="458"/>
                    <a:pt x="1188" y="557"/>
                    <a:pt x="1206" y="656"/>
                  </a:cubicBezTo>
                  <a:cubicBezTo>
                    <a:pt x="1224" y="755"/>
                    <a:pt x="1199" y="839"/>
                    <a:pt x="1129" y="916"/>
                  </a:cubicBezTo>
                  <a:cubicBezTo>
                    <a:pt x="1067" y="978"/>
                    <a:pt x="997" y="1011"/>
                    <a:pt x="918" y="1011"/>
                  </a:cubicBezTo>
                  <a:cubicBezTo>
                    <a:pt x="903" y="1011"/>
                    <a:pt x="888" y="1010"/>
                    <a:pt x="873" y="1008"/>
                  </a:cubicBezTo>
                  <a:cubicBezTo>
                    <a:pt x="774" y="993"/>
                    <a:pt x="671" y="938"/>
                    <a:pt x="568" y="839"/>
                  </a:cubicBezTo>
                  <a:cubicBezTo>
                    <a:pt x="462" y="744"/>
                    <a:pt x="403" y="645"/>
                    <a:pt x="381" y="546"/>
                  </a:cubicBezTo>
                  <a:cubicBezTo>
                    <a:pt x="363" y="447"/>
                    <a:pt x="389" y="359"/>
                    <a:pt x="462" y="286"/>
                  </a:cubicBezTo>
                  <a:cubicBezTo>
                    <a:pt x="520" y="221"/>
                    <a:pt x="588" y="190"/>
                    <a:pt x="667" y="190"/>
                  </a:cubicBezTo>
                  <a:close/>
                  <a:moveTo>
                    <a:pt x="687" y="1"/>
                  </a:moveTo>
                  <a:cubicBezTo>
                    <a:pt x="564" y="1"/>
                    <a:pt x="461" y="46"/>
                    <a:pt x="374" y="139"/>
                  </a:cubicBezTo>
                  <a:cubicBezTo>
                    <a:pt x="315" y="201"/>
                    <a:pt x="279" y="267"/>
                    <a:pt x="260" y="337"/>
                  </a:cubicBezTo>
                  <a:cubicBezTo>
                    <a:pt x="242" y="407"/>
                    <a:pt x="242" y="480"/>
                    <a:pt x="268" y="557"/>
                  </a:cubicBezTo>
                  <a:lnTo>
                    <a:pt x="136" y="432"/>
                  </a:lnTo>
                  <a:lnTo>
                    <a:pt x="0" y="575"/>
                  </a:lnTo>
                  <a:lnTo>
                    <a:pt x="1188" y="1697"/>
                  </a:lnTo>
                  <a:lnTo>
                    <a:pt x="1323" y="1554"/>
                  </a:lnTo>
                  <a:lnTo>
                    <a:pt x="869" y="1125"/>
                  </a:lnTo>
                  <a:lnTo>
                    <a:pt x="869" y="1125"/>
                  </a:lnTo>
                  <a:cubicBezTo>
                    <a:pt x="904" y="1133"/>
                    <a:pt x="937" y="1137"/>
                    <a:pt x="971" y="1137"/>
                  </a:cubicBezTo>
                  <a:cubicBezTo>
                    <a:pt x="1011" y="1137"/>
                    <a:pt x="1051" y="1131"/>
                    <a:pt x="1089" y="1121"/>
                  </a:cubicBezTo>
                  <a:cubicBezTo>
                    <a:pt x="1155" y="1099"/>
                    <a:pt x="1221" y="1055"/>
                    <a:pt x="1279" y="993"/>
                  </a:cubicBezTo>
                  <a:cubicBezTo>
                    <a:pt x="1378" y="887"/>
                    <a:pt x="1415" y="762"/>
                    <a:pt x="1393" y="619"/>
                  </a:cubicBezTo>
                  <a:cubicBezTo>
                    <a:pt x="1375" y="476"/>
                    <a:pt x="1294" y="341"/>
                    <a:pt x="1158" y="212"/>
                  </a:cubicBezTo>
                  <a:cubicBezTo>
                    <a:pt x="1026" y="84"/>
                    <a:pt x="884" y="14"/>
                    <a:pt x="741" y="3"/>
                  </a:cubicBezTo>
                  <a:cubicBezTo>
                    <a:pt x="722" y="2"/>
                    <a:pt x="704" y="1"/>
                    <a:pt x="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351555" y="2897143"/>
              <a:ext cx="242310" cy="498392"/>
            </a:xfrm>
            <a:custGeom>
              <a:avLst/>
              <a:gdLst/>
              <a:ahLst/>
              <a:cxnLst/>
              <a:rect l="l" t="t" r="r" b="b"/>
              <a:pathLst>
                <a:path w="1831" h="3766" fill="none" extrusionOk="0">
                  <a:moveTo>
                    <a:pt x="741" y="3765"/>
                  </a:moveTo>
                  <a:lnTo>
                    <a:pt x="1090" y="3765"/>
                  </a:lnTo>
                  <a:cubicBezTo>
                    <a:pt x="1497" y="3765"/>
                    <a:pt x="1830" y="3432"/>
                    <a:pt x="1830" y="3025"/>
                  </a:cubicBezTo>
                  <a:lnTo>
                    <a:pt x="1830" y="741"/>
                  </a:lnTo>
                  <a:cubicBezTo>
                    <a:pt x="1830" y="334"/>
                    <a:pt x="1497" y="1"/>
                    <a:pt x="1090" y="1"/>
                  </a:cubicBezTo>
                  <a:lnTo>
                    <a:pt x="741" y="1"/>
                  </a:lnTo>
                  <a:cubicBezTo>
                    <a:pt x="335" y="1"/>
                    <a:pt x="1" y="334"/>
                    <a:pt x="1" y="741"/>
                  </a:cubicBezTo>
                  <a:lnTo>
                    <a:pt x="1" y="3025"/>
                  </a:lnTo>
                  <a:cubicBezTo>
                    <a:pt x="1" y="3432"/>
                    <a:pt x="335" y="3765"/>
                    <a:pt x="741" y="3765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1F30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5497656" y="2948622"/>
              <a:ext cx="192154" cy="395432"/>
            </a:xfrm>
            <a:custGeom>
              <a:avLst/>
              <a:gdLst/>
              <a:ahLst/>
              <a:cxnLst/>
              <a:rect l="l" t="t" r="r" b="b"/>
              <a:pathLst>
                <a:path w="1452" h="2988" extrusionOk="0">
                  <a:moveTo>
                    <a:pt x="591" y="0"/>
                  </a:moveTo>
                  <a:cubicBezTo>
                    <a:pt x="264" y="0"/>
                    <a:pt x="0" y="264"/>
                    <a:pt x="0" y="587"/>
                  </a:cubicBezTo>
                  <a:lnTo>
                    <a:pt x="0" y="2398"/>
                  </a:lnTo>
                  <a:cubicBezTo>
                    <a:pt x="0" y="2724"/>
                    <a:pt x="264" y="2988"/>
                    <a:pt x="591" y="2988"/>
                  </a:cubicBezTo>
                  <a:lnTo>
                    <a:pt x="865" y="2988"/>
                  </a:lnTo>
                  <a:cubicBezTo>
                    <a:pt x="1188" y="2988"/>
                    <a:pt x="1452" y="2724"/>
                    <a:pt x="1452" y="2398"/>
                  </a:cubicBezTo>
                  <a:lnTo>
                    <a:pt x="1452" y="587"/>
                  </a:lnTo>
                  <a:cubicBezTo>
                    <a:pt x="1452" y="264"/>
                    <a:pt x="1188" y="0"/>
                    <a:pt x="865" y="0"/>
                  </a:cubicBez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3576638" y="2897143"/>
              <a:ext cx="242178" cy="498392"/>
            </a:xfrm>
            <a:custGeom>
              <a:avLst/>
              <a:gdLst/>
              <a:ahLst/>
              <a:cxnLst/>
              <a:rect l="l" t="t" r="r" b="b"/>
              <a:pathLst>
                <a:path w="1830" h="3766" fill="none" extrusionOk="0">
                  <a:moveTo>
                    <a:pt x="1089" y="3765"/>
                  </a:moveTo>
                  <a:lnTo>
                    <a:pt x="741" y="3765"/>
                  </a:lnTo>
                  <a:cubicBezTo>
                    <a:pt x="334" y="3765"/>
                    <a:pt x="0" y="3432"/>
                    <a:pt x="0" y="3025"/>
                  </a:cubicBezTo>
                  <a:lnTo>
                    <a:pt x="0" y="741"/>
                  </a:lnTo>
                  <a:cubicBezTo>
                    <a:pt x="0" y="334"/>
                    <a:pt x="334" y="1"/>
                    <a:pt x="741" y="1"/>
                  </a:cubicBezTo>
                  <a:lnTo>
                    <a:pt x="1089" y="1"/>
                  </a:lnTo>
                  <a:cubicBezTo>
                    <a:pt x="1496" y="1"/>
                    <a:pt x="1830" y="334"/>
                    <a:pt x="1830" y="741"/>
                  </a:cubicBezTo>
                  <a:lnTo>
                    <a:pt x="1830" y="3025"/>
                  </a:lnTo>
                  <a:cubicBezTo>
                    <a:pt x="1830" y="3432"/>
                    <a:pt x="1496" y="3765"/>
                    <a:pt x="1089" y="3765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1F30"/>
              </a:solidFill>
              <a:prstDash val="solid"/>
              <a:miter lim="3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3688729" y="3882401"/>
              <a:ext cx="1894941" cy="628880"/>
            </a:xfrm>
            <a:custGeom>
              <a:avLst/>
              <a:gdLst/>
              <a:ahLst/>
              <a:cxnLst/>
              <a:rect l="l" t="t" r="r" b="b"/>
              <a:pathLst>
                <a:path w="14319" h="4752" extrusionOk="0">
                  <a:moveTo>
                    <a:pt x="1173" y="1"/>
                  </a:moveTo>
                  <a:cubicBezTo>
                    <a:pt x="528" y="1"/>
                    <a:pt x="0" y="528"/>
                    <a:pt x="0" y="1174"/>
                  </a:cubicBezTo>
                  <a:lnTo>
                    <a:pt x="0" y="3578"/>
                  </a:lnTo>
                  <a:cubicBezTo>
                    <a:pt x="0" y="4223"/>
                    <a:pt x="528" y="4751"/>
                    <a:pt x="1173" y="4751"/>
                  </a:cubicBezTo>
                  <a:lnTo>
                    <a:pt x="1723" y="4751"/>
                  </a:lnTo>
                  <a:cubicBezTo>
                    <a:pt x="2368" y="4751"/>
                    <a:pt x="2896" y="4223"/>
                    <a:pt x="2896" y="3578"/>
                  </a:cubicBezTo>
                  <a:lnTo>
                    <a:pt x="2896" y="1174"/>
                  </a:lnTo>
                  <a:cubicBezTo>
                    <a:pt x="2896" y="528"/>
                    <a:pt x="2368" y="1"/>
                    <a:pt x="1723" y="1"/>
                  </a:cubicBezTo>
                  <a:close/>
                  <a:moveTo>
                    <a:pt x="12595" y="1"/>
                  </a:moveTo>
                  <a:cubicBezTo>
                    <a:pt x="11954" y="1"/>
                    <a:pt x="11426" y="528"/>
                    <a:pt x="11426" y="1174"/>
                  </a:cubicBezTo>
                  <a:lnTo>
                    <a:pt x="11426" y="3578"/>
                  </a:lnTo>
                  <a:cubicBezTo>
                    <a:pt x="11426" y="4223"/>
                    <a:pt x="11954" y="4751"/>
                    <a:pt x="12595" y="4751"/>
                  </a:cubicBezTo>
                  <a:lnTo>
                    <a:pt x="13149" y="4751"/>
                  </a:lnTo>
                  <a:cubicBezTo>
                    <a:pt x="13794" y="4751"/>
                    <a:pt x="14318" y="4223"/>
                    <a:pt x="14318" y="3578"/>
                  </a:cubicBezTo>
                  <a:lnTo>
                    <a:pt x="14318" y="1174"/>
                  </a:lnTo>
                  <a:cubicBezTo>
                    <a:pt x="14318" y="528"/>
                    <a:pt x="13794" y="1"/>
                    <a:pt x="13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3693493" y="2640539"/>
              <a:ext cx="1805745" cy="1011607"/>
            </a:xfrm>
            <a:custGeom>
              <a:avLst/>
              <a:gdLst/>
              <a:ahLst/>
              <a:cxnLst/>
              <a:rect l="l" t="t" r="r" b="b"/>
              <a:pathLst>
                <a:path w="13645" h="7644" extrusionOk="0">
                  <a:moveTo>
                    <a:pt x="6823" y="1"/>
                  </a:moveTo>
                  <a:cubicBezTo>
                    <a:pt x="4733" y="1"/>
                    <a:pt x="2849" y="404"/>
                    <a:pt x="1533" y="1053"/>
                  </a:cubicBezTo>
                  <a:lnTo>
                    <a:pt x="925" y="1053"/>
                  </a:lnTo>
                  <a:cubicBezTo>
                    <a:pt x="661" y="1053"/>
                    <a:pt x="422" y="1155"/>
                    <a:pt x="250" y="1317"/>
                  </a:cubicBezTo>
                  <a:cubicBezTo>
                    <a:pt x="422" y="1170"/>
                    <a:pt x="661" y="1082"/>
                    <a:pt x="925" y="1082"/>
                  </a:cubicBezTo>
                  <a:lnTo>
                    <a:pt x="1474" y="1082"/>
                  </a:lnTo>
                  <a:cubicBezTo>
                    <a:pt x="833" y="1401"/>
                    <a:pt x="331" y="1782"/>
                    <a:pt x="8" y="2200"/>
                  </a:cubicBezTo>
                  <a:cubicBezTo>
                    <a:pt x="5" y="2204"/>
                    <a:pt x="5" y="2207"/>
                    <a:pt x="1" y="2211"/>
                  </a:cubicBezTo>
                  <a:lnTo>
                    <a:pt x="16" y="2325"/>
                  </a:lnTo>
                  <a:lnTo>
                    <a:pt x="191" y="3622"/>
                  </a:lnTo>
                  <a:lnTo>
                    <a:pt x="635" y="6918"/>
                  </a:lnTo>
                  <a:cubicBezTo>
                    <a:pt x="690" y="7332"/>
                    <a:pt x="1101" y="7643"/>
                    <a:pt x="1588" y="7643"/>
                  </a:cubicBezTo>
                  <a:lnTo>
                    <a:pt x="12182" y="7643"/>
                  </a:lnTo>
                  <a:cubicBezTo>
                    <a:pt x="12677" y="7643"/>
                    <a:pt x="13091" y="7321"/>
                    <a:pt x="13138" y="6903"/>
                  </a:cubicBezTo>
                  <a:lnTo>
                    <a:pt x="13490" y="3666"/>
                  </a:lnTo>
                  <a:lnTo>
                    <a:pt x="13637" y="2321"/>
                  </a:lnTo>
                  <a:lnTo>
                    <a:pt x="13644" y="2255"/>
                  </a:lnTo>
                  <a:lnTo>
                    <a:pt x="13644" y="2196"/>
                  </a:lnTo>
                  <a:cubicBezTo>
                    <a:pt x="13322" y="1771"/>
                    <a:pt x="12820" y="1408"/>
                    <a:pt x="12171" y="1082"/>
                  </a:cubicBezTo>
                  <a:lnTo>
                    <a:pt x="12112" y="1053"/>
                  </a:lnTo>
                  <a:cubicBezTo>
                    <a:pt x="10792" y="404"/>
                    <a:pt x="8912" y="1"/>
                    <a:pt x="6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3783350" y="2690563"/>
              <a:ext cx="1626560" cy="911161"/>
            </a:xfrm>
            <a:custGeom>
              <a:avLst/>
              <a:gdLst/>
              <a:ahLst/>
              <a:cxnLst/>
              <a:rect l="l" t="t" r="r" b="b"/>
              <a:pathLst>
                <a:path w="12291" h="6885" extrusionOk="0">
                  <a:moveTo>
                    <a:pt x="6144" y="0"/>
                  </a:moveTo>
                  <a:cubicBezTo>
                    <a:pt x="4259" y="0"/>
                    <a:pt x="2566" y="367"/>
                    <a:pt x="1378" y="950"/>
                  </a:cubicBezTo>
                  <a:lnTo>
                    <a:pt x="1327" y="975"/>
                  </a:lnTo>
                  <a:cubicBezTo>
                    <a:pt x="751" y="1265"/>
                    <a:pt x="297" y="1606"/>
                    <a:pt x="7" y="1983"/>
                  </a:cubicBezTo>
                  <a:cubicBezTo>
                    <a:pt x="4" y="1987"/>
                    <a:pt x="4" y="1991"/>
                    <a:pt x="0" y="1994"/>
                  </a:cubicBezTo>
                  <a:lnTo>
                    <a:pt x="15" y="2097"/>
                  </a:lnTo>
                  <a:lnTo>
                    <a:pt x="172" y="3263"/>
                  </a:lnTo>
                  <a:lnTo>
                    <a:pt x="572" y="6232"/>
                  </a:lnTo>
                  <a:cubicBezTo>
                    <a:pt x="623" y="6606"/>
                    <a:pt x="990" y="6884"/>
                    <a:pt x="1430" y="6884"/>
                  </a:cubicBezTo>
                  <a:lnTo>
                    <a:pt x="10971" y="6884"/>
                  </a:lnTo>
                  <a:cubicBezTo>
                    <a:pt x="11418" y="6884"/>
                    <a:pt x="11789" y="6595"/>
                    <a:pt x="11833" y="6217"/>
                  </a:cubicBezTo>
                  <a:lnTo>
                    <a:pt x="12148" y="3303"/>
                  </a:lnTo>
                  <a:lnTo>
                    <a:pt x="12280" y="2090"/>
                  </a:lnTo>
                  <a:lnTo>
                    <a:pt x="12287" y="2031"/>
                  </a:lnTo>
                  <a:lnTo>
                    <a:pt x="12291" y="1998"/>
                  </a:lnTo>
                  <a:cubicBezTo>
                    <a:pt x="11998" y="1617"/>
                    <a:pt x="11543" y="1269"/>
                    <a:pt x="10960" y="975"/>
                  </a:cubicBezTo>
                  <a:lnTo>
                    <a:pt x="10905" y="950"/>
                  </a:lnTo>
                  <a:cubicBezTo>
                    <a:pt x="9718" y="367"/>
                    <a:pt x="8024" y="0"/>
                    <a:pt x="6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3771705" y="2692018"/>
              <a:ext cx="1652763" cy="547755"/>
            </a:xfrm>
            <a:custGeom>
              <a:avLst/>
              <a:gdLst/>
              <a:ahLst/>
              <a:cxnLst/>
              <a:rect l="l" t="t" r="r" b="b"/>
              <a:pathLst>
                <a:path w="12489" h="4139" extrusionOk="0">
                  <a:moveTo>
                    <a:pt x="6345" y="0"/>
                  </a:moveTo>
                  <a:cubicBezTo>
                    <a:pt x="4767" y="0"/>
                    <a:pt x="2941" y="214"/>
                    <a:pt x="982" y="843"/>
                  </a:cubicBezTo>
                  <a:cubicBezTo>
                    <a:pt x="817" y="898"/>
                    <a:pt x="686" y="1008"/>
                    <a:pt x="616" y="1151"/>
                  </a:cubicBezTo>
                  <a:cubicBezTo>
                    <a:pt x="400" y="1595"/>
                    <a:pt x="0" y="2639"/>
                    <a:pt x="356" y="3732"/>
                  </a:cubicBezTo>
                  <a:cubicBezTo>
                    <a:pt x="436" y="3974"/>
                    <a:pt x="682" y="4139"/>
                    <a:pt x="964" y="4139"/>
                  </a:cubicBezTo>
                  <a:lnTo>
                    <a:pt x="11510" y="4139"/>
                  </a:lnTo>
                  <a:cubicBezTo>
                    <a:pt x="11781" y="4139"/>
                    <a:pt x="12027" y="3985"/>
                    <a:pt x="12108" y="3754"/>
                  </a:cubicBezTo>
                  <a:cubicBezTo>
                    <a:pt x="12489" y="2691"/>
                    <a:pt x="12210" y="1668"/>
                    <a:pt x="12042" y="1214"/>
                  </a:cubicBezTo>
                  <a:cubicBezTo>
                    <a:pt x="11983" y="1060"/>
                    <a:pt x="11851" y="931"/>
                    <a:pt x="11682" y="869"/>
                  </a:cubicBezTo>
                  <a:cubicBezTo>
                    <a:pt x="11003" y="622"/>
                    <a:pt x="9034" y="0"/>
                    <a:pt x="6345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3829404" y="2708296"/>
              <a:ext cx="1538820" cy="515464"/>
            </a:xfrm>
            <a:custGeom>
              <a:avLst/>
              <a:gdLst/>
              <a:ahLst/>
              <a:cxnLst/>
              <a:rect l="l" t="t" r="r" b="b"/>
              <a:pathLst>
                <a:path w="11628" h="3895" extrusionOk="0">
                  <a:moveTo>
                    <a:pt x="5902" y="0"/>
                  </a:moveTo>
                  <a:cubicBezTo>
                    <a:pt x="4445" y="0"/>
                    <a:pt x="2764" y="194"/>
                    <a:pt x="961" y="761"/>
                  </a:cubicBezTo>
                  <a:cubicBezTo>
                    <a:pt x="737" y="834"/>
                    <a:pt x="557" y="984"/>
                    <a:pt x="469" y="1182"/>
                  </a:cubicBezTo>
                  <a:cubicBezTo>
                    <a:pt x="275" y="1611"/>
                    <a:pt x="0" y="2436"/>
                    <a:pt x="217" y="3316"/>
                  </a:cubicBezTo>
                  <a:cubicBezTo>
                    <a:pt x="297" y="3653"/>
                    <a:pt x="634" y="3895"/>
                    <a:pt x="1019" y="3895"/>
                  </a:cubicBezTo>
                  <a:lnTo>
                    <a:pt x="10587" y="3895"/>
                  </a:lnTo>
                  <a:cubicBezTo>
                    <a:pt x="10960" y="3895"/>
                    <a:pt x="11290" y="3671"/>
                    <a:pt x="11382" y="3349"/>
                  </a:cubicBezTo>
                  <a:cubicBezTo>
                    <a:pt x="11628" y="2491"/>
                    <a:pt x="11444" y="1688"/>
                    <a:pt x="11298" y="1252"/>
                  </a:cubicBezTo>
                  <a:cubicBezTo>
                    <a:pt x="11228" y="1036"/>
                    <a:pt x="11048" y="863"/>
                    <a:pt x="10814" y="779"/>
                  </a:cubicBezTo>
                  <a:cubicBezTo>
                    <a:pt x="10091" y="526"/>
                    <a:pt x="8301" y="0"/>
                    <a:pt x="5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89950" y="2692018"/>
              <a:ext cx="26865" cy="527904"/>
            </a:xfrm>
            <a:custGeom>
              <a:avLst/>
              <a:gdLst/>
              <a:ahLst/>
              <a:cxnLst/>
              <a:rect l="l" t="t" r="r" b="b"/>
              <a:pathLst>
                <a:path w="203" h="3989" extrusionOk="0">
                  <a:moveTo>
                    <a:pt x="1" y="0"/>
                  </a:moveTo>
                  <a:lnTo>
                    <a:pt x="1" y="3988"/>
                  </a:lnTo>
                  <a:lnTo>
                    <a:pt x="203" y="398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3618325" y="3026834"/>
              <a:ext cx="1989562" cy="1103186"/>
            </a:xfrm>
            <a:custGeom>
              <a:avLst/>
              <a:gdLst/>
              <a:ahLst/>
              <a:cxnLst/>
              <a:rect l="l" t="t" r="r" b="b"/>
              <a:pathLst>
                <a:path w="15034" h="8336" extrusionOk="0">
                  <a:moveTo>
                    <a:pt x="9127" y="0"/>
                  </a:moveTo>
                  <a:cubicBezTo>
                    <a:pt x="8538" y="0"/>
                    <a:pt x="7910" y="27"/>
                    <a:pt x="7248" y="91"/>
                  </a:cubicBezTo>
                  <a:cubicBezTo>
                    <a:pt x="6496" y="164"/>
                    <a:pt x="5800" y="274"/>
                    <a:pt x="5166" y="406"/>
                  </a:cubicBezTo>
                  <a:cubicBezTo>
                    <a:pt x="3707" y="513"/>
                    <a:pt x="2607" y="1873"/>
                    <a:pt x="2706" y="3445"/>
                  </a:cubicBezTo>
                  <a:lnTo>
                    <a:pt x="2713" y="3537"/>
                  </a:lnTo>
                  <a:lnTo>
                    <a:pt x="2398" y="3537"/>
                  </a:lnTo>
                  <a:cubicBezTo>
                    <a:pt x="1078" y="3537"/>
                    <a:pt x="1" y="4702"/>
                    <a:pt x="1" y="6128"/>
                  </a:cubicBezTo>
                  <a:lnTo>
                    <a:pt x="1" y="7224"/>
                  </a:lnTo>
                  <a:lnTo>
                    <a:pt x="2944" y="7224"/>
                  </a:lnTo>
                  <a:lnTo>
                    <a:pt x="3018" y="8335"/>
                  </a:lnTo>
                  <a:lnTo>
                    <a:pt x="12167" y="7661"/>
                  </a:lnTo>
                  <a:cubicBezTo>
                    <a:pt x="12185" y="7661"/>
                    <a:pt x="12200" y="7642"/>
                    <a:pt x="12196" y="7624"/>
                  </a:cubicBezTo>
                  <a:lnTo>
                    <a:pt x="12174" y="7224"/>
                  </a:lnTo>
                  <a:lnTo>
                    <a:pt x="14989" y="7224"/>
                  </a:lnTo>
                  <a:cubicBezTo>
                    <a:pt x="15011" y="7224"/>
                    <a:pt x="15033" y="7202"/>
                    <a:pt x="15033" y="7177"/>
                  </a:cubicBezTo>
                  <a:lnTo>
                    <a:pt x="15033" y="6653"/>
                  </a:lnTo>
                  <a:cubicBezTo>
                    <a:pt x="15033" y="6612"/>
                    <a:pt x="15030" y="6572"/>
                    <a:pt x="15026" y="6535"/>
                  </a:cubicBezTo>
                  <a:lnTo>
                    <a:pt x="15026" y="6092"/>
                  </a:lnTo>
                  <a:cubicBezTo>
                    <a:pt x="15026" y="4666"/>
                    <a:pt x="13948" y="3500"/>
                    <a:pt x="12629" y="3500"/>
                  </a:cubicBezTo>
                  <a:lnTo>
                    <a:pt x="11940" y="3500"/>
                  </a:lnTo>
                  <a:lnTo>
                    <a:pt x="11811" y="1513"/>
                  </a:lnTo>
                  <a:cubicBezTo>
                    <a:pt x="11786" y="1074"/>
                    <a:pt x="11595" y="689"/>
                    <a:pt x="11309" y="421"/>
                  </a:cubicBezTo>
                  <a:cubicBezTo>
                    <a:pt x="10942" y="72"/>
                    <a:pt x="10522" y="29"/>
                    <a:pt x="10330" y="29"/>
                  </a:cubicBezTo>
                  <a:cubicBezTo>
                    <a:pt x="10288" y="29"/>
                    <a:pt x="10256" y="31"/>
                    <a:pt x="10239" y="33"/>
                  </a:cubicBezTo>
                  <a:cubicBezTo>
                    <a:pt x="9887" y="12"/>
                    <a:pt x="9516" y="0"/>
                    <a:pt x="9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3755162" y="3135749"/>
              <a:ext cx="1723696" cy="1032517"/>
            </a:xfrm>
            <a:custGeom>
              <a:avLst/>
              <a:gdLst/>
              <a:ahLst/>
              <a:cxnLst/>
              <a:rect l="l" t="t" r="r" b="b"/>
              <a:pathLst>
                <a:path w="13025" h="7802" extrusionOk="0">
                  <a:moveTo>
                    <a:pt x="7911" y="1"/>
                  </a:moveTo>
                  <a:cubicBezTo>
                    <a:pt x="7400" y="1"/>
                    <a:pt x="6855" y="26"/>
                    <a:pt x="6280" y="86"/>
                  </a:cubicBezTo>
                  <a:cubicBezTo>
                    <a:pt x="5627" y="152"/>
                    <a:pt x="5026" y="258"/>
                    <a:pt x="4472" y="379"/>
                  </a:cubicBezTo>
                  <a:cubicBezTo>
                    <a:pt x="3212" y="478"/>
                    <a:pt x="2258" y="1753"/>
                    <a:pt x="2346" y="3223"/>
                  </a:cubicBezTo>
                  <a:lnTo>
                    <a:pt x="2350" y="3308"/>
                  </a:lnTo>
                  <a:lnTo>
                    <a:pt x="2079" y="3308"/>
                  </a:lnTo>
                  <a:cubicBezTo>
                    <a:pt x="935" y="3308"/>
                    <a:pt x="0" y="4400"/>
                    <a:pt x="0" y="5734"/>
                  </a:cubicBezTo>
                  <a:lnTo>
                    <a:pt x="0" y="6761"/>
                  </a:lnTo>
                  <a:lnTo>
                    <a:pt x="2552" y="6761"/>
                  </a:lnTo>
                  <a:lnTo>
                    <a:pt x="2614" y="7802"/>
                  </a:lnTo>
                  <a:lnTo>
                    <a:pt x="10539" y="7171"/>
                  </a:lnTo>
                  <a:cubicBezTo>
                    <a:pt x="10557" y="7171"/>
                    <a:pt x="10568" y="7153"/>
                    <a:pt x="10568" y="7135"/>
                  </a:cubicBezTo>
                  <a:lnTo>
                    <a:pt x="10546" y="6761"/>
                  </a:lnTo>
                  <a:lnTo>
                    <a:pt x="12984" y="6761"/>
                  </a:lnTo>
                  <a:cubicBezTo>
                    <a:pt x="13006" y="6761"/>
                    <a:pt x="13024" y="6739"/>
                    <a:pt x="13024" y="6717"/>
                  </a:cubicBezTo>
                  <a:lnTo>
                    <a:pt x="13024" y="6225"/>
                  </a:lnTo>
                  <a:cubicBezTo>
                    <a:pt x="13024" y="6189"/>
                    <a:pt x="13021" y="6152"/>
                    <a:pt x="13021" y="6116"/>
                  </a:cubicBezTo>
                  <a:lnTo>
                    <a:pt x="13021" y="5701"/>
                  </a:lnTo>
                  <a:cubicBezTo>
                    <a:pt x="13021" y="4367"/>
                    <a:pt x="12082" y="3275"/>
                    <a:pt x="10942" y="3275"/>
                  </a:cubicBezTo>
                  <a:lnTo>
                    <a:pt x="10341" y="3275"/>
                  </a:lnTo>
                  <a:lnTo>
                    <a:pt x="10235" y="1416"/>
                  </a:lnTo>
                  <a:cubicBezTo>
                    <a:pt x="10209" y="1006"/>
                    <a:pt x="10044" y="646"/>
                    <a:pt x="9799" y="393"/>
                  </a:cubicBezTo>
                  <a:cubicBezTo>
                    <a:pt x="9479" y="68"/>
                    <a:pt x="9115" y="27"/>
                    <a:pt x="8949" y="27"/>
                  </a:cubicBezTo>
                  <a:cubicBezTo>
                    <a:pt x="8913" y="27"/>
                    <a:pt x="8886" y="29"/>
                    <a:pt x="8871" y="31"/>
                  </a:cubicBezTo>
                  <a:cubicBezTo>
                    <a:pt x="8567" y="12"/>
                    <a:pt x="8246" y="1"/>
                    <a:pt x="7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3628118" y="2246700"/>
              <a:ext cx="1936627" cy="684595"/>
            </a:xfrm>
            <a:custGeom>
              <a:avLst/>
              <a:gdLst/>
              <a:ahLst/>
              <a:cxnLst/>
              <a:rect l="l" t="t" r="r" b="b"/>
              <a:pathLst>
                <a:path w="14634" h="5173" extrusionOk="0">
                  <a:moveTo>
                    <a:pt x="13764" y="4260"/>
                  </a:moveTo>
                  <a:cubicBezTo>
                    <a:pt x="13790" y="4282"/>
                    <a:pt x="13816" y="4300"/>
                    <a:pt x="13841" y="4322"/>
                  </a:cubicBezTo>
                  <a:cubicBezTo>
                    <a:pt x="13816" y="4304"/>
                    <a:pt x="13786" y="4282"/>
                    <a:pt x="13761" y="4267"/>
                  </a:cubicBezTo>
                  <a:lnTo>
                    <a:pt x="13764" y="4260"/>
                  </a:lnTo>
                  <a:close/>
                  <a:moveTo>
                    <a:pt x="7317" y="0"/>
                  </a:moveTo>
                  <a:cubicBezTo>
                    <a:pt x="3277" y="0"/>
                    <a:pt x="0" y="1708"/>
                    <a:pt x="0" y="3820"/>
                  </a:cubicBezTo>
                  <a:cubicBezTo>
                    <a:pt x="0" y="4337"/>
                    <a:pt x="539" y="5172"/>
                    <a:pt x="539" y="5172"/>
                  </a:cubicBezTo>
                  <a:cubicBezTo>
                    <a:pt x="543" y="5169"/>
                    <a:pt x="546" y="5165"/>
                    <a:pt x="550" y="5161"/>
                  </a:cubicBezTo>
                  <a:cubicBezTo>
                    <a:pt x="869" y="4766"/>
                    <a:pt x="1367" y="4403"/>
                    <a:pt x="2001" y="4098"/>
                  </a:cubicBezTo>
                  <a:lnTo>
                    <a:pt x="2060" y="4069"/>
                  </a:lnTo>
                  <a:cubicBezTo>
                    <a:pt x="3369" y="3457"/>
                    <a:pt x="5238" y="3072"/>
                    <a:pt x="7313" y="3072"/>
                  </a:cubicBezTo>
                  <a:cubicBezTo>
                    <a:pt x="9388" y="3072"/>
                    <a:pt x="11297" y="3450"/>
                    <a:pt x="12606" y="4065"/>
                  </a:cubicBezTo>
                  <a:lnTo>
                    <a:pt x="12643" y="4084"/>
                  </a:lnTo>
                  <a:cubicBezTo>
                    <a:pt x="13281" y="4362"/>
                    <a:pt x="13816" y="4766"/>
                    <a:pt x="14138" y="5172"/>
                  </a:cubicBezTo>
                  <a:cubicBezTo>
                    <a:pt x="14138" y="5172"/>
                    <a:pt x="14633" y="4333"/>
                    <a:pt x="14633" y="3820"/>
                  </a:cubicBezTo>
                  <a:cubicBezTo>
                    <a:pt x="14633" y="1708"/>
                    <a:pt x="11356" y="0"/>
                    <a:pt x="7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5455970" y="2876366"/>
              <a:ext cx="10719" cy="8337"/>
            </a:xfrm>
            <a:custGeom>
              <a:avLst/>
              <a:gdLst/>
              <a:ahLst/>
              <a:cxnLst/>
              <a:rect l="l" t="t" r="r" b="b"/>
              <a:pathLst>
                <a:path w="81" h="63" extrusionOk="0">
                  <a:moveTo>
                    <a:pt x="7" y="0"/>
                  </a:moveTo>
                  <a:lnTo>
                    <a:pt x="0" y="4"/>
                  </a:lnTo>
                  <a:cubicBezTo>
                    <a:pt x="29" y="22"/>
                    <a:pt x="55" y="40"/>
                    <a:pt x="81" y="62"/>
                  </a:cubicBezTo>
                  <a:cubicBezTo>
                    <a:pt x="59" y="40"/>
                    <a:pt x="33" y="22"/>
                    <a:pt x="7" y="0"/>
                  </a:cubicBez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3739150" y="2868558"/>
              <a:ext cx="22497" cy="16145"/>
            </a:xfrm>
            <a:custGeom>
              <a:avLst/>
              <a:gdLst/>
              <a:ahLst/>
              <a:cxnLst/>
              <a:rect l="l" t="t" r="r" b="b"/>
              <a:pathLst>
                <a:path w="170" h="122" extrusionOk="0">
                  <a:moveTo>
                    <a:pt x="169" y="1"/>
                  </a:moveTo>
                  <a:cubicBezTo>
                    <a:pt x="107" y="37"/>
                    <a:pt x="52" y="78"/>
                    <a:pt x="0" y="121"/>
                  </a:cubicBezTo>
                  <a:cubicBezTo>
                    <a:pt x="41" y="92"/>
                    <a:pt x="81" y="63"/>
                    <a:pt x="125" y="37"/>
                  </a:cubicBezTo>
                  <a:cubicBezTo>
                    <a:pt x="140" y="26"/>
                    <a:pt x="154" y="15"/>
                    <a:pt x="169" y="1"/>
                  </a:cubicBez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3620310" y="3982846"/>
              <a:ext cx="1993400" cy="213994"/>
            </a:xfrm>
            <a:custGeom>
              <a:avLst/>
              <a:gdLst/>
              <a:ahLst/>
              <a:cxnLst/>
              <a:rect l="l" t="t" r="r" b="b"/>
              <a:pathLst>
                <a:path w="15063" h="1617" extrusionOk="0">
                  <a:moveTo>
                    <a:pt x="44" y="0"/>
                  </a:moveTo>
                  <a:cubicBezTo>
                    <a:pt x="19" y="0"/>
                    <a:pt x="0" y="19"/>
                    <a:pt x="0" y="44"/>
                  </a:cubicBezTo>
                  <a:lnTo>
                    <a:pt x="0" y="319"/>
                  </a:lnTo>
                  <a:cubicBezTo>
                    <a:pt x="0" y="1034"/>
                    <a:pt x="583" y="1617"/>
                    <a:pt x="1298" y="1617"/>
                  </a:cubicBezTo>
                  <a:lnTo>
                    <a:pt x="13761" y="1617"/>
                  </a:lnTo>
                  <a:cubicBezTo>
                    <a:pt x="14476" y="1617"/>
                    <a:pt x="15062" y="1034"/>
                    <a:pt x="15062" y="319"/>
                  </a:cubicBezTo>
                  <a:lnTo>
                    <a:pt x="15062" y="44"/>
                  </a:lnTo>
                  <a:cubicBezTo>
                    <a:pt x="15062" y="19"/>
                    <a:pt x="15040" y="0"/>
                    <a:pt x="15015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4279485" y="3308582"/>
              <a:ext cx="686567" cy="545903"/>
            </a:xfrm>
            <a:custGeom>
              <a:avLst/>
              <a:gdLst/>
              <a:ahLst/>
              <a:cxnLst/>
              <a:rect l="l" t="t" r="r" b="b"/>
              <a:pathLst>
                <a:path w="5188" h="4125" extrusionOk="0">
                  <a:moveTo>
                    <a:pt x="793" y="0"/>
                  </a:moveTo>
                  <a:cubicBezTo>
                    <a:pt x="357" y="0"/>
                    <a:pt x="1" y="356"/>
                    <a:pt x="1" y="792"/>
                  </a:cubicBezTo>
                  <a:lnTo>
                    <a:pt x="1" y="3329"/>
                  </a:lnTo>
                  <a:cubicBezTo>
                    <a:pt x="1" y="3765"/>
                    <a:pt x="357" y="4124"/>
                    <a:pt x="793" y="4124"/>
                  </a:cubicBezTo>
                  <a:lnTo>
                    <a:pt x="4396" y="4124"/>
                  </a:lnTo>
                  <a:cubicBezTo>
                    <a:pt x="4832" y="4124"/>
                    <a:pt x="5188" y="3765"/>
                    <a:pt x="5188" y="3329"/>
                  </a:cubicBezTo>
                  <a:lnTo>
                    <a:pt x="5188" y="792"/>
                  </a:lnTo>
                  <a:cubicBezTo>
                    <a:pt x="5188" y="356"/>
                    <a:pt x="4832" y="0"/>
                    <a:pt x="4396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4330436" y="3348813"/>
              <a:ext cx="584667" cy="464910"/>
            </a:xfrm>
            <a:custGeom>
              <a:avLst/>
              <a:gdLst/>
              <a:ahLst/>
              <a:cxnLst/>
              <a:rect l="l" t="t" r="r" b="b"/>
              <a:pathLst>
                <a:path w="4418" h="3513" extrusionOk="0">
                  <a:moveTo>
                    <a:pt x="675" y="0"/>
                  </a:moveTo>
                  <a:cubicBezTo>
                    <a:pt x="305" y="0"/>
                    <a:pt x="1" y="305"/>
                    <a:pt x="1" y="679"/>
                  </a:cubicBezTo>
                  <a:lnTo>
                    <a:pt x="1" y="2838"/>
                  </a:lnTo>
                  <a:cubicBezTo>
                    <a:pt x="1" y="3208"/>
                    <a:pt x="305" y="3512"/>
                    <a:pt x="675" y="3512"/>
                  </a:cubicBezTo>
                  <a:lnTo>
                    <a:pt x="3743" y="3512"/>
                  </a:lnTo>
                  <a:cubicBezTo>
                    <a:pt x="4114" y="3512"/>
                    <a:pt x="4418" y="3208"/>
                    <a:pt x="4418" y="2838"/>
                  </a:cubicBezTo>
                  <a:lnTo>
                    <a:pt x="4418" y="679"/>
                  </a:lnTo>
                  <a:cubicBezTo>
                    <a:pt x="4418" y="305"/>
                    <a:pt x="4114" y="0"/>
                    <a:pt x="3743" y="0"/>
                  </a:cubicBezTo>
                  <a:close/>
                </a:path>
              </a:pathLst>
            </a:custGeom>
            <a:solidFill>
              <a:srgbClr val="524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4279485" y="3383221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4279485" y="3333330"/>
              <a:ext cx="686567" cy="10720"/>
            </a:xfrm>
            <a:custGeom>
              <a:avLst/>
              <a:gdLst/>
              <a:ahLst/>
              <a:cxnLst/>
              <a:rect l="l" t="t" r="r" b="b"/>
              <a:pathLst>
                <a:path w="5188" h="81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4279485" y="3432716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4279485" y="3482740"/>
              <a:ext cx="686567" cy="10323"/>
            </a:xfrm>
            <a:custGeom>
              <a:avLst/>
              <a:gdLst/>
              <a:ahLst/>
              <a:cxnLst/>
              <a:rect l="l" t="t" r="r" b="b"/>
              <a:pathLst>
                <a:path w="5188" h="78" extrusionOk="0">
                  <a:moveTo>
                    <a:pt x="1" y="0"/>
                  </a:moveTo>
                  <a:lnTo>
                    <a:pt x="1" y="77"/>
                  </a:lnTo>
                  <a:lnTo>
                    <a:pt x="5188" y="77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4279485" y="3532234"/>
              <a:ext cx="686567" cy="10720"/>
            </a:xfrm>
            <a:custGeom>
              <a:avLst/>
              <a:gdLst/>
              <a:ahLst/>
              <a:cxnLst/>
              <a:rect l="l" t="t" r="r" b="b"/>
              <a:pathLst>
                <a:path w="5188" h="81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279485" y="3581596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2"/>
                  </a:lnTo>
                  <a:lnTo>
                    <a:pt x="5188" y="8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279485" y="3631620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279485" y="3681115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0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279485" y="3731006"/>
              <a:ext cx="686567" cy="10323"/>
            </a:xfrm>
            <a:custGeom>
              <a:avLst/>
              <a:gdLst/>
              <a:ahLst/>
              <a:cxnLst/>
              <a:rect l="l" t="t" r="r" b="b"/>
              <a:pathLst>
                <a:path w="5188" h="78" extrusionOk="0">
                  <a:moveTo>
                    <a:pt x="1" y="1"/>
                  </a:moveTo>
                  <a:lnTo>
                    <a:pt x="1" y="78"/>
                  </a:lnTo>
                  <a:lnTo>
                    <a:pt x="5188" y="78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4279485" y="3780501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2"/>
                  </a:lnTo>
                  <a:lnTo>
                    <a:pt x="5188" y="8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4279485" y="3829995"/>
              <a:ext cx="686567" cy="10852"/>
            </a:xfrm>
            <a:custGeom>
              <a:avLst/>
              <a:gdLst/>
              <a:ahLst/>
              <a:cxnLst/>
              <a:rect l="l" t="t" r="r" b="b"/>
              <a:pathLst>
                <a:path w="5188" h="82" extrusionOk="0">
                  <a:moveTo>
                    <a:pt x="1" y="1"/>
                  </a:moveTo>
                  <a:lnTo>
                    <a:pt x="1" y="81"/>
                  </a:lnTo>
                  <a:lnTo>
                    <a:pt x="5188" y="8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4380459" y="3308582"/>
              <a:ext cx="24350" cy="586134"/>
            </a:xfrm>
            <a:custGeom>
              <a:avLst/>
              <a:gdLst/>
              <a:ahLst/>
              <a:cxnLst/>
              <a:rect l="l" t="t" r="r" b="b"/>
              <a:pathLst>
                <a:path w="184" h="4429" extrusionOk="0">
                  <a:moveTo>
                    <a:pt x="0" y="0"/>
                  </a:moveTo>
                  <a:lnTo>
                    <a:pt x="0" y="4428"/>
                  </a:lnTo>
                  <a:lnTo>
                    <a:pt x="184" y="442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4598288" y="3308582"/>
              <a:ext cx="24350" cy="586134"/>
            </a:xfrm>
            <a:custGeom>
              <a:avLst/>
              <a:gdLst/>
              <a:ahLst/>
              <a:cxnLst/>
              <a:rect l="l" t="t" r="r" b="b"/>
              <a:pathLst>
                <a:path w="184" h="4429" extrusionOk="0">
                  <a:moveTo>
                    <a:pt x="0" y="0"/>
                  </a:moveTo>
                  <a:lnTo>
                    <a:pt x="0" y="4428"/>
                  </a:lnTo>
                  <a:lnTo>
                    <a:pt x="184" y="442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4792295" y="3308582"/>
              <a:ext cx="24879" cy="586134"/>
            </a:xfrm>
            <a:custGeom>
              <a:avLst/>
              <a:gdLst/>
              <a:ahLst/>
              <a:cxnLst/>
              <a:rect l="l" t="t" r="r" b="b"/>
              <a:pathLst>
                <a:path w="188" h="4429" extrusionOk="0">
                  <a:moveTo>
                    <a:pt x="1" y="0"/>
                  </a:moveTo>
                  <a:lnTo>
                    <a:pt x="1" y="4428"/>
                  </a:lnTo>
                  <a:lnTo>
                    <a:pt x="187" y="442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E4C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3628118" y="2307840"/>
              <a:ext cx="489516" cy="625042"/>
            </a:xfrm>
            <a:custGeom>
              <a:avLst/>
              <a:gdLst/>
              <a:ahLst/>
              <a:cxnLst/>
              <a:rect l="l" t="t" r="r" b="b"/>
              <a:pathLst>
                <a:path w="3699" h="4723" extrusionOk="0">
                  <a:moveTo>
                    <a:pt x="3699" y="0"/>
                  </a:moveTo>
                  <a:cubicBezTo>
                    <a:pt x="1492" y="656"/>
                    <a:pt x="0" y="1936"/>
                    <a:pt x="0" y="3358"/>
                  </a:cubicBezTo>
                  <a:cubicBezTo>
                    <a:pt x="0" y="3662"/>
                    <a:pt x="70" y="3959"/>
                    <a:pt x="198" y="4241"/>
                  </a:cubicBezTo>
                  <a:cubicBezTo>
                    <a:pt x="268" y="4391"/>
                    <a:pt x="352" y="4542"/>
                    <a:pt x="455" y="4685"/>
                  </a:cubicBezTo>
                  <a:lnTo>
                    <a:pt x="458" y="4685"/>
                  </a:lnTo>
                  <a:cubicBezTo>
                    <a:pt x="476" y="4714"/>
                    <a:pt x="495" y="4723"/>
                    <a:pt x="509" y="4723"/>
                  </a:cubicBezTo>
                  <a:cubicBezTo>
                    <a:pt x="527" y="4723"/>
                    <a:pt x="539" y="4710"/>
                    <a:pt x="539" y="4710"/>
                  </a:cubicBezTo>
                  <a:cubicBezTo>
                    <a:pt x="543" y="4707"/>
                    <a:pt x="546" y="4703"/>
                    <a:pt x="550" y="4699"/>
                  </a:cubicBezTo>
                  <a:cubicBezTo>
                    <a:pt x="777" y="4417"/>
                    <a:pt x="1096" y="4150"/>
                    <a:pt x="1492" y="3911"/>
                  </a:cubicBezTo>
                  <a:cubicBezTo>
                    <a:pt x="2291" y="3431"/>
                    <a:pt x="3350" y="3127"/>
                    <a:pt x="3629" y="3054"/>
                  </a:cubicBezTo>
                  <a:cubicBezTo>
                    <a:pt x="3651" y="3046"/>
                    <a:pt x="3677" y="3043"/>
                    <a:pt x="3699" y="3035"/>
                  </a:cubicBezTo>
                  <a:lnTo>
                    <a:pt x="3699" y="2177"/>
                  </a:lnTo>
                  <a:lnTo>
                    <a:pt x="36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075101" y="2302944"/>
              <a:ext cx="496398" cy="629938"/>
            </a:xfrm>
            <a:custGeom>
              <a:avLst/>
              <a:gdLst/>
              <a:ahLst/>
              <a:cxnLst/>
              <a:rect l="l" t="t" r="r" b="b"/>
              <a:pathLst>
                <a:path w="3751" h="4760" extrusionOk="0">
                  <a:moveTo>
                    <a:pt x="1" y="0"/>
                  </a:moveTo>
                  <a:lnTo>
                    <a:pt x="1" y="2174"/>
                  </a:lnTo>
                  <a:lnTo>
                    <a:pt x="1" y="3072"/>
                  </a:lnTo>
                  <a:cubicBezTo>
                    <a:pt x="23" y="3080"/>
                    <a:pt x="45" y="3083"/>
                    <a:pt x="67" y="3091"/>
                  </a:cubicBezTo>
                  <a:cubicBezTo>
                    <a:pt x="352" y="3168"/>
                    <a:pt x="1430" y="3446"/>
                    <a:pt x="2237" y="3934"/>
                  </a:cubicBezTo>
                  <a:cubicBezTo>
                    <a:pt x="2640" y="4179"/>
                    <a:pt x="2962" y="4447"/>
                    <a:pt x="3197" y="4736"/>
                  </a:cubicBezTo>
                  <a:cubicBezTo>
                    <a:pt x="3197" y="4740"/>
                    <a:pt x="3201" y="4744"/>
                    <a:pt x="3204" y="4747"/>
                  </a:cubicBezTo>
                  <a:cubicBezTo>
                    <a:pt x="3204" y="4747"/>
                    <a:pt x="3217" y="4760"/>
                    <a:pt x="3235" y="4760"/>
                  </a:cubicBezTo>
                  <a:cubicBezTo>
                    <a:pt x="3250" y="4760"/>
                    <a:pt x="3269" y="4751"/>
                    <a:pt x="3289" y="4722"/>
                  </a:cubicBezTo>
                  <a:cubicBezTo>
                    <a:pt x="3395" y="4575"/>
                    <a:pt x="3479" y="4425"/>
                    <a:pt x="3553" y="4271"/>
                  </a:cubicBezTo>
                  <a:cubicBezTo>
                    <a:pt x="3681" y="3981"/>
                    <a:pt x="3751" y="3681"/>
                    <a:pt x="3751" y="3373"/>
                  </a:cubicBezTo>
                  <a:cubicBezTo>
                    <a:pt x="3751" y="1877"/>
                    <a:pt x="2240" y="66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3808495" y="2847648"/>
              <a:ext cx="4499" cy="132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1" y="1"/>
                  </a:moveTo>
                  <a:lnTo>
                    <a:pt x="34" y="1"/>
                  </a:lnTo>
                  <a:close/>
                </a:path>
              </a:pathLst>
            </a:custGeom>
            <a:solidFill>
              <a:srgbClr val="FAD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3480561" y="2948622"/>
              <a:ext cx="192286" cy="395432"/>
            </a:xfrm>
            <a:custGeom>
              <a:avLst/>
              <a:gdLst/>
              <a:ahLst/>
              <a:cxnLst/>
              <a:rect l="l" t="t" r="r" b="b"/>
              <a:pathLst>
                <a:path w="1453" h="2988" extrusionOk="0">
                  <a:moveTo>
                    <a:pt x="587" y="0"/>
                  </a:moveTo>
                  <a:cubicBezTo>
                    <a:pt x="265" y="0"/>
                    <a:pt x="1" y="264"/>
                    <a:pt x="1" y="587"/>
                  </a:cubicBezTo>
                  <a:lnTo>
                    <a:pt x="1" y="2398"/>
                  </a:lnTo>
                  <a:cubicBezTo>
                    <a:pt x="1" y="2724"/>
                    <a:pt x="265" y="2988"/>
                    <a:pt x="587" y="2988"/>
                  </a:cubicBezTo>
                  <a:lnTo>
                    <a:pt x="862" y="2988"/>
                  </a:lnTo>
                  <a:cubicBezTo>
                    <a:pt x="1188" y="2988"/>
                    <a:pt x="1452" y="2724"/>
                    <a:pt x="1452" y="2398"/>
                  </a:cubicBezTo>
                  <a:lnTo>
                    <a:pt x="1452" y="587"/>
                  </a:lnTo>
                  <a:cubicBezTo>
                    <a:pt x="1452" y="264"/>
                    <a:pt x="1188" y="0"/>
                    <a:pt x="862" y="0"/>
                  </a:cubicBez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3480561" y="2948622"/>
              <a:ext cx="177200" cy="395432"/>
            </a:xfrm>
            <a:custGeom>
              <a:avLst/>
              <a:gdLst/>
              <a:ahLst/>
              <a:cxnLst/>
              <a:rect l="l" t="t" r="r" b="b"/>
              <a:pathLst>
                <a:path w="1339" h="2988" extrusionOk="0">
                  <a:moveTo>
                    <a:pt x="565" y="0"/>
                  </a:moveTo>
                  <a:cubicBezTo>
                    <a:pt x="254" y="0"/>
                    <a:pt x="1" y="275"/>
                    <a:pt x="1" y="613"/>
                  </a:cubicBezTo>
                  <a:lnTo>
                    <a:pt x="1" y="2376"/>
                  </a:lnTo>
                  <a:cubicBezTo>
                    <a:pt x="1" y="2698"/>
                    <a:pt x="232" y="2962"/>
                    <a:pt x="521" y="2988"/>
                  </a:cubicBezTo>
                  <a:cubicBezTo>
                    <a:pt x="452" y="2885"/>
                    <a:pt x="411" y="2757"/>
                    <a:pt x="411" y="2621"/>
                  </a:cubicBezTo>
                  <a:lnTo>
                    <a:pt x="411" y="858"/>
                  </a:lnTo>
                  <a:cubicBezTo>
                    <a:pt x="411" y="521"/>
                    <a:pt x="664" y="246"/>
                    <a:pt x="976" y="246"/>
                  </a:cubicBezTo>
                  <a:lnTo>
                    <a:pt x="1339" y="246"/>
                  </a:lnTo>
                  <a:cubicBezTo>
                    <a:pt x="1236" y="99"/>
                    <a:pt x="1071" y="0"/>
                    <a:pt x="888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511155" y="2948622"/>
              <a:ext cx="177200" cy="395432"/>
            </a:xfrm>
            <a:custGeom>
              <a:avLst/>
              <a:gdLst/>
              <a:ahLst/>
              <a:cxnLst/>
              <a:rect l="l" t="t" r="r" b="b"/>
              <a:pathLst>
                <a:path w="1339" h="2988" extrusionOk="0">
                  <a:moveTo>
                    <a:pt x="452" y="0"/>
                  </a:moveTo>
                  <a:cubicBezTo>
                    <a:pt x="269" y="0"/>
                    <a:pt x="104" y="99"/>
                    <a:pt x="1" y="246"/>
                  </a:cubicBezTo>
                  <a:lnTo>
                    <a:pt x="364" y="246"/>
                  </a:lnTo>
                  <a:cubicBezTo>
                    <a:pt x="675" y="246"/>
                    <a:pt x="928" y="521"/>
                    <a:pt x="928" y="858"/>
                  </a:cubicBezTo>
                  <a:lnTo>
                    <a:pt x="928" y="2621"/>
                  </a:lnTo>
                  <a:cubicBezTo>
                    <a:pt x="928" y="2757"/>
                    <a:pt x="888" y="2885"/>
                    <a:pt x="818" y="2988"/>
                  </a:cubicBezTo>
                  <a:cubicBezTo>
                    <a:pt x="1108" y="2962"/>
                    <a:pt x="1339" y="2698"/>
                    <a:pt x="1339" y="2376"/>
                  </a:cubicBezTo>
                  <a:lnTo>
                    <a:pt x="1339" y="613"/>
                  </a:lnTo>
                  <a:cubicBezTo>
                    <a:pt x="1339" y="275"/>
                    <a:pt x="1086" y="0"/>
                    <a:pt x="774" y="0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4061789" y="4019768"/>
              <a:ext cx="1154115" cy="110239"/>
            </a:xfrm>
            <a:custGeom>
              <a:avLst/>
              <a:gdLst/>
              <a:ahLst/>
              <a:cxnLst/>
              <a:rect l="l" t="t" r="r" b="b"/>
              <a:pathLst>
                <a:path w="8721" h="833" extrusionOk="0">
                  <a:moveTo>
                    <a:pt x="0" y="0"/>
                  </a:moveTo>
                  <a:lnTo>
                    <a:pt x="0" y="356"/>
                  </a:lnTo>
                  <a:cubicBezTo>
                    <a:pt x="0" y="619"/>
                    <a:pt x="213" y="832"/>
                    <a:pt x="473" y="832"/>
                  </a:cubicBezTo>
                  <a:lnTo>
                    <a:pt x="8248" y="832"/>
                  </a:lnTo>
                  <a:cubicBezTo>
                    <a:pt x="8508" y="832"/>
                    <a:pt x="8721" y="619"/>
                    <a:pt x="8721" y="356"/>
                  </a:cubicBezTo>
                  <a:lnTo>
                    <a:pt x="8721" y="0"/>
                  </a:ln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3702227" y="4019768"/>
              <a:ext cx="197183" cy="110239"/>
            </a:xfrm>
            <a:custGeom>
              <a:avLst/>
              <a:gdLst/>
              <a:ahLst/>
              <a:cxnLst/>
              <a:rect l="l" t="t" r="r" b="b"/>
              <a:pathLst>
                <a:path w="1490" h="833" extrusionOk="0">
                  <a:moveTo>
                    <a:pt x="1" y="0"/>
                  </a:moveTo>
                  <a:lnTo>
                    <a:pt x="1" y="337"/>
                  </a:lnTo>
                  <a:cubicBezTo>
                    <a:pt x="1" y="612"/>
                    <a:pt x="206" y="832"/>
                    <a:pt x="459" y="832"/>
                  </a:cubicBezTo>
                  <a:lnTo>
                    <a:pt x="1489" y="832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103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3904043" y="2488747"/>
              <a:ext cx="187919" cy="187790"/>
            </a:xfrm>
            <a:custGeom>
              <a:avLst/>
              <a:gdLst/>
              <a:ahLst/>
              <a:cxnLst/>
              <a:rect l="l" t="t" r="r" b="b"/>
              <a:pathLst>
                <a:path w="1420" h="1419" extrusionOk="0">
                  <a:moveTo>
                    <a:pt x="712" y="0"/>
                  </a:moveTo>
                  <a:cubicBezTo>
                    <a:pt x="320" y="0"/>
                    <a:pt x="1" y="319"/>
                    <a:pt x="1" y="711"/>
                  </a:cubicBezTo>
                  <a:cubicBezTo>
                    <a:pt x="1" y="1104"/>
                    <a:pt x="320" y="1419"/>
                    <a:pt x="712" y="1419"/>
                  </a:cubicBezTo>
                  <a:cubicBezTo>
                    <a:pt x="1104" y="1419"/>
                    <a:pt x="1419" y="1104"/>
                    <a:pt x="1419" y="711"/>
                  </a:cubicBezTo>
                  <a:cubicBezTo>
                    <a:pt x="1419" y="319"/>
                    <a:pt x="1104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3689655" y="2582839"/>
              <a:ext cx="187919" cy="187923"/>
            </a:xfrm>
            <a:custGeom>
              <a:avLst/>
              <a:gdLst/>
              <a:ahLst/>
              <a:cxnLst/>
              <a:rect l="l" t="t" r="r" b="b"/>
              <a:pathLst>
                <a:path w="1420" h="1420" extrusionOk="0">
                  <a:moveTo>
                    <a:pt x="708" y="0"/>
                  </a:moveTo>
                  <a:cubicBezTo>
                    <a:pt x="316" y="0"/>
                    <a:pt x="1" y="316"/>
                    <a:pt x="1" y="708"/>
                  </a:cubicBezTo>
                  <a:cubicBezTo>
                    <a:pt x="1" y="1100"/>
                    <a:pt x="316" y="1419"/>
                    <a:pt x="708" y="1419"/>
                  </a:cubicBezTo>
                  <a:cubicBezTo>
                    <a:pt x="1100" y="1419"/>
                    <a:pt x="1419" y="1100"/>
                    <a:pt x="1419" y="708"/>
                  </a:cubicBezTo>
                  <a:cubicBezTo>
                    <a:pt x="1419" y="316"/>
                    <a:pt x="1100" y="0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122214" y="2488747"/>
              <a:ext cx="187787" cy="187790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08" y="0"/>
                  </a:moveTo>
                  <a:cubicBezTo>
                    <a:pt x="315" y="0"/>
                    <a:pt x="0" y="319"/>
                    <a:pt x="0" y="711"/>
                  </a:cubicBezTo>
                  <a:cubicBezTo>
                    <a:pt x="0" y="1104"/>
                    <a:pt x="315" y="1419"/>
                    <a:pt x="708" y="1419"/>
                  </a:cubicBezTo>
                  <a:cubicBezTo>
                    <a:pt x="1100" y="1419"/>
                    <a:pt x="1419" y="1104"/>
                    <a:pt x="1419" y="711"/>
                  </a:cubicBezTo>
                  <a:cubicBezTo>
                    <a:pt x="1419" y="319"/>
                    <a:pt x="1100" y="0"/>
                    <a:pt x="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336601" y="2582839"/>
              <a:ext cx="187787" cy="187923"/>
            </a:xfrm>
            <a:custGeom>
              <a:avLst/>
              <a:gdLst/>
              <a:ahLst/>
              <a:cxnLst/>
              <a:rect l="l" t="t" r="r" b="b"/>
              <a:pathLst>
                <a:path w="1419" h="1420" extrusionOk="0">
                  <a:moveTo>
                    <a:pt x="711" y="0"/>
                  </a:moveTo>
                  <a:cubicBezTo>
                    <a:pt x="319" y="0"/>
                    <a:pt x="0" y="316"/>
                    <a:pt x="0" y="708"/>
                  </a:cubicBezTo>
                  <a:cubicBezTo>
                    <a:pt x="0" y="1100"/>
                    <a:pt x="319" y="1419"/>
                    <a:pt x="711" y="1419"/>
                  </a:cubicBezTo>
                  <a:cubicBezTo>
                    <a:pt x="1104" y="1419"/>
                    <a:pt x="1419" y="1100"/>
                    <a:pt x="1419" y="708"/>
                  </a:cubicBezTo>
                  <a:cubicBezTo>
                    <a:pt x="1419" y="316"/>
                    <a:pt x="1104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3778983" y="3733918"/>
              <a:ext cx="240193" cy="240329"/>
            </a:xfrm>
            <a:custGeom>
              <a:avLst/>
              <a:gdLst/>
              <a:ahLst/>
              <a:cxnLst/>
              <a:rect l="l" t="t" r="r" b="b"/>
              <a:pathLst>
                <a:path w="1815" h="1816" extrusionOk="0">
                  <a:moveTo>
                    <a:pt x="909" y="1"/>
                  </a:moveTo>
                  <a:cubicBezTo>
                    <a:pt x="407" y="1"/>
                    <a:pt x="0" y="408"/>
                    <a:pt x="0" y="910"/>
                  </a:cubicBezTo>
                  <a:cubicBezTo>
                    <a:pt x="0" y="1409"/>
                    <a:pt x="407" y="1815"/>
                    <a:pt x="909" y="1815"/>
                  </a:cubicBezTo>
                  <a:cubicBezTo>
                    <a:pt x="1408" y="1815"/>
                    <a:pt x="1815" y="1409"/>
                    <a:pt x="1815" y="910"/>
                  </a:cubicBezTo>
                  <a:cubicBezTo>
                    <a:pt x="1815" y="408"/>
                    <a:pt x="1408" y="1"/>
                    <a:pt x="909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3800290" y="3755356"/>
              <a:ext cx="197580" cy="197584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48" y="0"/>
                  </a:moveTo>
                  <a:cubicBezTo>
                    <a:pt x="334" y="0"/>
                    <a:pt x="0" y="334"/>
                    <a:pt x="0" y="748"/>
                  </a:cubicBezTo>
                  <a:cubicBezTo>
                    <a:pt x="0" y="1159"/>
                    <a:pt x="334" y="1492"/>
                    <a:pt x="748" y="1492"/>
                  </a:cubicBezTo>
                  <a:cubicBezTo>
                    <a:pt x="1159" y="1492"/>
                    <a:pt x="1492" y="1159"/>
                    <a:pt x="1492" y="748"/>
                  </a:cubicBezTo>
                  <a:cubicBezTo>
                    <a:pt x="1492" y="334"/>
                    <a:pt x="1159" y="0"/>
                    <a:pt x="74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215776" y="3733918"/>
              <a:ext cx="240325" cy="240329"/>
            </a:xfrm>
            <a:custGeom>
              <a:avLst/>
              <a:gdLst/>
              <a:ahLst/>
              <a:cxnLst/>
              <a:rect l="l" t="t" r="r" b="b"/>
              <a:pathLst>
                <a:path w="1816" h="1816" extrusionOk="0">
                  <a:moveTo>
                    <a:pt x="906" y="1"/>
                  </a:moveTo>
                  <a:cubicBezTo>
                    <a:pt x="407" y="1"/>
                    <a:pt x="1" y="408"/>
                    <a:pt x="1" y="910"/>
                  </a:cubicBezTo>
                  <a:cubicBezTo>
                    <a:pt x="1" y="1409"/>
                    <a:pt x="407" y="1815"/>
                    <a:pt x="906" y="1815"/>
                  </a:cubicBezTo>
                  <a:cubicBezTo>
                    <a:pt x="1408" y="1815"/>
                    <a:pt x="1815" y="1409"/>
                    <a:pt x="1815" y="910"/>
                  </a:cubicBezTo>
                  <a:cubicBezTo>
                    <a:pt x="1815" y="408"/>
                    <a:pt x="1408" y="1"/>
                    <a:pt x="906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237083" y="3755356"/>
              <a:ext cx="197580" cy="197584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45" y="0"/>
                  </a:moveTo>
                  <a:cubicBezTo>
                    <a:pt x="334" y="0"/>
                    <a:pt x="1" y="334"/>
                    <a:pt x="1" y="748"/>
                  </a:cubicBezTo>
                  <a:cubicBezTo>
                    <a:pt x="1" y="1159"/>
                    <a:pt x="334" y="1492"/>
                    <a:pt x="745" y="1492"/>
                  </a:cubicBezTo>
                  <a:cubicBezTo>
                    <a:pt x="1159" y="1492"/>
                    <a:pt x="1493" y="1159"/>
                    <a:pt x="1493" y="748"/>
                  </a:cubicBezTo>
                  <a:cubicBezTo>
                    <a:pt x="1493" y="334"/>
                    <a:pt x="1159" y="0"/>
                    <a:pt x="74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4043262" y="3797043"/>
              <a:ext cx="148615" cy="148618"/>
            </a:xfrm>
            <a:custGeom>
              <a:avLst/>
              <a:gdLst/>
              <a:ahLst/>
              <a:cxnLst/>
              <a:rect l="l" t="t" r="r" b="b"/>
              <a:pathLst>
                <a:path w="1123" h="1123" extrusionOk="0">
                  <a:moveTo>
                    <a:pt x="562" y="0"/>
                  </a:moveTo>
                  <a:cubicBezTo>
                    <a:pt x="250" y="0"/>
                    <a:pt x="1" y="250"/>
                    <a:pt x="1" y="561"/>
                  </a:cubicBezTo>
                  <a:cubicBezTo>
                    <a:pt x="1" y="869"/>
                    <a:pt x="250" y="1122"/>
                    <a:pt x="562" y="1122"/>
                  </a:cubicBezTo>
                  <a:cubicBezTo>
                    <a:pt x="870" y="1122"/>
                    <a:pt x="1122" y="869"/>
                    <a:pt x="1122" y="561"/>
                  </a:cubicBezTo>
                  <a:cubicBezTo>
                    <a:pt x="1122" y="250"/>
                    <a:pt x="870" y="0"/>
                    <a:pt x="562" y="0"/>
                  </a:cubicBezTo>
                  <a:close/>
                </a:path>
              </a:pathLst>
            </a:custGeom>
            <a:solidFill>
              <a:srgbClr val="E88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045987" y="3797043"/>
              <a:ext cx="148086" cy="148618"/>
            </a:xfrm>
            <a:custGeom>
              <a:avLst/>
              <a:gdLst/>
              <a:ahLst/>
              <a:cxnLst/>
              <a:rect l="l" t="t" r="r" b="b"/>
              <a:pathLst>
                <a:path w="1119" h="1123" extrusionOk="0">
                  <a:moveTo>
                    <a:pt x="558" y="0"/>
                  </a:moveTo>
                  <a:cubicBezTo>
                    <a:pt x="250" y="0"/>
                    <a:pt x="1" y="250"/>
                    <a:pt x="1" y="561"/>
                  </a:cubicBezTo>
                  <a:cubicBezTo>
                    <a:pt x="1" y="869"/>
                    <a:pt x="250" y="1122"/>
                    <a:pt x="558" y="1122"/>
                  </a:cubicBezTo>
                  <a:cubicBezTo>
                    <a:pt x="869" y="1122"/>
                    <a:pt x="1119" y="869"/>
                    <a:pt x="1119" y="561"/>
                  </a:cubicBezTo>
                  <a:cubicBezTo>
                    <a:pt x="1119" y="250"/>
                    <a:pt x="869" y="0"/>
                    <a:pt x="558" y="0"/>
                  </a:cubicBezTo>
                  <a:close/>
                </a:path>
              </a:pathLst>
            </a:custGeom>
            <a:solidFill>
              <a:srgbClr val="E88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4218478" y="3848920"/>
              <a:ext cx="67492" cy="67626"/>
            </a:xfrm>
            <a:custGeom>
              <a:avLst/>
              <a:gdLst/>
              <a:ahLst/>
              <a:cxnLst/>
              <a:rect l="l" t="t" r="r" b="b"/>
              <a:pathLst>
                <a:path w="510" h="511" extrusionOk="0">
                  <a:moveTo>
                    <a:pt x="257" y="1"/>
                  </a:moveTo>
                  <a:cubicBezTo>
                    <a:pt x="114" y="1"/>
                    <a:pt x="0" y="114"/>
                    <a:pt x="0" y="254"/>
                  </a:cubicBezTo>
                  <a:cubicBezTo>
                    <a:pt x="0" y="397"/>
                    <a:pt x="114" y="510"/>
                    <a:pt x="257" y="510"/>
                  </a:cubicBezTo>
                  <a:cubicBezTo>
                    <a:pt x="396" y="510"/>
                    <a:pt x="510" y="397"/>
                    <a:pt x="510" y="254"/>
                  </a:cubicBezTo>
                  <a:cubicBezTo>
                    <a:pt x="510" y="114"/>
                    <a:pt x="396" y="1"/>
                    <a:pt x="257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4218478" y="3848920"/>
              <a:ext cx="59287" cy="62729"/>
            </a:xfrm>
            <a:custGeom>
              <a:avLst/>
              <a:gdLst/>
              <a:ahLst/>
              <a:cxnLst/>
              <a:rect l="l" t="t" r="r" b="b"/>
              <a:pathLst>
                <a:path w="448" h="474" extrusionOk="0">
                  <a:moveTo>
                    <a:pt x="257" y="1"/>
                  </a:moveTo>
                  <a:cubicBezTo>
                    <a:pt x="114" y="1"/>
                    <a:pt x="0" y="114"/>
                    <a:pt x="0" y="254"/>
                  </a:cubicBezTo>
                  <a:cubicBezTo>
                    <a:pt x="0" y="349"/>
                    <a:pt x="51" y="430"/>
                    <a:pt x="125" y="474"/>
                  </a:cubicBezTo>
                  <a:cubicBezTo>
                    <a:pt x="84" y="430"/>
                    <a:pt x="62" y="371"/>
                    <a:pt x="62" y="305"/>
                  </a:cubicBezTo>
                  <a:cubicBezTo>
                    <a:pt x="62" y="166"/>
                    <a:pt x="176" y="52"/>
                    <a:pt x="319" y="52"/>
                  </a:cubicBezTo>
                  <a:cubicBezTo>
                    <a:pt x="367" y="52"/>
                    <a:pt x="411" y="63"/>
                    <a:pt x="447" y="85"/>
                  </a:cubicBezTo>
                  <a:cubicBezTo>
                    <a:pt x="400" y="34"/>
                    <a:pt x="334" y="1"/>
                    <a:pt x="257" y="1"/>
                  </a:cubicBezTo>
                  <a:close/>
                </a:path>
              </a:pathLst>
            </a:custGeom>
            <a:solidFill>
              <a:srgbClr val="00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4954277" y="3848920"/>
              <a:ext cx="67624" cy="67626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4" y="1"/>
                  </a:moveTo>
                  <a:cubicBezTo>
                    <a:pt x="114" y="1"/>
                    <a:pt x="1" y="114"/>
                    <a:pt x="1" y="254"/>
                  </a:cubicBezTo>
                  <a:cubicBezTo>
                    <a:pt x="1" y="397"/>
                    <a:pt x="114" y="510"/>
                    <a:pt x="254" y="510"/>
                  </a:cubicBezTo>
                  <a:cubicBezTo>
                    <a:pt x="397" y="510"/>
                    <a:pt x="510" y="397"/>
                    <a:pt x="510" y="254"/>
                  </a:cubicBezTo>
                  <a:cubicBezTo>
                    <a:pt x="510" y="114"/>
                    <a:pt x="397" y="1"/>
                    <a:pt x="254" y="1"/>
                  </a:cubicBezTo>
                  <a:close/>
                </a:path>
              </a:pathLst>
            </a:custGeom>
            <a:solidFill>
              <a:srgbClr val="001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4954277" y="3848920"/>
              <a:ext cx="59420" cy="62729"/>
            </a:xfrm>
            <a:custGeom>
              <a:avLst/>
              <a:gdLst/>
              <a:ahLst/>
              <a:cxnLst/>
              <a:rect l="l" t="t" r="r" b="b"/>
              <a:pathLst>
                <a:path w="449" h="474" extrusionOk="0">
                  <a:moveTo>
                    <a:pt x="254" y="1"/>
                  </a:moveTo>
                  <a:cubicBezTo>
                    <a:pt x="114" y="1"/>
                    <a:pt x="1" y="114"/>
                    <a:pt x="1" y="254"/>
                  </a:cubicBezTo>
                  <a:cubicBezTo>
                    <a:pt x="1" y="349"/>
                    <a:pt x="48" y="430"/>
                    <a:pt x="125" y="474"/>
                  </a:cubicBezTo>
                  <a:cubicBezTo>
                    <a:pt x="85" y="430"/>
                    <a:pt x="63" y="371"/>
                    <a:pt x="63" y="305"/>
                  </a:cubicBezTo>
                  <a:cubicBezTo>
                    <a:pt x="63" y="166"/>
                    <a:pt x="177" y="52"/>
                    <a:pt x="316" y="52"/>
                  </a:cubicBezTo>
                  <a:cubicBezTo>
                    <a:pt x="364" y="52"/>
                    <a:pt x="408" y="63"/>
                    <a:pt x="448" y="85"/>
                  </a:cubicBezTo>
                  <a:cubicBezTo>
                    <a:pt x="400" y="34"/>
                    <a:pt x="331" y="1"/>
                    <a:pt x="254" y="1"/>
                  </a:cubicBezTo>
                  <a:close/>
                </a:path>
              </a:pathLst>
            </a:custGeom>
            <a:solidFill>
              <a:srgbClr val="00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4331494" y="2253979"/>
              <a:ext cx="98062" cy="98593"/>
            </a:xfrm>
            <a:custGeom>
              <a:avLst/>
              <a:gdLst/>
              <a:ahLst/>
              <a:cxnLst/>
              <a:rect l="l" t="t" r="r" b="b"/>
              <a:pathLst>
                <a:path w="741" h="745" extrusionOk="0">
                  <a:moveTo>
                    <a:pt x="370" y="0"/>
                  </a:moveTo>
                  <a:cubicBezTo>
                    <a:pt x="165" y="0"/>
                    <a:pt x="0" y="165"/>
                    <a:pt x="0" y="370"/>
                  </a:cubicBezTo>
                  <a:cubicBezTo>
                    <a:pt x="0" y="576"/>
                    <a:pt x="165" y="744"/>
                    <a:pt x="370" y="744"/>
                  </a:cubicBezTo>
                  <a:cubicBezTo>
                    <a:pt x="576" y="744"/>
                    <a:pt x="741" y="576"/>
                    <a:pt x="741" y="370"/>
                  </a:cubicBezTo>
                  <a:cubicBezTo>
                    <a:pt x="741" y="165"/>
                    <a:pt x="576" y="0"/>
                    <a:pt x="370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4540588" y="2253979"/>
              <a:ext cx="98591" cy="98593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74" y="0"/>
                  </a:moveTo>
                  <a:cubicBezTo>
                    <a:pt x="169" y="0"/>
                    <a:pt x="0" y="165"/>
                    <a:pt x="0" y="370"/>
                  </a:cubicBezTo>
                  <a:cubicBezTo>
                    <a:pt x="0" y="576"/>
                    <a:pt x="169" y="744"/>
                    <a:pt x="374" y="744"/>
                  </a:cubicBezTo>
                  <a:cubicBezTo>
                    <a:pt x="579" y="744"/>
                    <a:pt x="744" y="576"/>
                    <a:pt x="744" y="370"/>
                  </a:cubicBezTo>
                  <a:cubicBezTo>
                    <a:pt x="744" y="165"/>
                    <a:pt x="579" y="0"/>
                    <a:pt x="374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4763181" y="2253979"/>
              <a:ext cx="98591" cy="98593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371" y="0"/>
                  </a:moveTo>
                  <a:cubicBezTo>
                    <a:pt x="166" y="0"/>
                    <a:pt x="1" y="165"/>
                    <a:pt x="1" y="370"/>
                  </a:cubicBezTo>
                  <a:cubicBezTo>
                    <a:pt x="1" y="576"/>
                    <a:pt x="166" y="744"/>
                    <a:pt x="371" y="744"/>
                  </a:cubicBezTo>
                  <a:cubicBezTo>
                    <a:pt x="576" y="744"/>
                    <a:pt x="745" y="576"/>
                    <a:pt x="745" y="370"/>
                  </a:cubicBezTo>
                  <a:cubicBezTo>
                    <a:pt x="745" y="165"/>
                    <a:pt x="576" y="0"/>
                    <a:pt x="371" y="0"/>
                  </a:cubicBezTo>
                  <a:close/>
                </a:path>
              </a:pathLst>
            </a:custGeom>
            <a:solidFill>
              <a:srgbClr val="E86D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16"/>
          <p:cNvSpPr/>
          <p:nvPr/>
        </p:nvSpPr>
        <p:spPr>
          <a:xfrm>
            <a:off x="4285650" y="2285400"/>
            <a:ext cx="572700" cy="572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C86BE399-85D5-4B1D-AC6A-03C8A0AF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24" y="410400"/>
            <a:ext cx="6975593" cy="572700"/>
          </a:xfrm>
        </p:spPr>
        <p:txBody>
          <a:bodyPr/>
          <a:lstStyle/>
          <a:p>
            <a:r>
              <a:rPr lang="en-US" sz="2800" dirty="0"/>
              <a:t>“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ý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1 </a:t>
            </a:r>
            <a:r>
              <a:rPr lang="en-US" sz="2800" dirty="0" err="1"/>
              <a:t>giây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tai </a:t>
            </a:r>
            <a:r>
              <a:rPr lang="en-US" sz="2800" dirty="0" err="1"/>
              <a:t>nạn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”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“</a:t>
            </a:r>
            <a:r>
              <a:rPr lang="en-US" sz="2800" dirty="0" err="1"/>
              <a:t>Nhanh</a:t>
            </a:r>
            <a:r>
              <a:rPr lang="en-US" sz="2800" dirty="0"/>
              <a:t> 1 </a:t>
            </a:r>
            <a:r>
              <a:rPr lang="en-US" sz="2800" dirty="0" err="1"/>
              <a:t>giây</a:t>
            </a:r>
            <a:r>
              <a:rPr lang="en-US" sz="2800" dirty="0"/>
              <a:t>, </a:t>
            </a:r>
            <a:r>
              <a:rPr lang="en-US" sz="2800" dirty="0" err="1"/>
              <a:t>chậm</a:t>
            </a:r>
            <a:r>
              <a:rPr lang="en-US" sz="2800" dirty="0"/>
              <a:t> 1 </a:t>
            </a:r>
            <a:r>
              <a:rPr lang="en-US" sz="2800" dirty="0" err="1"/>
              <a:t>đời</a:t>
            </a:r>
            <a:r>
              <a:rPr lang="en-US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29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F73BB8-2B63-D970-0DC6-6753D0D9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7" y="367350"/>
            <a:ext cx="3611700" cy="484500"/>
          </a:xfrm>
        </p:spPr>
        <p:txBody>
          <a:bodyPr/>
          <a:lstStyle/>
          <a:p>
            <a:r>
              <a:rPr lang="en-US" sz="2800"/>
              <a:t>I. Yêu cầu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06B5CD2-5844-7FE4-AE20-8E315A5CB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477" y="1024000"/>
            <a:ext cx="2759156" cy="896100"/>
          </a:xfrm>
        </p:spPr>
        <p:txBody>
          <a:bodyPr/>
          <a:lstStyle/>
          <a:p>
            <a:pPr algn="l"/>
            <a:r>
              <a:rPr lang="en-US"/>
              <a:t>	</a:t>
            </a:r>
          </a:p>
        </p:txBody>
      </p:sp>
      <p:sp>
        <p:nvSpPr>
          <p:cNvPr id="4" name="Tiêu đề phụ 3">
            <a:extLst>
              <a:ext uri="{FF2B5EF4-FFF2-40B4-BE49-F238E27FC236}">
                <a16:creationId xmlns:a16="http://schemas.microsoft.com/office/drawing/2014/main" id="{050A4FF4-4ACF-492C-7235-585B2EF5475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69071" y="1345679"/>
            <a:ext cx="3455813" cy="532157"/>
          </a:xfrm>
        </p:spPr>
        <p:txBody>
          <a:bodyPr/>
          <a:lstStyle/>
          <a:p>
            <a:r>
              <a:rPr lang="en-US" sz="2400"/>
              <a:t>Sưu tầm tài liệu</a:t>
            </a:r>
          </a:p>
        </p:txBody>
      </p:sp>
      <p:sp>
        <p:nvSpPr>
          <p:cNvPr id="7" name="Tiêu đề phụ 2">
            <a:extLst>
              <a:ext uri="{FF2B5EF4-FFF2-40B4-BE49-F238E27FC236}">
                <a16:creationId xmlns:a16="http://schemas.microsoft.com/office/drawing/2014/main" id="{76DBD708-639F-8899-E5AF-0D6DC07DB737}"/>
              </a:ext>
            </a:extLst>
          </p:cNvPr>
          <p:cNvSpPr txBox="1">
            <a:spLocks/>
          </p:cNvSpPr>
          <p:nvPr/>
        </p:nvSpPr>
        <p:spPr>
          <a:xfrm>
            <a:off x="2971525" y="2172205"/>
            <a:ext cx="2759156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None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None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None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None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None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None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"/>
              <a:buNone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 Sans"/>
              <a:buNone/>
              <a:defRPr sz="16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l"/>
            <a:r>
              <a:rPr lang="en-US"/>
              <a:t>	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2DE6F9B-6B7C-E50D-E2D8-A22B357903AB}"/>
              </a:ext>
            </a:extLst>
          </p:cNvPr>
          <p:cNvSpPr/>
          <p:nvPr/>
        </p:nvSpPr>
        <p:spPr>
          <a:xfrm>
            <a:off x="5836920" y="609600"/>
            <a:ext cx="2980136" cy="1020270"/>
          </a:xfrm>
          <a:prstGeom prst="roundRect">
            <a:avLst/>
          </a:prstGeom>
          <a:solidFill>
            <a:srgbClr val="004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Các quy định an toàn giao thông (về tốc độ, khoảng cách, tình hình TNGT)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09C61E44-2856-093B-EA4C-32A848B48083}"/>
              </a:ext>
            </a:extLst>
          </p:cNvPr>
          <p:cNvSpPr/>
          <p:nvPr/>
        </p:nvSpPr>
        <p:spPr>
          <a:xfrm>
            <a:off x="5821680" y="1817857"/>
            <a:ext cx="2980136" cy="1020270"/>
          </a:xfrm>
          <a:prstGeom prst="roundRect">
            <a:avLst/>
          </a:prstGeom>
          <a:solidFill>
            <a:srgbClr val="004E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Biển báo an toàn giao thông về tốc độ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2F617CE-D0A6-2772-77F0-19211D796134}"/>
              </a:ext>
            </a:extLst>
          </p:cNvPr>
          <p:cNvSpPr txBox="1"/>
          <p:nvPr/>
        </p:nvSpPr>
        <p:spPr>
          <a:xfrm>
            <a:off x="1790425" y="2620255"/>
            <a:ext cx="2362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Trình bày ý kiến thảo luận</a:t>
            </a:r>
          </a:p>
          <a:p>
            <a:endParaRPr lang="en-US"/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C8F0E0B5-8CD2-B008-4E09-C974459CC2C5}"/>
              </a:ext>
            </a:extLst>
          </p:cNvPr>
          <p:cNvSpPr/>
          <p:nvPr/>
        </p:nvSpPr>
        <p:spPr>
          <a:xfrm rot="20382925">
            <a:off x="4482701" y="1340369"/>
            <a:ext cx="1066573" cy="2702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̃i tên: Phải 15">
            <a:extLst>
              <a:ext uri="{FF2B5EF4-FFF2-40B4-BE49-F238E27FC236}">
                <a16:creationId xmlns:a16="http://schemas.microsoft.com/office/drawing/2014/main" id="{430BD5DB-DFBB-8FEF-3ADF-B62533317738}"/>
              </a:ext>
            </a:extLst>
          </p:cNvPr>
          <p:cNvSpPr/>
          <p:nvPr/>
        </p:nvSpPr>
        <p:spPr>
          <a:xfrm rot="1827984">
            <a:off x="4376387" y="1809115"/>
            <a:ext cx="1198870" cy="2782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ũi tên: Cong Phải 16">
            <a:extLst>
              <a:ext uri="{FF2B5EF4-FFF2-40B4-BE49-F238E27FC236}">
                <a16:creationId xmlns:a16="http://schemas.microsoft.com/office/drawing/2014/main" id="{D982A959-8147-D89C-073F-16E00DDC5CAB}"/>
              </a:ext>
            </a:extLst>
          </p:cNvPr>
          <p:cNvSpPr/>
          <p:nvPr/>
        </p:nvSpPr>
        <p:spPr>
          <a:xfrm>
            <a:off x="259599" y="1553767"/>
            <a:ext cx="1174436" cy="1635795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êu đề 1">
            <a:extLst>
              <a:ext uri="{FF2B5EF4-FFF2-40B4-BE49-F238E27FC236}">
                <a16:creationId xmlns:a16="http://schemas.microsoft.com/office/drawing/2014/main" id="{5C70A354-0392-A087-0B00-92A9A200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62" y="323573"/>
            <a:ext cx="3611700" cy="484500"/>
          </a:xfrm>
        </p:spPr>
        <p:txBody>
          <a:bodyPr/>
          <a:lstStyle/>
          <a:p>
            <a:r>
              <a:rPr lang="en-US" sz="2800"/>
              <a:t>II. Nguồn tư liệu</a:t>
            </a:r>
          </a:p>
        </p:txBody>
      </p:sp>
      <p:pic>
        <p:nvPicPr>
          <p:cNvPr id="8" name="Hình ảnh 1">
            <a:extLst>
              <a:ext uri="{FF2B5EF4-FFF2-40B4-BE49-F238E27FC236}">
                <a16:creationId xmlns:a16="http://schemas.microsoft.com/office/drawing/2014/main" id="{02CDE6A5-A7FB-E676-881F-5FBC3345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172889"/>
            <a:ext cx="4062962" cy="26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3">
            <a:extLst>
              <a:ext uri="{FF2B5EF4-FFF2-40B4-BE49-F238E27FC236}">
                <a16:creationId xmlns:a16="http://schemas.microsoft.com/office/drawing/2014/main" id="{3E413DB8-82E8-0DFB-769A-F62E8042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2872546"/>
            <a:ext cx="4062962" cy="227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910C34D-4ED7-12C1-2CBB-BFFA9C226FDD}"/>
              </a:ext>
            </a:extLst>
          </p:cNvPr>
          <p:cNvSpPr txBox="1"/>
          <p:nvPr/>
        </p:nvSpPr>
        <p:spPr>
          <a:xfrm>
            <a:off x="841828" y="1107218"/>
            <a:ext cx="3483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biển báo về tốc độ trong ATGT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F4374F0-78BE-99D5-9B1F-DFE216532C42}"/>
              </a:ext>
            </a:extLst>
          </p:cNvPr>
          <p:cNvSpPr txBox="1"/>
          <p:nvPr/>
        </p:nvSpPr>
        <p:spPr>
          <a:xfrm>
            <a:off x="782734" y="2536504"/>
            <a:ext cx="373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Khoảng cách an toàn giữa 2 xe khi tham gia giao thông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3B654C3-8010-88C4-83A0-07754ED3D9E9}"/>
              </a:ext>
            </a:extLst>
          </p:cNvPr>
          <p:cNvSpPr txBox="1"/>
          <p:nvPr/>
        </p:nvSpPr>
        <p:spPr>
          <a:xfrm>
            <a:off x="841828" y="3965791"/>
            <a:ext cx="373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 Một số thống kê về ATGT</a:t>
            </a:r>
          </a:p>
        </p:txBody>
      </p:sp>
    </p:spTree>
    <p:extLst>
      <p:ext uri="{BB962C8B-B14F-4D97-AF65-F5344CB8AC3E}">
        <p14:creationId xmlns:p14="http://schemas.microsoft.com/office/powerpoint/2010/main" val="309961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"/>
          <p:cNvSpPr txBox="1">
            <a:spLocks noGrp="1"/>
          </p:cNvSpPr>
          <p:nvPr>
            <p:ph type="title"/>
          </p:nvPr>
        </p:nvSpPr>
        <p:spPr>
          <a:xfrm>
            <a:off x="113252" y="1071519"/>
            <a:ext cx="1501157" cy="8661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nhóm</a:t>
            </a:r>
            <a:endParaRPr dirty="0"/>
          </a:p>
        </p:txBody>
      </p:sp>
      <p:grpSp>
        <p:nvGrpSpPr>
          <p:cNvPr id="371" name="Google Shape;371;p19"/>
          <p:cNvGrpSpPr/>
          <p:nvPr/>
        </p:nvGrpSpPr>
        <p:grpSpPr>
          <a:xfrm>
            <a:off x="14359" y="3046268"/>
            <a:ext cx="1805027" cy="2227464"/>
            <a:chOff x="571575" y="1378725"/>
            <a:chExt cx="3185700" cy="3445352"/>
          </a:xfrm>
        </p:grpSpPr>
        <p:sp>
          <p:nvSpPr>
            <p:cNvPr id="372" name="Google Shape;372;p19"/>
            <p:cNvSpPr/>
            <p:nvPr/>
          </p:nvSpPr>
          <p:spPr>
            <a:xfrm>
              <a:off x="658550" y="3851775"/>
              <a:ext cx="868800" cy="6132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658550" y="3500900"/>
              <a:ext cx="868800" cy="3486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571575" y="4110492"/>
              <a:ext cx="42013" cy="316"/>
            </a:xfrm>
            <a:custGeom>
              <a:avLst/>
              <a:gdLst/>
              <a:ahLst/>
              <a:cxnLst/>
              <a:rect l="l" t="t" r="r" b="b"/>
              <a:pathLst>
                <a:path w="133" h="1" extrusionOk="0">
                  <a:moveTo>
                    <a:pt x="0" y="0"/>
                  </a:moveTo>
                  <a:lnTo>
                    <a:pt x="0" y="0"/>
                  </a:lnTo>
                  <a:lnTo>
                    <a:pt x="129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C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571575" y="3485041"/>
              <a:ext cx="42013" cy="509838"/>
            </a:xfrm>
            <a:custGeom>
              <a:avLst/>
              <a:gdLst/>
              <a:ahLst/>
              <a:cxnLst/>
              <a:rect l="l" t="t" r="r" b="b"/>
              <a:pathLst>
                <a:path w="133" h="1614" extrusionOk="0">
                  <a:moveTo>
                    <a:pt x="0" y="1"/>
                  </a:moveTo>
                  <a:lnTo>
                    <a:pt x="0" y="1614"/>
                  </a:lnTo>
                  <a:lnTo>
                    <a:pt x="132" y="1614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571575" y="3211802"/>
              <a:ext cx="42013" cy="172789"/>
            </a:xfrm>
            <a:custGeom>
              <a:avLst/>
              <a:gdLst/>
              <a:ahLst/>
              <a:cxnLst/>
              <a:rect l="l" t="t" r="r" b="b"/>
              <a:pathLst>
                <a:path w="133" h="547" extrusionOk="0">
                  <a:moveTo>
                    <a:pt x="0" y="1"/>
                  </a:moveTo>
                  <a:lnTo>
                    <a:pt x="0" y="547"/>
                  </a:lnTo>
                  <a:lnTo>
                    <a:pt x="132" y="547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571575" y="3994563"/>
              <a:ext cx="42013" cy="116246"/>
            </a:xfrm>
            <a:custGeom>
              <a:avLst/>
              <a:gdLst/>
              <a:ahLst/>
              <a:cxnLst/>
              <a:rect l="l" t="t" r="r" b="b"/>
              <a:pathLst>
                <a:path w="133" h="368" extrusionOk="0">
                  <a:moveTo>
                    <a:pt x="0" y="1"/>
                  </a:moveTo>
                  <a:lnTo>
                    <a:pt x="0" y="367"/>
                  </a:lnTo>
                  <a:lnTo>
                    <a:pt x="132" y="367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E99D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1959889" y="3528949"/>
              <a:ext cx="1469813" cy="637456"/>
            </a:xfrm>
            <a:custGeom>
              <a:avLst/>
              <a:gdLst/>
              <a:ahLst/>
              <a:cxnLst/>
              <a:rect l="l" t="t" r="r" b="b"/>
              <a:pathLst>
                <a:path w="4653" h="2018" extrusionOk="0">
                  <a:moveTo>
                    <a:pt x="525" y="1"/>
                  </a:moveTo>
                  <a:cubicBezTo>
                    <a:pt x="235" y="1"/>
                    <a:pt x="0" y="236"/>
                    <a:pt x="0" y="525"/>
                  </a:cubicBezTo>
                  <a:lnTo>
                    <a:pt x="0" y="1493"/>
                  </a:lnTo>
                  <a:cubicBezTo>
                    <a:pt x="0" y="1782"/>
                    <a:pt x="235" y="2017"/>
                    <a:pt x="525" y="2017"/>
                  </a:cubicBezTo>
                  <a:lnTo>
                    <a:pt x="4128" y="2017"/>
                  </a:lnTo>
                  <a:cubicBezTo>
                    <a:pt x="4417" y="2017"/>
                    <a:pt x="4652" y="1782"/>
                    <a:pt x="4652" y="1493"/>
                  </a:cubicBezTo>
                  <a:lnTo>
                    <a:pt x="4652" y="525"/>
                  </a:lnTo>
                  <a:cubicBezTo>
                    <a:pt x="4652" y="236"/>
                    <a:pt x="4417" y="1"/>
                    <a:pt x="4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2452038" y="4137027"/>
              <a:ext cx="611553" cy="447293"/>
            </a:xfrm>
            <a:custGeom>
              <a:avLst/>
              <a:gdLst/>
              <a:ahLst/>
              <a:cxnLst/>
              <a:rect l="l" t="t" r="r" b="b"/>
              <a:pathLst>
                <a:path w="1936" h="1416" extrusionOk="0">
                  <a:moveTo>
                    <a:pt x="114" y="0"/>
                  </a:moveTo>
                  <a:cubicBezTo>
                    <a:pt x="41" y="136"/>
                    <a:pt x="0" y="286"/>
                    <a:pt x="0" y="451"/>
                  </a:cubicBezTo>
                  <a:cubicBezTo>
                    <a:pt x="0" y="983"/>
                    <a:pt x="433" y="1415"/>
                    <a:pt x="968" y="1415"/>
                  </a:cubicBezTo>
                  <a:cubicBezTo>
                    <a:pt x="1503" y="1415"/>
                    <a:pt x="1936" y="983"/>
                    <a:pt x="1936" y="451"/>
                  </a:cubicBezTo>
                  <a:cubicBezTo>
                    <a:pt x="1936" y="286"/>
                    <a:pt x="1895" y="136"/>
                    <a:pt x="1822" y="0"/>
                  </a:cubicBezTo>
                  <a:lnTo>
                    <a:pt x="1664" y="0"/>
                  </a:lnTo>
                  <a:cubicBezTo>
                    <a:pt x="1749" y="129"/>
                    <a:pt x="1796" y="283"/>
                    <a:pt x="1796" y="451"/>
                  </a:cubicBezTo>
                  <a:cubicBezTo>
                    <a:pt x="1796" y="909"/>
                    <a:pt x="1426" y="1280"/>
                    <a:pt x="968" y="1280"/>
                  </a:cubicBezTo>
                  <a:cubicBezTo>
                    <a:pt x="510" y="1280"/>
                    <a:pt x="140" y="909"/>
                    <a:pt x="140" y="451"/>
                  </a:cubicBezTo>
                  <a:cubicBezTo>
                    <a:pt x="140" y="283"/>
                    <a:pt x="187" y="129"/>
                    <a:pt x="272" y="0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2487733" y="3973714"/>
              <a:ext cx="540163" cy="163628"/>
            </a:xfrm>
            <a:custGeom>
              <a:avLst/>
              <a:gdLst/>
              <a:ahLst/>
              <a:cxnLst/>
              <a:rect l="l" t="t" r="r" b="b"/>
              <a:pathLst>
                <a:path w="1710" h="518" extrusionOk="0">
                  <a:moveTo>
                    <a:pt x="855" y="1"/>
                  </a:moveTo>
                  <a:cubicBezTo>
                    <a:pt x="485" y="1"/>
                    <a:pt x="162" y="209"/>
                    <a:pt x="1" y="517"/>
                  </a:cubicBezTo>
                  <a:lnTo>
                    <a:pt x="159" y="517"/>
                  </a:lnTo>
                  <a:cubicBezTo>
                    <a:pt x="305" y="290"/>
                    <a:pt x="562" y="136"/>
                    <a:pt x="855" y="136"/>
                  </a:cubicBezTo>
                  <a:cubicBezTo>
                    <a:pt x="1148" y="136"/>
                    <a:pt x="1405" y="290"/>
                    <a:pt x="1551" y="517"/>
                  </a:cubicBezTo>
                  <a:lnTo>
                    <a:pt x="1709" y="517"/>
                  </a:lnTo>
                  <a:cubicBezTo>
                    <a:pt x="1548" y="209"/>
                    <a:pt x="1225" y="1"/>
                    <a:pt x="855" y="1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2495946" y="4137027"/>
              <a:ext cx="523737" cy="404333"/>
            </a:xfrm>
            <a:custGeom>
              <a:avLst/>
              <a:gdLst/>
              <a:ahLst/>
              <a:cxnLst/>
              <a:rect l="l" t="t" r="r" b="b"/>
              <a:pathLst>
                <a:path w="1658" h="1280" extrusionOk="0">
                  <a:moveTo>
                    <a:pt x="294" y="363"/>
                  </a:moveTo>
                  <a:cubicBezTo>
                    <a:pt x="341" y="363"/>
                    <a:pt x="382" y="404"/>
                    <a:pt x="382" y="451"/>
                  </a:cubicBezTo>
                  <a:cubicBezTo>
                    <a:pt x="382" y="499"/>
                    <a:pt x="341" y="536"/>
                    <a:pt x="294" y="536"/>
                  </a:cubicBezTo>
                  <a:cubicBezTo>
                    <a:pt x="246" y="536"/>
                    <a:pt x="206" y="499"/>
                    <a:pt x="206" y="451"/>
                  </a:cubicBezTo>
                  <a:cubicBezTo>
                    <a:pt x="206" y="404"/>
                    <a:pt x="246" y="363"/>
                    <a:pt x="294" y="363"/>
                  </a:cubicBezTo>
                  <a:close/>
                  <a:moveTo>
                    <a:pt x="1364" y="363"/>
                  </a:moveTo>
                  <a:cubicBezTo>
                    <a:pt x="1412" y="363"/>
                    <a:pt x="1449" y="404"/>
                    <a:pt x="1449" y="451"/>
                  </a:cubicBezTo>
                  <a:cubicBezTo>
                    <a:pt x="1449" y="499"/>
                    <a:pt x="1412" y="536"/>
                    <a:pt x="1364" y="536"/>
                  </a:cubicBezTo>
                  <a:cubicBezTo>
                    <a:pt x="1317" y="536"/>
                    <a:pt x="1276" y="499"/>
                    <a:pt x="1276" y="451"/>
                  </a:cubicBezTo>
                  <a:cubicBezTo>
                    <a:pt x="1276" y="404"/>
                    <a:pt x="1317" y="363"/>
                    <a:pt x="1364" y="363"/>
                  </a:cubicBezTo>
                  <a:close/>
                  <a:moveTo>
                    <a:pt x="829" y="88"/>
                  </a:moveTo>
                  <a:cubicBezTo>
                    <a:pt x="1031" y="88"/>
                    <a:pt x="1192" y="250"/>
                    <a:pt x="1192" y="451"/>
                  </a:cubicBezTo>
                  <a:cubicBezTo>
                    <a:pt x="1192" y="649"/>
                    <a:pt x="1031" y="810"/>
                    <a:pt x="829" y="810"/>
                  </a:cubicBezTo>
                  <a:cubicBezTo>
                    <a:pt x="627" y="810"/>
                    <a:pt x="466" y="649"/>
                    <a:pt x="466" y="451"/>
                  </a:cubicBezTo>
                  <a:cubicBezTo>
                    <a:pt x="466" y="250"/>
                    <a:pt x="627" y="88"/>
                    <a:pt x="829" y="88"/>
                  </a:cubicBezTo>
                  <a:close/>
                  <a:moveTo>
                    <a:pt x="450" y="742"/>
                  </a:moveTo>
                  <a:cubicBezTo>
                    <a:pt x="472" y="742"/>
                    <a:pt x="494" y="750"/>
                    <a:pt x="510" y="766"/>
                  </a:cubicBezTo>
                  <a:cubicBezTo>
                    <a:pt x="547" y="799"/>
                    <a:pt x="547" y="854"/>
                    <a:pt x="510" y="887"/>
                  </a:cubicBezTo>
                  <a:cubicBezTo>
                    <a:pt x="494" y="906"/>
                    <a:pt x="472" y="915"/>
                    <a:pt x="450" y="915"/>
                  </a:cubicBezTo>
                  <a:cubicBezTo>
                    <a:pt x="428" y="915"/>
                    <a:pt x="406" y="906"/>
                    <a:pt x="389" y="887"/>
                  </a:cubicBezTo>
                  <a:cubicBezTo>
                    <a:pt x="356" y="854"/>
                    <a:pt x="356" y="799"/>
                    <a:pt x="389" y="766"/>
                  </a:cubicBezTo>
                  <a:cubicBezTo>
                    <a:pt x="406" y="750"/>
                    <a:pt x="428" y="742"/>
                    <a:pt x="450" y="742"/>
                  </a:cubicBezTo>
                  <a:close/>
                  <a:moveTo>
                    <a:pt x="1208" y="742"/>
                  </a:moveTo>
                  <a:cubicBezTo>
                    <a:pt x="1230" y="742"/>
                    <a:pt x="1252" y="750"/>
                    <a:pt x="1269" y="766"/>
                  </a:cubicBezTo>
                  <a:cubicBezTo>
                    <a:pt x="1302" y="799"/>
                    <a:pt x="1302" y="854"/>
                    <a:pt x="1269" y="887"/>
                  </a:cubicBezTo>
                  <a:cubicBezTo>
                    <a:pt x="1252" y="906"/>
                    <a:pt x="1230" y="915"/>
                    <a:pt x="1208" y="915"/>
                  </a:cubicBezTo>
                  <a:cubicBezTo>
                    <a:pt x="1186" y="915"/>
                    <a:pt x="1164" y="906"/>
                    <a:pt x="1148" y="887"/>
                  </a:cubicBezTo>
                  <a:cubicBezTo>
                    <a:pt x="1111" y="854"/>
                    <a:pt x="1111" y="799"/>
                    <a:pt x="1148" y="766"/>
                  </a:cubicBezTo>
                  <a:cubicBezTo>
                    <a:pt x="1164" y="750"/>
                    <a:pt x="1186" y="742"/>
                    <a:pt x="1208" y="742"/>
                  </a:cubicBezTo>
                  <a:close/>
                  <a:moveTo>
                    <a:pt x="829" y="898"/>
                  </a:moveTo>
                  <a:cubicBezTo>
                    <a:pt x="877" y="898"/>
                    <a:pt x="913" y="939"/>
                    <a:pt x="913" y="986"/>
                  </a:cubicBezTo>
                  <a:cubicBezTo>
                    <a:pt x="913" y="1034"/>
                    <a:pt x="877" y="1071"/>
                    <a:pt x="829" y="1071"/>
                  </a:cubicBezTo>
                  <a:cubicBezTo>
                    <a:pt x="781" y="1071"/>
                    <a:pt x="741" y="1034"/>
                    <a:pt x="741" y="986"/>
                  </a:cubicBezTo>
                  <a:cubicBezTo>
                    <a:pt x="741" y="939"/>
                    <a:pt x="781" y="898"/>
                    <a:pt x="829" y="898"/>
                  </a:cubicBezTo>
                  <a:close/>
                  <a:moveTo>
                    <a:pt x="133" y="0"/>
                  </a:moveTo>
                  <a:cubicBezTo>
                    <a:pt x="48" y="132"/>
                    <a:pt x="1" y="283"/>
                    <a:pt x="1" y="451"/>
                  </a:cubicBezTo>
                  <a:cubicBezTo>
                    <a:pt x="1" y="909"/>
                    <a:pt x="371" y="1280"/>
                    <a:pt x="829" y="1280"/>
                  </a:cubicBezTo>
                  <a:cubicBezTo>
                    <a:pt x="1287" y="1280"/>
                    <a:pt x="1657" y="909"/>
                    <a:pt x="1657" y="451"/>
                  </a:cubicBezTo>
                  <a:cubicBezTo>
                    <a:pt x="1657" y="283"/>
                    <a:pt x="1610" y="132"/>
                    <a:pt x="1525" y="0"/>
                  </a:cubicBezTo>
                  <a:lnTo>
                    <a:pt x="1254" y="0"/>
                  </a:lnTo>
                  <a:cubicBezTo>
                    <a:pt x="1258" y="4"/>
                    <a:pt x="1265" y="8"/>
                    <a:pt x="1269" y="11"/>
                  </a:cubicBezTo>
                  <a:cubicBezTo>
                    <a:pt x="1302" y="44"/>
                    <a:pt x="1302" y="99"/>
                    <a:pt x="1269" y="132"/>
                  </a:cubicBezTo>
                  <a:cubicBezTo>
                    <a:pt x="1252" y="149"/>
                    <a:pt x="1230" y="157"/>
                    <a:pt x="1208" y="157"/>
                  </a:cubicBezTo>
                  <a:cubicBezTo>
                    <a:pt x="1186" y="157"/>
                    <a:pt x="1164" y="149"/>
                    <a:pt x="1148" y="132"/>
                  </a:cubicBezTo>
                  <a:cubicBezTo>
                    <a:pt x="1111" y="99"/>
                    <a:pt x="1111" y="44"/>
                    <a:pt x="1148" y="11"/>
                  </a:cubicBezTo>
                  <a:cubicBezTo>
                    <a:pt x="1152" y="8"/>
                    <a:pt x="1155" y="4"/>
                    <a:pt x="1159" y="0"/>
                  </a:cubicBezTo>
                  <a:lnTo>
                    <a:pt x="499" y="0"/>
                  </a:lnTo>
                  <a:cubicBezTo>
                    <a:pt x="503" y="4"/>
                    <a:pt x="506" y="8"/>
                    <a:pt x="510" y="11"/>
                  </a:cubicBezTo>
                  <a:cubicBezTo>
                    <a:pt x="547" y="44"/>
                    <a:pt x="547" y="99"/>
                    <a:pt x="510" y="132"/>
                  </a:cubicBezTo>
                  <a:cubicBezTo>
                    <a:pt x="494" y="149"/>
                    <a:pt x="472" y="157"/>
                    <a:pt x="450" y="157"/>
                  </a:cubicBezTo>
                  <a:cubicBezTo>
                    <a:pt x="428" y="157"/>
                    <a:pt x="406" y="149"/>
                    <a:pt x="389" y="132"/>
                  </a:cubicBezTo>
                  <a:cubicBezTo>
                    <a:pt x="356" y="99"/>
                    <a:pt x="356" y="44"/>
                    <a:pt x="389" y="11"/>
                  </a:cubicBezTo>
                  <a:cubicBezTo>
                    <a:pt x="393" y="8"/>
                    <a:pt x="400" y="4"/>
                    <a:pt x="404" y="0"/>
                  </a:cubicBezTo>
                  <a:close/>
                </a:path>
              </a:pathLst>
            </a:custGeom>
            <a:solidFill>
              <a:srgbClr val="53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2537643" y="4016675"/>
              <a:ext cx="440344" cy="120668"/>
            </a:xfrm>
            <a:custGeom>
              <a:avLst/>
              <a:gdLst/>
              <a:ahLst/>
              <a:cxnLst/>
              <a:rect l="l" t="t" r="r" b="b"/>
              <a:pathLst>
                <a:path w="1394" h="382" extrusionOk="0">
                  <a:moveTo>
                    <a:pt x="697" y="0"/>
                  </a:moveTo>
                  <a:cubicBezTo>
                    <a:pt x="404" y="0"/>
                    <a:pt x="147" y="154"/>
                    <a:pt x="1" y="381"/>
                  </a:cubicBezTo>
                  <a:lnTo>
                    <a:pt x="272" y="381"/>
                  </a:lnTo>
                  <a:cubicBezTo>
                    <a:pt x="286" y="372"/>
                    <a:pt x="303" y="368"/>
                    <a:pt x="319" y="368"/>
                  </a:cubicBezTo>
                  <a:cubicBezTo>
                    <a:pt x="336" y="368"/>
                    <a:pt x="352" y="372"/>
                    <a:pt x="367" y="381"/>
                  </a:cubicBezTo>
                  <a:lnTo>
                    <a:pt x="697" y="381"/>
                  </a:lnTo>
                  <a:cubicBezTo>
                    <a:pt x="649" y="381"/>
                    <a:pt x="609" y="345"/>
                    <a:pt x="609" y="297"/>
                  </a:cubicBezTo>
                  <a:cubicBezTo>
                    <a:pt x="609" y="249"/>
                    <a:pt x="649" y="209"/>
                    <a:pt x="697" y="209"/>
                  </a:cubicBezTo>
                  <a:cubicBezTo>
                    <a:pt x="745" y="209"/>
                    <a:pt x="785" y="249"/>
                    <a:pt x="785" y="297"/>
                  </a:cubicBezTo>
                  <a:cubicBezTo>
                    <a:pt x="785" y="345"/>
                    <a:pt x="745" y="381"/>
                    <a:pt x="697" y="381"/>
                  </a:cubicBezTo>
                  <a:lnTo>
                    <a:pt x="1027" y="381"/>
                  </a:lnTo>
                  <a:cubicBezTo>
                    <a:pt x="1042" y="372"/>
                    <a:pt x="1058" y="368"/>
                    <a:pt x="1075" y="368"/>
                  </a:cubicBezTo>
                  <a:cubicBezTo>
                    <a:pt x="1091" y="368"/>
                    <a:pt x="1108" y="372"/>
                    <a:pt x="1122" y="381"/>
                  </a:cubicBezTo>
                  <a:lnTo>
                    <a:pt x="1393" y="381"/>
                  </a:lnTo>
                  <a:cubicBezTo>
                    <a:pt x="1247" y="154"/>
                    <a:pt x="990" y="0"/>
                    <a:pt x="697" y="0"/>
                  </a:cubicBezTo>
                  <a:close/>
                </a:path>
              </a:pathLst>
            </a:custGeom>
            <a:solidFill>
              <a:srgbClr val="53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2643149" y="4164824"/>
              <a:ext cx="229333" cy="228385"/>
            </a:xfrm>
            <a:custGeom>
              <a:avLst/>
              <a:gdLst/>
              <a:ahLst/>
              <a:cxnLst/>
              <a:rect l="l" t="t" r="r" b="b"/>
              <a:pathLst>
                <a:path w="726" h="723" extrusionOk="0">
                  <a:moveTo>
                    <a:pt x="363" y="0"/>
                  </a:moveTo>
                  <a:cubicBezTo>
                    <a:pt x="161" y="0"/>
                    <a:pt x="0" y="162"/>
                    <a:pt x="0" y="363"/>
                  </a:cubicBezTo>
                  <a:cubicBezTo>
                    <a:pt x="0" y="561"/>
                    <a:pt x="161" y="722"/>
                    <a:pt x="363" y="722"/>
                  </a:cubicBezTo>
                  <a:cubicBezTo>
                    <a:pt x="565" y="722"/>
                    <a:pt x="726" y="561"/>
                    <a:pt x="726" y="363"/>
                  </a:cubicBezTo>
                  <a:cubicBezTo>
                    <a:pt x="726" y="162"/>
                    <a:pt x="565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2730017" y="4082695"/>
              <a:ext cx="55596" cy="54648"/>
            </a:xfrm>
            <a:custGeom>
              <a:avLst/>
              <a:gdLst/>
              <a:ahLst/>
              <a:cxnLst/>
              <a:rect l="l" t="t" r="r" b="b"/>
              <a:pathLst>
                <a:path w="176" h="173" extrusionOk="0">
                  <a:moveTo>
                    <a:pt x="88" y="0"/>
                  </a:moveTo>
                  <a:cubicBezTo>
                    <a:pt x="40" y="0"/>
                    <a:pt x="0" y="40"/>
                    <a:pt x="0" y="88"/>
                  </a:cubicBezTo>
                  <a:cubicBezTo>
                    <a:pt x="0" y="136"/>
                    <a:pt x="40" y="172"/>
                    <a:pt x="88" y="172"/>
                  </a:cubicBezTo>
                  <a:cubicBezTo>
                    <a:pt x="136" y="172"/>
                    <a:pt x="176" y="136"/>
                    <a:pt x="176" y="88"/>
                  </a:cubicBezTo>
                  <a:cubicBezTo>
                    <a:pt x="176" y="40"/>
                    <a:pt x="136" y="0"/>
                    <a:pt x="88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2608401" y="4137027"/>
              <a:ext cx="60334" cy="49910"/>
            </a:xfrm>
            <a:custGeom>
              <a:avLst/>
              <a:gdLst/>
              <a:ahLst/>
              <a:cxnLst/>
              <a:rect l="l" t="t" r="r" b="b"/>
              <a:pathLst>
                <a:path w="191" h="158" extrusionOk="0">
                  <a:moveTo>
                    <a:pt x="48" y="0"/>
                  </a:moveTo>
                  <a:cubicBezTo>
                    <a:pt x="44" y="4"/>
                    <a:pt x="37" y="8"/>
                    <a:pt x="33" y="11"/>
                  </a:cubicBezTo>
                  <a:cubicBezTo>
                    <a:pt x="0" y="44"/>
                    <a:pt x="0" y="99"/>
                    <a:pt x="33" y="132"/>
                  </a:cubicBezTo>
                  <a:cubicBezTo>
                    <a:pt x="50" y="149"/>
                    <a:pt x="72" y="157"/>
                    <a:pt x="94" y="157"/>
                  </a:cubicBezTo>
                  <a:cubicBezTo>
                    <a:pt x="116" y="157"/>
                    <a:pt x="138" y="149"/>
                    <a:pt x="154" y="132"/>
                  </a:cubicBezTo>
                  <a:cubicBezTo>
                    <a:pt x="191" y="99"/>
                    <a:pt x="191" y="44"/>
                    <a:pt x="154" y="11"/>
                  </a:cubicBezTo>
                  <a:cubicBezTo>
                    <a:pt x="150" y="8"/>
                    <a:pt x="147" y="4"/>
                    <a:pt x="143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2623248" y="4132604"/>
              <a:ext cx="30641" cy="4738"/>
            </a:xfrm>
            <a:custGeom>
              <a:avLst/>
              <a:gdLst/>
              <a:ahLst/>
              <a:cxnLst/>
              <a:rect l="l" t="t" r="r" b="b"/>
              <a:pathLst>
                <a:path w="97" h="15" extrusionOk="0">
                  <a:moveTo>
                    <a:pt x="48" y="1"/>
                  </a:moveTo>
                  <a:cubicBezTo>
                    <a:pt x="32" y="1"/>
                    <a:pt x="15" y="5"/>
                    <a:pt x="1" y="14"/>
                  </a:cubicBezTo>
                  <a:lnTo>
                    <a:pt x="96" y="14"/>
                  </a:lnTo>
                  <a:cubicBezTo>
                    <a:pt x="81" y="5"/>
                    <a:pt x="65" y="1"/>
                    <a:pt x="48" y="1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2560703" y="4251693"/>
              <a:ext cx="55912" cy="54648"/>
            </a:xfrm>
            <a:custGeom>
              <a:avLst/>
              <a:gdLst/>
              <a:ahLst/>
              <a:cxnLst/>
              <a:rect l="l" t="t" r="r" b="b"/>
              <a:pathLst>
                <a:path w="177" h="173" extrusionOk="0">
                  <a:moveTo>
                    <a:pt x="89" y="0"/>
                  </a:moveTo>
                  <a:cubicBezTo>
                    <a:pt x="41" y="0"/>
                    <a:pt x="1" y="41"/>
                    <a:pt x="1" y="88"/>
                  </a:cubicBezTo>
                  <a:cubicBezTo>
                    <a:pt x="1" y="136"/>
                    <a:pt x="41" y="173"/>
                    <a:pt x="89" y="173"/>
                  </a:cubicBezTo>
                  <a:cubicBezTo>
                    <a:pt x="136" y="173"/>
                    <a:pt x="177" y="136"/>
                    <a:pt x="177" y="88"/>
                  </a:cubicBezTo>
                  <a:cubicBezTo>
                    <a:pt x="177" y="41"/>
                    <a:pt x="136" y="0"/>
                    <a:pt x="89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2608401" y="4371097"/>
              <a:ext cx="60334" cy="54964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94" y="1"/>
                  </a:moveTo>
                  <a:cubicBezTo>
                    <a:pt x="72" y="1"/>
                    <a:pt x="50" y="9"/>
                    <a:pt x="33" y="25"/>
                  </a:cubicBezTo>
                  <a:cubicBezTo>
                    <a:pt x="0" y="58"/>
                    <a:pt x="0" y="113"/>
                    <a:pt x="33" y="146"/>
                  </a:cubicBezTo>
                  <a:cubicBezTo>
                    <a:pt x="50" y="165"/>
                    <a:pt x="72" y="174"/>
                    <a:pt x="94" y="174"/>
                  </a:cubicBezTo>
                  <a:cubicBezTo>
                    <a:pt x="116" y="174"/>
                    <a:pt x="138" y="165"/>
                    <a:pt x="154" y="146"/>
                  </a:cubicBezTo>
                  <a:cubicBezTo>
                    <a:pt x="191" y="113"/>
                    <a:pt x="191" y="58"/>
                    <a:pt x="154" y="25"/>
                  </a:cubicBezTo>
                  <a:cubicBezTo>
                    <a:pt x="138" y="9"/>
                    <a:pt x="116" y="1"/>
                    <a:pt x="94" y="1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2730017" y="4420691"/>
              <a:ext cx="55596" cy="54648"/>
            </a:xfrm>
            <a:custGeom>
              <a:avLst/>
              <a:gdLst/>
              <a:ahLst/>
              <a:cxnLst/>
              <a:rect l="l" t="t" r="r" b="b"/>
              <a:pathLst>
                <a:path w="176" h="173" extrusionOk="0">
                  <a:moveTo>
                    <a:pt x="88" y="0"/>
                  </a:moveTo>
                  <a:cubicBezTo>
                    <a:pt x="40" y="0"/>
                    <a:pt x="0" y="41"/>
                    <a:pt x="0" y="88"/>
                  </a:cubicBezTo>
                  <a:cubicBezTo>
                    <a:pt x="0" y="136"/>
                    <a:pt x="40" y="173"/>
                    <a:pt x="88" y="173"/>
                  </a:cubicBezTo>
                  <a:cubicBezTo>
                    <a:pt x="136" y="173"/>
                    <a:pt x="176" y="136"/>
                    <a:pt x="176" y="88"/>
                  </a:cubicBezTo>
                  <a:cubicBezTo>
                    <a:pt x="176" y="41"/>
                    <a:pt x="136" y="0"/>
                    <a:pt x="88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2846894" y="4371097"/>
              <a:ext cx="60334" cy="54964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97" y="1"/>
                  </a:moveTo>
                  <a:cubicBezTo>
                    <a:pt x="75" y="1"/>
                    <a:pt x="53" y="9"/>
                    <a:pt x="37" y="25"/>
                  </a:cubicBezTo>
                  <a:cubicBezTo>
                    <a:pt x="0" y="58"/>
                    <a:pt x="0" y="113"/>
                    <a:pt x="37" y="146"/>
                  </a:cubicBezTo>
                  <a:cubicBezTo>
                    <a:pt x="53" y="165"/>
                    <a:pt x="75" y="174"/>
                    <a:pt x="97" y="174"/>
                  </a:cubicBezTo>
                  <a:cubicBezTo>
                    <a:pt x="119" y="174"/>
                    <a:pt x="141" y="165"/>
                    <a:pt x="158" y="146"/>
                  </a:cubicBezTo>
                  <a:cubicBezTo>
                    <a:pt x="191" y="113"/>
                    <a:pt x="191" y="58"/>
                    <a:pt x="158" y="25"/>
                  </a:cubicBezTo>
                  <a:cubicBezTo>
                    <a:pt x="141" y="9"/>
                    <a:pt x="119" y="1"/>
                    <a:pt x="97" y="1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2899016" y="4251693"/>
              <a:ext cx="54648" cy="54648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88" y="0"/>
                  </a:moveTo>
                  <a:cubicBezTo>
                    <a:pt x="41" y="0"/>
                    <a:pt x="0" y="41"/>
                    <a:pt x="0" y="88"/>
                  </a:cubicBezTo>
                  <a:cubicBezTo>
                    <a:pt x="0" y="136"/>
                    <a:pt x="41" y="173"/>
                    <a:pt x="88" y="173"/>
                  </a:cubicBezTo>
                  <a:cubicBezTo>
                    <a:pt x="136" y="173"/>
                    <a:pt x="173" y="136"/>
                    <a:pt x="173" y="88"/>
                  </a:cubicBezTo>
                  <a:cubicBezTo>
                    <a:pt x="173" y="41"/>
                    <a:pt x="136" y="0"/>
                    <a:pt x="88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2846894" y="4137027"/>
              <a:ext cx="60334" cy="49910"/>
            </a:xfrm>
            <a:custGeom>
              <a:avLst/>
              <a:gdLst/>
              <a:ahLst/>
              <a:cxnLst/>
              <a:rect l="l" t="t" r="r" b="b"/>
              <a:pathLst>
                <a:path w="191" h="158" extrusionOk="0">
                  <a:moveTo>
                    <a:pt x="48" y="0"/>
                  </a:moveTo>
                  <a:cubicBezTo>
                    <a:pt x="44" y="4"/>
                    <a:pt x="41" y="8"/>
                    <a:pt x="37" y="11"/>
                  </a:cubicBezTo>
                  <a:cubicBezTo>
                    <a:pt x="0" y="44"/>
                    <a:pt x="0" y="99"/>
                    <a:pt x="37" y="132"/>
                  </a:cubicBezTo>
                  <a:cubicBezTo>
                    <a:pt x="53" y="149"/>
                    <a:pt x="75" y="157"/>
                    <a:pt x="97" y="157"/>
                  </a:cubicBezTo>
                  <a:cubicBezTo>
                    <a:pt x="119" y="157"/>
                    <a:pt x="141" y="149"/>
                    <a:pt x="158" y="132"/>
                  </a:cubicBezTo>
                  <a:cubicBezTo>
                    <a:pt x="191" y="99"/>
                    <a:pt x="191" y="44"/>
                    <a:pt x="158" y="11"/>
                  </a:cubicBezTo>
                  <a:cubicBezTo>
                    <a:pt x="154" y="8"/>
                    <a:pt x="147" y="4"/>
                    <a:pt x="143" y="0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2861741" y="4132604"/>
              <a:ext cx="30641" cy="4738"/>
            </a:xfrm>
            <a:custGeom>
              <a:avLst/>
              <a:gdLst/>
              <a:ahLst/>
              <a:cxnLst/>
              <a:rect l="l" t="t" r="r" b="b"/>
              <a:pathLst>
                <a:path w="97" h="15" extrusionOk="0">
                  <a:moveTo>
                    <a:pt x="49" y="1"/>
                  </a:moveTo>
                  <a:cubicBezTo>
                    <a:pt x="32" y="1"/>
                    <a:pt x="16" y="5"/>
                    <a:pt x="1" y="14"/>
                  </a:cubicBezTo>
                  <a:lnTo>
                    <a:pt x="96" y="14"/>
                  </a:lnTo>
                  <a:cubicBezTo>
                    <a:pt x="82" y="5"/>
                    <a:pt x="65" y="1"/>
                    <a:pt x="49" y="1"/>
                  </a:cubicBezTo>
                  <a:close/>
                </a:path>
              </a:pathLst>
            </a:custGeom>
            <a:solidFill>
              <a:srgbClr val="A89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2212282" y="3733958"/>
              <a:ext cx="1091067" cy="1090119"/>
            </a:xfrm>
            <a:custGeom>
              <a:avLst/>
              <a:gdLst/>
              <a:ahLst/>
              <a:cxnLst/>
              <a:rect l="l" t="t" r="r" b="b"/>
              <a:pathLst>
                <a:path w="3454" h="3451" extrusionOk="0">
                  <a:moveTo>
                    <a:pt x="1727" y="760"/>
                  </a:moveTo>
                  <a:cubicBezTo>
                    <a:pt x="2097" y="760"/>
                    <a:pt x="2420" y="968"/>
                    <a:pt x="2581" y="1276"/>
                  </a:cubicBezTo>
                  <a:cubicBezTo>
                    <a:pt x="2654" y="1412"/>
                    <a:pt x="2695" y="1562"/>
                    <a:pt x="2695" y="1727"/>
                  </a:cubicBezTo>
                  <a:cubicBezTo>
                    <a:pt x="2695" y="2259"/>
                    <a:pt x="2262" y="2691"/>
                    <a:pt x="1727" y="2691"/>
                  </a:cubicBezTo>
                  <a:cubicBezTo>
                    <a:pt x="1192" y="2691"/>
                    <a:pt x="759" y="2259"/>
                    <a:pt x="759" y="1727"/>
                  </a:cubicBezTo>
                  <a:cubicBezTo>
                    <a:pt x="759" y="1562"/>
                    <a:pt x="800" y="1412"/>
                    <a:pt x="873" y="1276"/>
                  </a:cubicBezTo>
                  <a:cubicBezTo>
                    <a:pt x="1034" y="968"/>
                    <a:pt x="1357" y="760"/>
                    <a:pt x="1727" y="760"/>
                  </a:cubicBezTo>
                  <a:close/>
                  <a:moveTo>
                    <a:pt x="1727" y="1"/>
                  </a:moveTo>
                  <a:cubicBezTo>
                    <a:pt x="928" y="1"/>
                    <a:pt x="257" y="540"/>
                    <a:pt x="59" y="1276"/>
                  </a:cubicBezTo>
                  <a:cubicBezTo>
                    <a:pt x="23" y="1419"/>
                    <a:pt x="1" y="1570"/>
                    <a:pt x="1" y="1727"/>
                  </a:cubicBezTo>
                  <a:cubicBezTo>
                    <a:pt x="1" y="2680"/>
                    <a:pt x="774" y="3450"/>
                    <a:pt x="1727" y="3450"/>
                  </a:cubicBezTo>
                  <a:cubicBezTo>
                    <a:pt x="2680" y="3450"/>
                    <a:pt x="3454" y="2680"/>
                    <a:pt x="3454" y="1727"/>
                  </a:cubicBezTo>
                  <a:cubicBezTo>
                    <a:pt x="3454" y="1570"/>
                    <a:pt x="3432" y="1419"/>
                    <a:pt x="3395" y="1276"/>
                  </a:cubicBezTo>
                  <a:cubicBezTo>
                    <a:pt x="3197" y="540"/>
                    <a:pt x="2526" y="1"/>
                    <a:pt x="17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571575" y="1378725"/>
              <a:ext cx="1428116" cy="419495"/>
            </a:xfrm>
            <a:custGeom>
              <a:avLst/>
              <a:gdLst/>
              <a:ahLst/>
              <a:cxnLst/>
              <a:rect l="l" t="t" r="r" b="b"/>
              <a:pathLst>
                <a:path w="4521" h="1328" extrusionOk="0">
                  <a:moveTo>
                    <a:pt x="0" y="1"/>
                  </a:moveTo>
                  <a:lnTo>
                    <a:pt x="0" y="1328"/>
                  </a:lnTo>
                  <a:lnTo>
                    <a:pt x="4516" y="1328"/>
                  </a:lnTo>
                  <a:lnTo>
                    <a:pt x="4516" y="334"/>
                  </a:lnTo>
                  <a:lnTo>
                    <a:pt x="4520" y="334"/>
                  </a:lnTo>
                  <a:cubicBezTo>
                    <a:pt x="4311" y="129"/>
                    <a:pt x="4025" y="1"/>
                    <a:pt x="3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612008" y="4110492"/>
              <a:ext cx="1579" cy="158890"/>
            </a:xfrm>
            <a:custGeom>
              <a:avLst/>
              <a:gdLst/>
              <a:ahLst/>
              <a:cxnLst/>
              <a:rect l="l" t="t" r="r" b="b"/>
              <a:pathLst>
                <a:path w="5" h="503" extrusionOk="0">
                  <a:moveTo>
                    <a:pt x="1" y="0"/>
                  </a:moveTo>
                  <a:lnTo>
                    <a:pt x="1" y="502"/>
                  </a:lnTo>
                  <a:lnTo>
                    <a:pt x="4" y="50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3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1568508" y="4180935"/>
              <a:ext cx="575858" cy="88448"/>
            </a:xfrm>
            <a:custGeom>
              <a:avLst/>
              <a:gdLst/>
              <a:ahLst/>
              <a:cxnLst/>
              <a:rect l="l" t="t" r="r" b="b"/>
              <a:pathLst>
                <a:path w="1823" h="280" extrusionOk="0">
                  <a:moveTo>
                    <a:pt x="1822" y="1"/>
                  </a:moveTo>
                  <a:cubicBezTo>
                    <a:pt x="1819" y="26"/>
                    <a:pt x="1815" y="52"/>
                    <a:pt x="1811" y="74"/>
                  </a:cubicBezTo>
                  <a:lnTo>
                    <a:pt x="0" y="74"/>
                  </a:lnTo>
                  <a:lnTo>
                    <a:pt x="0" y="279"/>
                  </a:lnTo>
                  <a:lnTo>
                    <a:pt x="1822" y="279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rgbClr val="53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571575" y="4110492"/>
              <a:ext cx="40749" cy="158890"/>
            </a:xfrm>
            <a:custGeom>
              <a:avLst/>
              <a:gdLst/>
              <a:ahLst/>
              <a:cxnLst/>
              <a:rect l="l" t="t" r="r" b="b"/>
              <a:pathLst>
                <a:path w="129" h="503" extrusionOk="0">
                  <a:moveTo>
                    <a:pt x="0" y="0"/>
                  </a:moveTo>
                  <a:lnTo>
                    <a:pt x="0" y="502"/>
                  </a:lnTo>
                  <a:lnTo>
                    <a:pt x="129" y="50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534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3237012" y="3712162"/>
              <a:ext cx="520263" cy="492149"/>
            </a:xfrm>
            <a:custGeom>
              <a:avLst/>
              <a:gdLst/>
              <a:ahLst/>
              <a:cxnLst/>
              <a:rect l="l" t="t" r="r" b="b"/>
              <a:pathLst>
                <a:path w="1647" h="1558" extrusionOk="0">
                  <a:moveTo>
                    <a:pt x="539" y="0"/>
                  </a:moveTo>
                  <a:cubicBezTo>
                    <a:pt x="448" y="0"/>
                    <a:pt x="360" y="22"/>
                    <a:pt x="283" y="66"/>
                  </a:cubicBezTo>
                  <a:cubicBezTo>
                    <a:pt x="261" y="77"/>
                    <a:pt x="239" y="92"/>
                    <a:pt x="217" y="106"/>
                  </a:cubicBezTo>
                  <a:cubicBezTo>
                    <a:pt x="195" y="125"/>
                    <a:pt x="177" y="139"/>
                    <a:pt x="158" y="158"/>
                  </a:cubicBezTo>
                  <a:cubicBezTo>
                    <a:pt x="144" y="172"/>
                    <a:pt x="133" y="187"/>
                    <a:pt x="118" y="202"/>
                  </a:cubicBezTo>
                  <a:cubicBezTo>
                    <a:pt x="103" y="220"/>
                    <a:pt x="89" y="242"/>
                    <a:pt x="74" y="264"/>
                  </a:cubicBezTo>
                  <a:cubicBezTo>
                    <a:pt x="74" y="268"/>
                    <a:pt x="70" y="271"/>
                    <a:pt x="67" y="279"/>
                  </a:cubicBezTo>
                  <a:cubicBezTo>
                    <a:pt x="63" y="286"/>
                    <a:pt x="59" y="293"/>
                    <a:pt x="56" y="301"/>
                  </a:cubicBezTo>
                  <a:cubicBezTo>
                    <a:pt x="56" y="304"/>
                    <a:pt x="52" y="304"/>
                    <a:pt x="52" y="308"/>
                  </a:cubicBezTo>
                  <a:cubicBezTo>
                    <a:pt x="52" y="312"/>
                    <a:pt x="48" y="315"/>
                    <a:pt x="45" y="323"/>
                  </a:cubicBezTo>
                  <a:cubicBezTo>
                    <a:pt x="41" y="330"/>
                    <a:pt x="41" y="337"/>
                    <a:pt x="37" y="345"/>
                  </a:cubicBezTo>
                  <a:cubicBezTo>
                    <a:pt x="34" y="352"/>
                    <a:pt x="30" y="359"/>
                    <a:pt x="26" y="367"/>
                  </a:cubicBezTo>
                  <a:cubicBezTo>
                    <a:pt x="26" y="374"/>
                    <a:pt x="23" y="381"/>
                    <a:pt x="19" y="392"/>
                  </a:cubicBezTo>
                  <a:cubicBezTo>
                    <a:pt x="19" y="400"/>
                    <a:pt x="15" y="407"/>
                    <a:pt x="15" y="418"/>
                  </a:cubicBezTo>
                  <a:cubicBezTo>
                    <a:pt x="12" y="425"/>
                    <a:pt x="12" y="433"/>
                    <a:pt x="8" y="440"/>
                  </a:cubicBezTo>
                  <a:cubicBezTo>
                    <a:pt x="8" y="451"/>
                    <a:pt x="4" y="462"/>
                    <a:pt x="4" y="469"/>
                  </a:cubicBezTo>
                  <a:cubicBezTo>
                    <a:pt x="4" y="477"/>
                    <a:pt x="1" y="484"/>
                    <a:pt x="1" y="488"/>
                  </a:cubicBezTo>
                  <a:cubicBezTo>
                    <a:pt x="1" y="506"/>
                    <a:pt x="1" y="524"/>
                    <a:pt x="1" y="539"/>
                  </a:cubicBezTo>
                  <a:cubicBezTo>
                    <a:pt x="191" y="770"/>
                    <a:pt x="327" y="1045"/>
                    <a:pt x="396" y="1345"/>
                  </a:cubicBezTo>
                  <a:cubicBezTo>
                    <a:pt x="415" y="1415"/>
                    <a:pt x="426" y="1488"/>
                    <a:pt x="437" y="1558"/>
                  </a:cubicBezTo>
                  <a:lnTo>
                    <a:pt x="1646" y="1558"/>
                  </a:lnTo>
                  <a:lnTo>
                    <a:pt x="1646" y="1345"/>
                  </a:lnTo>
                  <a:lnTo>
                    <a:pt x="1423" y="1345"/>
                  </a:lnTo>
                  <a:cubicBezTo>
                    <a:pt x="1320" y="1345"/>
                    <a:pt x="1240" y="1265"/>
                    <a:pt x="1240" y="1162"/>
                  </a:cubicBezTo>
                  <a:lnTo>
                    <a:pt x="1240" y="590"/>
                  </a:lnTo>
                  <a:cubicBezTo>
                    <a:pt x="1240" y="491"/>
                    <a:pt x="1320" y="407"/>
                    <a:pt x="1423" y="407"/>
                  </a:cubicBezTo>
                  <a:lnTo>
                    <a:pt x="1646" y="407"/>
                  </a:lnTo>
                  <a:lnTo>
                    <a:pt x="1646" y="209"/>
                  </a:lnTo>
                  <a:cubicBezTo>
                    <a:pt x="1646" y="95"/>
                    <a:pt x="1555" y="0"/>
                    <a:pt x="1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1568508" y="4110492"/>
              <a:ext cx="249233" cy="316"/>
            </a:xfrm>
            <a:custGeom>
              <a:avLst/>
              <a:gdLst/>
              <a:ahLst/>
              <a:cxnLst/>
              <a:rect l="l" t="t" r="r" b="b"/>
              <a:pathLst>
                <a:path w="789" h="1" extrusionOk="0">
                  <a:moveTo>
                    <a:pt x="0" y="0"/>
                  </a:moveTo>
                  <a:lnTo>
                    <a:pt x="0" y="0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rgbClr val="E99D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1568508" y="3556747"/>
              <a:ext cx="2077576" cy="647564"/>
            </a:xfrm>
            <a:custGeom>
              <a:avLst/>
              <a:gdLst/>
              <a:ahLst/>
              <a:cxnLst/>
              <a:rect l="l" t="t" r="r" b="b"/>
              <a:pathLst>
                <a:path w="6577" h="2050" extrusionOk="0">
                  <a:moveTo>
                    <a:pt x="3765" y="1"/>
                  </a:moveTo>
                  <a:cubicBezTo>
                    <a:pt x="3329" y="1"/>
                    <a:pt x="2922" y="126"/>
                    <a:pt x="2577" y="334"/>
                  </a:cubicBezTo>
                  <a:cubicBezTo>
                    <a:pt x="2086" y="635"/>
                    <a:pt x="1716" y="1115"/>
                    <a:pt x="1562" y="1687"/>
                  </a:cubicBezTo>
                  <a:lnTo>
                    <a:pt x="0" y="1687"/>
                  </a:lnTo>
                  <a:lnTo>
                    <a:pt x="0" y="1753"/>
                  </a:lnTo>
                  <a:lnTo>
                    <a:pt x="0" y="2050"/>
                  </a:lnTo>
                  <a:lnTo>
                    <a:pt x="1811" y="2050"/>
                  </a:lnTo>
                  <a:cubicBezTo>
                    <a:pt x="1815" y="2024"/>
                    <a:pt x="1819" y="2002"/>
                    <a:pt x="1822" y="1977"/>
                  </a:cubicBezTo>
                  <a:cubicBezTo>
                    <a:pt x="1830" y="1929"/>
                    <a:pt x="1841" y="1885"/>
                    <a:pt x="1848" y="1837"/>
                  </a:cubicBezTo>
                  <a:cubicBezTo>
                    <a:pt x="1863" y="1786"/>
                    <a:pt x="1877" y="1735"/>
                    <a:pt x="1892" y="1687"/>
                  </a:cubicBezTo>
                  <a:cubicBezTo>
                    <a:pt x="1918" y="1599"/>
                    <a:pt x="1954" y="1518"/>
                    <a:pt x="1991" y="1438"/>
                  </a:cubicBezTo>
                  <a:cubicBezTo>
                    <a:pt x="2020" y="1379"/>
                    <a:pt x="2050" y="1321"/>
                    <a:pt x="2086" y="1262"/>
                  </a:cubicBezTo>
                  <a:cubicBezTo>
                    <a:pt x="2108" y="1222"/>
                    <a:pt x="2134" y="1181"/>
                    <a:pt x="2163" y="1145"/>
                  </a:cubicBezTo>
                  <a:cubicBezTo>
                    <a:pt x="2192" y="1101"/>
                    <a:pt x="2225" y="1060"/>
                    <a:pt x="2262" y="1020"/>
                  </a:cubicBezTo>
                  <a:cubicBezTo>
                    <a:pt x="2266" y="1013"/>
                    <a:pt x="2273" y="1005"/>
                    <a:pt x="2277" y="1002"/>
                  </a:cubicBezTo>
                  <a:cubicBezTo>
                    <a:pt x="2390" y="870"/>
                    <a:pt x="2519" y="756"/>
                    <a:pt x="2662" y="657"/>
                  </a:cubicBezTo>
                  <a:cubicBezTo>
                    <a:pt x="2735" y="609"/>
                    <a:pt x="2808" y="565"/>
                    <a:pt x="2889" y="525"/>
                  </a:cubicBezTo>
                  <a:cubicBezTo>
                    <a:pt x="2915" y="510"/>
                    <a:pt x="2944" y="499"/>
                    <a:pt x="2970" y="488"/>
                  </a:cubicBezTo>
                  <a:cubicBezTo>
                    <a:pt x="3025" y="463"/>
                    <a:pt x="3080" y="441"/>
                    <a:pt x="3135" y="422"/>
                  </a:cubicBezTo>
                  <a:cubicBezTo>
                    <a:pt x="3255" y="382"/>
                    <a:pt x="3380" y="353"/>
                    <a:pt x="3508" y="334"/>
                  </a:cubicBezTo>
                  <a:cubicBezTo>
                    <a:pt x="3593" y="323"/>
                    <a:pt x="3677" y="320"/>
                    <a:pt x="3765" y="320"/>
                  </a:cubicBezTo>
                  <a:cubicBezTo>
                    <a:pt x="3809" y="320"/>
                    <a:pt x="3853" y="320"/>
                    <a:pt x="3893" y="323"/>
                  </a:cubicBezTo>
                  <a:cubicBezTo>
                    <a:pt x="3937" y="327"/>
                    <a:pt x="3981" y="331"/>
                    <a:pt x="4022" y="334"/>
                  </a:cubicBezTo>
                  <a:cubicBezTo>
                    <a:pt x="4392" y="386"/>
                    <a:pt x="4733" y="536"/>
                    <a:pt x="5008" y="760"/>
                  </a:cubicBezTo>
                  <a:cubicBezTo>
                    <a:pt x="5107" y="844"/>
                    <a:pt x="5198" y="932"/>
                    <a:pt x="5283" y="1031"/>
                  </a:cubicBezTo>
                  <a:cubicBezTo>
                    <a:pt x="5283" y="1016"/>
                    <a:pt x="5283" y="998"/>
                    <a:pt x="5283" y="980"/>
                  </a:cubicBezTo>
                  <a:cubicBezTo>
                    <a:pt x="5283" y="976"/>
                    <a:pt x="5286" y="969"/>
                    <a:pt x="5286" y="961"/>
                  </a:cubicBezTo>
                  <a:cubicBezTo>
                    <a:pt x="5286" y="954"/>
                    <a:pt x="5290" y="943"/>
                    <a:pt x="5290" y="932"/>
                  </a:cubicBezTo>
                  <a:cubicBezTo>
                    <a:pt x="5294" y="925"/>
                    <a:pt x="5294" y="917"/>
                    <a:pt x="5297" y="910"/>
                  </a:cubicBezTo>
                  <a:cubicBezTo>
                    <a:pt x="5297" y="899"/>
                    <a:pt x="5301" y="892"/>
                    <a:pt x="5301" y="884"/>
                  </a:cubicBezTo>
                  <a:cubicBezTo>
                    <a:pt x="5305" y="873"/>
                    <a:pt x="5308" y="866"/>
                    <a:pt x="5308" y="859"/>
                  </a:cubicBezTo>
                  <a:cubicBezTo>
                    <a:pt x="5312" y="851"/>
                    <a:pt x="5316" y="844"/>
                    <a:pt x="5319" y="837"/>
                  </a:cubicBezTo>
                  <a:cubicBezTo>
                    <a:pt x="5319" y="833"/>
                    <a:pt x="5319" y="829"/>
                    <a:pt x="5323" y="826"/>
                  </a:cubicBezTo>
                  <a:cubicBezTo>
                    <a:pt x="5323" y="822"/>
                    <a:pt x="5327" y="818"/>
                    <a:pt x="5327" y="815"/>
                  </a:cubicBezTo>
                  <a:cubicBezTo>
                    <a:pt x="5330" y="807"/>
                    <a:pt x="5334" y="804"/>
                    <a:pt x="5334" y="800"/>
                  </a:cubicBezTo>
                  <a:cubicBezTo>
                    <a:pt x="5334" y="796"/>
                    <a:pt x="5338" y="796"/>
                    <a:pt x="5338" y="793"/>
                  </a:cubicBezTo>
                  <a:cubicBezTo>
                    <a:pt x="5341" y="785"/>
                    <a:pt x="5345" y="778"/>
                    <a:pt x="5349" y="771"/>
                  </a:cubicBezTo>
                  <a:cubicBezTo>
                    <a:pt x="5352" y="763"/>
                    <a:pt x="5356" y="760"/>
                    <a:pt x="5356" y="756"/>
                  </a:cubicBezTo>
                  <a:cubicBezTo>
                    <a:pt x="5360" y="752"/>
                    <a:pt x="5363" y="749"/>
                    <a:pt x="5367" y="741"/>
                  </a:cubicBezTo>
                  <a:cubicBezTo>
                    <a:pt x="5378" y="727"/>
                    <a:pt x="5389" y="708"/>
                    <a:pt x="5400" y="694"/>
                  </a:cubicBezTo>
                  <a:cubicBezTo>
                    <a:pt x="5415" y="679"/>
                    <a:pt x="5426" y="664"/>
                    <a:pt x="5440" y="650"/>
                  </a:cubicBezTo>
                  <a:cubicBezTo>
                    <a:pt x="5459" y="631"/>
                    <a:pt x="5477" y="617"/>
                    <a:pt x="5499" y="598"/>
                  </a:cubicBezTo>
                  <a:cubicBezTo>
                    <a:pt x="5521" y="584"/>
                    <a:pt x="5539" y="569"/>
                    <a:pt x="5565" y="558"/>
                  </a:cubicBezTo>
                  <a:cubicBezTo>
                    <a:pt x="5642" y="514"/>
                    <a:pt x="5730" y="492"/>
                    <a:pt x="5821" y="492"/>
                  </a:cubicBezTo>
                  <a:lnTo>
                    <a:pt x="6577" y="492"/>
                  </a:lnTo>
                  <a:cubicBezTo>
                    <a:pt x="6577" y="492"/>
                    <a:pt x="6577" y="488"/>
                    <a:pt x="6577" y="488"/>
                  </a:cubicBezTo>
                  <a:cubicBezTo>
                    <a:pt x="6577" y="426"/>
                    <a:pt x="6577" y="367"/>
                    <a:pt x="6577" y="305"/>
                  </a:cubicBezTo>
                  <a:cubicBezTo>
                    <a:pt x="6577" y="305"/>
                    <a:pt x="6577" y="301"/>
                    <a:pt x="6577" y="298"/>
                  </a:cubicBezTo>
                  <a:cubicBezTo>
                    <a:pt x="6573" y="239"/>
                    <a:pt x="6569" y="184"/>
                    <a:pt x="6569" y="126"/>
                  </a:cubicBezTo>
                  <a:lnTo>
                    <a:pt x="5821" y="126"/>
                  </a:lnTo>
                  <a:cubicBezTo>
                    <a:pt x="5649" y="126"/>
                    <a:pt x="5495" y="210"/>
                    <a:pt x="5396" y="334"/>
                  </a:cubicBezTo>
                  <a:cubicBezTo>
                    <a:pt x="5341" y="408"/>
                    <a:pt x="5301" y="492"/>
                    <a:pt x="5286" y="587"/>
                  </a:cubicBezTo>
                  <a:cubicBezTo>
                    <a:pt x="5184" y="492"/>
                    <a:pt x="5070" y="408"/>
                    <a:pt x="4953" y="334"/>
                  </a:cubicBezTo>
                  <a:cubicBezTo>
                    <a:pt x="4604" y="126"/>
                    <a:pt x="4201" y="1"/>
                    <a:pt x="3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571575" y="1797903"/>
              <a:ext cx="1426853" cy="67599"/>
            </a:xfrm>
            <a:custGeom>
              <a:avLst/>
              <a:gdLst/>
              <a:ahLst/>
              <a:cxnLst/>
              <a:rect l="l" t="t" r="r" b="b"/>
              <a:pathLst>
                <a:path w="4517" h="214" extrusionOk="0">
                  <a:moveTo>
                    <a:pt x="0" y="1"/>
                  </a:moveTo>
                  <a:lnTo>
                    <a:pt x="0" y="173"/>
                  </a:lnTo>
                  <a:lnTo>
                    <a:pt x="3945" y="213"/>
                  </a:lnTo>
                  <a:lnTo>
                    <a:pt x="4516" y="213"/>
                  </a:lnTo>
                  <a:lnTo>
                    <a:pt x="45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571575" y="1852551"/>
              <a:ext cx="1246166" cy="12951"/>
            </a:xfrm>
            <a:custGeom>
              <a:avLst/>
              <a:gdLst/>
              <a:ahLst/>
              <a:cxnLst/>
              <a:rect l="l" t="t" r="r" b="b"/>
              <a:pathLst>
                <a:path w="3945" h="41" extrusionOk="0">
                  <a:moveTo>
                    <a:pt x="0" y="0"/>
                  </a:moveTo>
                  <a:lnTo>
                    <a:pt x="0" y="40"/>
                  </a:lnTo>
                  <a:lnTo>
                    <a:pt x="394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9D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2044231" y="2050295"/>
              <a:ext cx="173105" cy="670940"/>
            </a:xfrm>
            <a:custGeom>
              <a:avLst/>
              <a:gdLst/>
              <a:ahLst/>
              <a:cxnLst/>
              <a:rect l="l" t="t" r="r" b="b"/>
              <a:pathLst>
                <a:path w="548" h="2124" extrusionOk="0">
                  <a:moveTo>
                    <a:pt x="1" y="1"/>
                  </a:moveTo>
                  <a:lnTo>
                    <a:pt x="544" y="2123"/>
                  </a:lnTo>
                  <a:lnTo>
                    <a:pt x="547" y="2123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ABE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012010" y="1919519"/>
              <a:ext cx="22112" cy="87184"/>
            </a:xfrm>
            <a:custGeom>
              <a:avLst/>
              <a:gdLst/>
              <a:ahLst/>
              <a:cxnLst/>
              <a:rect l="l" t="t" r="r" b="b"/>
              <a:pathLst>
                <a:path w="70" h="276" extrusionOk="0">
                  <a:moveTo>
                    <a:pt x="70" y="276"/>
                  </a:moveTo>
                  <a:lnTo>
                    <a:pt x="0" y="1"/>
                  </a:lnTo>
                  <a:lnTo>
                    <a:pt x="70" y="276"/>
                  </a:lnTo>
                  <a:close/>
                </a:path>
              </a:pathLst>
            </a:custGeom>
            <a:solidFill>
              <a:srgbClr val="ABE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1873021" y="1919519"/>
              <a:ext cx="161101" cy="87184"/>
            </a:xfrm>
            <a:custGeom>
              <a:avLst/>
              <a:gdLst/>
              <a:ahLst/>
              <a:cxnLst/>
              <a:rect l="l" t="t" r="r" b="b"/>
              <a:pathLst>
                <a:path w="510" h="276" extrusionOk="0">
                  <a:moveTo>
                    <a:pt x="0" y="1"/>
                  </a:moveTo>
                  <a:lnTo>
                    <a:pt x="0" y="276"/>
                  </a:lnTo>
                  <a:lnTo>
                    <a:pt x="510" y="276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1873021" y="2050295"/>
              <a:ext cx="343051" cy="670940"/>
            </a:xfrm>
            <a:custGeom>
              <a:avLst/>
              <a:gdLst/>
              <a:ahLst/>
              <a:cxnLst/>
              <a:rect l="l" t="t" r="r" b="b"/>
              <a:pathLst>
                <a:path w="1086" h="2124" extrusionOk="0">
                  <a:moveTo>
                    <a:pt x="0" y="1"/>
                  </a:moveTo>
                  <a:lnTo>
                    <a:pt x="0" y="2123"/>
                  </a:lnTo>
                  <a:lnTo>
                    <a:pt x="1086" y="2123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613272" y="4110492"/>
              <a:ext cx="54648" cy="316"/>
            </a:xfrm>
            <a:custGeom>
              <a:avLst/>
              <a:gdLst/>
              <a:ahLst/>
              <a:cxnLst/>
              <a:rect l="l" t="t" r="r" b="b"/>
              <a:pathLst>
                <a:path w="173" h="1" extrusionOk="0">
                  <a:moveTo>
                    <a:pt x="0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1514176" y="4110492"/>
              <a:ext cx="54648" cy="316"/>
            </a:xfrm>
            <a:custGeom>
              <a:avLst/>
              <a:gdLst/>
              <a:ahLst/>
              <a:cxnLst/>
              <a:rect l="l" t="t" r="r" b="b"/>
              <a:pathLst>
                <a:path w="173" h="1" extrusionOk="0">
                  <a:moveTo>
                    <a:pt x="0" y="0"/>
                  </a:moveTo>
                  <a:lnTo>
                    <a:pt x="0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667604" y="4323398"/>
              <a:ext cx="316" cy="85921"/>
            </a:xfrm>
            <a:custGeom>
              <a:avLst/>
              <a:gdLst/>
              <a:ahLst/>
              <a:cxnLst/>
              <a:rect l="l" t="t" r="r" b="b"/>
              <a:pathLst>
                <a:path w="1" h="272" extrusionOk="0">
                  <a:moveTo>
                    <a:pt x="1" y="1"/>
                  </a:moveTo>
                  <a:lnTo>
                    <a:pt x="1" y="272"/>
                  </a:lnTo>
                  <a:close/>
                </a:path>
              </a:pathLst>
            </a:custGeom>
            <a:solidFill>
              <a:srgbClr val="E99D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667604" y="2050295"/>
              <a:ext cx="200587" cy="1503297"/>
            </a:xfrm>
            <a:custGeom>
              <a:avLst/>
              <a:gdLst/>
              <a:ahLst/>
              <a:cxnLst/>
              <a:rect l="l" t="t" r="r" b="b"/>
              <a:pathLst>
                <a:path w="635" h="4759" extrusionOk="0">
                  <a:moveTo>
                    <a:pt x="1" y="1"/>
                  </a:moveTo>
                  <a:lnTo>
                    <a:pt x="1" y="4759"/>
                  </a:lnTo>
                  <a:lnTo>
                    <a:pt x="635" y="4759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667604" y="3994563"/>
              <a:ext cx="316" cy="36327"/>
            </a:xfrm>
            <a:custGeom>
              <a:avLst/>
              <a:gdLst/>
              <a:ahLst/>
              <a:cxnLst/>
              <a:rect l="l" t="t" r="r" b="b"/>
              <a:pathLst>
                <a:path w="1" h="115" extrusionOk="0">
                  <a:moveTo>
                    <a:pt x="1" y="1"/>
                  </a:moveTo>
                  <a:lnTo>
                    <a:pt x="1" y="114"/>
                  </a:lnTo>
                  <a:close/>
                </a:path>
              </a:pathLst>
            </a:custGeom>
            <a:solidFill>
              <a:srgbClr val="E99D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867875" y="2050295"/>
              <a:ext cx="630191" cy="1503297"/>
            </a:xfrm>
            <a:custGeom>
              <a:avLst/>
              <a:gdLst/>
              <a:ahLst/>
              <a:cxnLst/>
              <a:rect l="l" t="t" r="r" b="b"/>
              <a:pathLst>
                <a:path w="1995" h="4759" extrusionOk="0">
                  <a:moveTo>
                    <a:pt x="1" y="1"/>
                  </a:moveTo>
                  <a:lnTo>
                    <a:pt x="1" y="4759"/>
                  </a:lnTo>
                  <a:lnTo>
                    <a:pt x="1995" y="4759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1497750" y="2050295"/>
              <a:ext cx="16742" cy="1503297"/>
            </a:xfrm>
            <a:custGeom>
              <a:avLst/>
              <a:gdLst/>
              <a:ahLst/>
              <a:cxnLst/>
              <a:rect l="l" t="t" r="r" b="b"/>
              <a:pathLst>
                <a:path w="53" h="4759" extrusionOk="0">
                  <a:moveTo>
                    <a:pt x="1" y="1"/>
                  </a:moveTo>
                  <a:lnTo>
                    <a:pt x="1" y="4759"/>
                  </a:lnTo>
                  <a:lnTo>
                    <a:pt x="52" y="4759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667604" y="4110492"/>
              <a:ext cx="316" cy="3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1817425" y="1865187"/>
              <a:ext cx="796978" cy="911644"/>
            </a:xfrm>
            <a:custGeom>
              <a:avLst/>
              <a:gdLst/>
              <a:ahLst/>
              <a:cxnLst/>
              <a:rect l="l" t="t" r="r" b="b"/>
              <a:pathLst>
                <a:path w="2523" h="2886" extrusionOk="0">
                  <a:moveTo>
                    <a:pt x="1" y="0"/>
                  </a:moveTo>
                  <a:lnTo>
                    <a:pt x="1" y="2885"/>
                  </a:lnTo>
                  <a:lnTo>
                    <a:pt x="1302" y="2885"/>
                  </a:lnTo>
                  <a:lnTo>
                    <a:pt x="1262" y="2709"/>
                  </a:lnTo>
                  <a:lnTo>
                    <a:pt x="176" y="2709"/>
                  </a:lnTo>
                  <a:lnTo>
                    <a:pt x="176" y="587"/>
                  </a:lnTo>
                  <a:lnTo>
                    <a:pt x="822" y="587"/>
                  </a:lnTo>
                  <a:cubicBezTo>
                    <a:pt x="976" y="587"/>
                    <a:pt x="1115" y="517"/>
                    <a:pt x="1207" y="400"/>
                  </a:cubicBezTo>
                  <a:cubicBezTo>
                    <a:pt x="1276" y="312"/>
                    <a:pt x="1375" y="264"/>
                    <a:pt x="1485" y="264"/>
                  </a:cubicBezTo>
                  <a:lnTo>
                    <a:pt x="1984" y="264"/>
                  </a:lnTo>
                  <a:cubicBezTo>
                    <a:pt x="2141" y="264"/>
                    <a:pt x="2270" y="393"/>
                    <a:pt x="2270" y="554"/>
                  </a:cubicBezTo>
                  <a:lnTo>
                    <a:pt x="2270" y="605"/>
                  </a:lnTo>
                  <a:cubicBezTo>
                    <a:pt x="2215" y="580"/>
                    <a:pt x="2152" y="565"/>
                    <a:pt x="2086" y="565"/>
                  </a:cubicBezTo>
                  <a:lnTo>
                    <a:pt x="1910" y="565"/>
                  </a:lnTo>
                  <a:lnTo>
                    <a:pt x="1910" y="2475"/>
                  </a:lnTo>
                  <a:lnTo>
                    <a:pt x="2248" y="2475"/>
                  </a:lnTo>
                  <a:cubicBezTo>
                    <a:pt x="2248" y="2475"/>
                    <a:pt x="2522" y="2244"/>
                    <a:pt x="2522" y="1646"/>
                  </a:cubicBezTo>
                  <a:lnTo>
                    <a:pt x="2522" y="1001"/>
                  </a:lnTo>
                  <a:cubicBezTo>
                    <a:pt x="2522" y="888"/>
                    <a:pt x="2478" y="785"/>
                    <a:pt x="2409" y="708"/>
                  </a:cubicBezTo>
                  <a:lnTo>
                    <a:pt x="2409" y="554"/>
                  </a:lnTo>
                  <a:cubicBezTo>
                    <a:pt x="2409" y="319"/>
                    <a:pt x="2218" y="125"/>
                    <a:pt x="1984" y="125"/>
                  </a:cubicBezTo>
                  <a:lnTo>
                    <a:pt x="1485" y="125"/>
                  </a:lnTo>
                  <a:cubicBezTo>
                    <a:pt x="1335" y="125"/>
                    <a:pt x="1192" y="195"/>
                    <a:pt x="1100" y="316"/>
                  </a:cubicBezTo>
                  <a:cubicBezTo>
                    <a:pt x="1034" y="400"/>
                    <a:pt x="932" y="448"/>
                    <a:pt x="822" y="448"/>
                  </a:cubicBezTo>
                  <a:lnTo>
                    <a:pt x="176" y="448"/>
                  </a:lnTo>
                  <a:lnTo>
                    <a:pt x="176" y="173"/>
                  </a:lnTo>
                  <a:lnTo>
                    <a:pt x="616" y="173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2373383" y="2043346"/>
              <a:ext cx="47699" cy="603656"/>
            </a:xfrm>
            <a:custGeom>
              <a:avLst/>
              <a:gdLst/>
              <a:ahLst/>
              <a:cxnLst/>
              <a:rect l="l" t="t" r="r" b="b"/>
              <a:pathLst>
                <a:path w="151" h="1911" extrusionOk="0">
                  <a:moveTo>
                    <a:pt x="150" y="1"/>
                  </a:moveTo>
                  <a:cubicBezTo>
                    <a:pt x="70" y="1"/>
                    <a:pt x="0" y="67"/>
                    <a:pt x="0" y="151"/>
                  </a:cubicBezTo>
                  <a:lnTo>
                    <a:pt x="0" y="1760"/>
                  </a:lnTo>
                  <a:cubicBezTo>
                    <a:pt x="0" y="1845"/>
                    <a:pt x="70" y="1911"/>
                    <a:pt x="150" y="1911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3628394" y="3840411"/>
              <a:ext cx="128881" cy="296932"/>
            </a:xfrm>
            <a:custGeom>
              <a:avLst/>
              <a:gdLst/>
              <a:ahLst/>
              <a:cxnLst/>
              <a:rect l="l" t="t" r="r" b="b"/>
              <a:pathLst>
                <a:path w="408" h="940" extrusionOk="0">
                  <a:moveTo>
                    <a:pt x="184" y="1"/>
                  </a:moveTo>
                  <a:cubicBezTo>
                    <a:pt x="81" y="1"/>
                    <a:pt x="1" y="85"/>
                    <a:pt x="1" y="184"/>
                  </a:cubicBezTo>
                  <a:lnTo>
                    <a:pt x="1" y="756"/>
                  </a:lnTo>
                  <a:cubicBezTo>
                    <a:pt x="1" y="859"/>
                    <a:pt x="81" y="939"/>
                    <a:pt x="184" y="939"/>
                  </a:cubicBezTo>
                  <a:lnTo>
                    <a:pt x="407" y="939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1998112" y="1484230"/>
              <a:ext cx="128881" cy="381273"/>
            </a:xfrm>
            <a:custGeom>
              <a:avLst/>
              <a:gdLst/>
              <a:ahLst/>
              <a:cxnLst/>
              <a:rect l="l" t="t" r="r" b="b"/>
              <a:pathLst>
                <a:path w="408" h="1207" extrusionOk="0">
                  <a:moveTo>
                    <a:pt x="0" y="0"/>
                  </a:moveTo>
                  <a:lnTo>
                    <a:pt x="0" y="994"/>
                  </a:lnTo>
                  <a:lnTo>
                    <a:pt x="0" y="1206"/>
                  </a:lnTo>
                  <a:lnTo>
                    <a:pt x="246" y="1206"/>
                  </a:lnTo>
                  <a:cubicBezTo>
                    <a:pt x="334" y="1206"/>
                    <a:pt x="407" y="1133"/>
                    <a:pt x="407" y="1045"/>
                  </a:cubicBezTo>
                  <a:lnTo>
                    <a:pt x="407" y="162"/>
                  </a:lnTo>
                  <a:cubicBezTo>
                    <a:pt x="407" y="74"/>
                    <a:pt x="334" y="0"/>
                    <a:pt x="246" y="0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20492" y="1995015"/>
              <a:ext cx="868684" cy="993774"/>
            </a:xfrm>
            <a:custGeom>
              <a:avLst/>
              <a:gdLst/>
              <a:ahLst/>
              <a:cxnLst/>
              <a:rect l="l" t="t" r="r" b="b"/>
              <a:pathLst>
                <a:path w="2750" h="3146" extrusionOk="0">
                  <a:moveTo>
                    <a:pt x="2585" y="2691"/>
                  </a:moveTo>
                  <a:cubicBezTo>
                    <a:pt x="2585" y="2852"/>
                    <a:pt x="2453" y="2980"/>
                    <a:pt x="2295" y="2980"/>
                  </a:cubicBezTo>
                  <a:lnTo>
                    <a:pt x="455" y="2980"/>
                  </a:lnTo>
                  <a:cubicBezTo>
                    <a:pt x="297" y="2980"/>
                    <a:pt x="165" y="2852"/>
                    <a:pt x="165" y="2691"/>
                  </a:cubicBezTo>
                  <a:lnTo>
                    <a:pt x="165" y="455"/>
                  </a:lnTo>
                  <a:cubicBezTo>
                    <a:pt x="165" y="293"/>
                    <a:pt x="297" y="161"/>
                    <a:pt x="455" y="161"/>
                  </a:cubicBezTo>
                  <a:lnTo>
                    <a:pt x="2295" y="161"/>
                  </a:lnTo>
                  <a:cubicBezTo>
                    <a:pt x="2453" y="161"/>
                    <a:pt x="2585" y="293"/>
                    <a:pt x="2585" y="455"/>
                  </a:cubicBezTo>
                  <a:close/>
                  <a:moveTo>
                    <a:pt x="2295" y="0"/>
                  </a:moveTo>
                  <a:lnTo>
                    <a:pt x="455" y="0"/>
                  </a:lnTo>
                  <a:cubicBezTo>
                    <a:pt x="206" y="0"/>
                    <a:pt x="0" y="202"/>
                    <a:pt x="0" y="455"/>
                  </a:cubicBezTo>
                  <a:lnTo>
                    <a:pt x="0" y="2691"/>
                  </a:lnTo>
                  <a:cubicBezTo>
                    <a:pt x="0" y="2940"/>
                    <a:pt x="206" y="3145"/>
                    <a:pt x="455" y="3145"/>
                  </a:cubicBezTo>
                  <a:lnTo>
                    <a:pt x="2295" y="3145"/>
                  </a:lnTo>
                  <a:cubicBezTo>
                    <a:pt x="2544" y="3145"/>
                    <a:pt x="2750" y="2940"/>
                    <a:pt x="2750" y="2691"/>
                  </a:cubicBezTo>
                  <a:lnTo>
                    <a:pt x="2750" y="455"/>
                  </a:lnTo>
                  <a:cubicBezTo>
                    <a:pt x="2750" y="202"/>
                    <a:pt x="2544" y="0"/>
                    <a:pt x="2295" y="0"/>
                  </a:cubicBez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805330" y="2349122"/>
              <a:ext cx="763494" cy="1207944"/>
            </a:xfrm>
            <a:custGeom>
              <a:avLst/>
              <a:gdLst/>
              <a:ahLst/>
              <a:cxnLst/>
              <a:rect l="l" t="t" r="r" b="b"/>
              <a:pathLst>
                <a:path w="2417" h="3824" extrusionOk="0">
                  <a:moveTo>
                    <a:pt x="1" y="1"/>
                  </a:moveTo>
                  <a:lnTo>
                    <a:pt x="316" y="1"/>
                  </a:lnTo>
                  <a:cubicBezTo>
                    <a:pt x="448" y="1"/>
                    <a:pt x="712" y="111"/>
                    <a:pt x="749" y="459"/>
                  </a:cubicBezTo>
                  <a:cubicBezTo>
                    <a:pt x="782" y="807"/>
                    <a:pt x="936" y="2457"/>
                    <a:pt x="936" y="2457"/>
                  </a:cubicBezTo>
                  <a:lnTo>
                    <a:pt x="1929" y="2457"/>
                  </a:lnTo>
                  <a:cubicBezTo>
                    <a:pt x="2339" y="2457"/>
                    <a:pt x="2416" y="2508"/>
                    <a:pt x="2416" y="2677"/>
                  </a:cubicBezTo>
                  <a:lnTo>
                    <a:pt x="2416" y="3824"/>
                  </a:lnTo>
                  <a:lnTo>
                    <a:pt x="1" y="3824"/>
                  </a:lnTo>
                  <a:lnTo>
                    <a:pt x="1" y="2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667604" y="2462524"/>
              <a:ext cx="238809" cy="299143"/>
            </a:xfrm>
            <a:custGeom>
              <a:avLst/>
              <a:gdLst/>
              <a:ahLst/>
              <a:cxnLst/>
              <a:rect l="l" t="t" r="r" b="b"/>
              <a:pathLst>
                <a:path w="756" h="947" extrusionOk="0">
                  <a:moveTo>
                    <a:pt x="756" y="771"/>
                  </a:moveTo>
                  <a:lnTo>
                    <a:pt x="576" y="492"/>
                  </a:lnTo>
                  <a:cubicBezTo>
                    <a:pt x="576" y="488"/>
                    <a:pt x="580" y="485"/>
                    <a:pt x="580" y="481"/>
                  </a:cubicBezTo>
                  <a:lnTo>
                    <a:pt x="580" y="481"/>
                  </a:lnTo>
                  <a:cubicBezTo>
                    <a:pt x="583" y="477"/>
                    <a:pt x="583" y="470"/>
                    <a:pt x="587" y="466"/>
                  </a:cubicBezTo>
                  <a:lnTo>
                    <a:pt x="587" y="466"/>
                  </a:lnTo>
                  <a:cubicBezTo>
                    <a:pt x="587" y="463"/>
                    <a:pt x="587" y="463"/>
                    <a:pt x="587" y="463"/>
                  </a:cubicBezTo>
                  <a:cubicBezTo>
                    <a:pt x="587" y="463"/>
                    <a:pt x="587" y="463"/>
                    <a:pt x="587" y="459"/>
                  </a:cubicBezTo>
                  <a:lnTo>
                    <a:pt x="587" y="459"/>
                  </a:lnTo>
                  <a:cubicBezTo>
                    <a:pt x="605" y="397"/>
                    <a:pt x="591" y="301"/>
                    <a:pt x="583" y="239"/>
                  </a:cubicBezTo>
                  <a:lnTo>
                    <a:pt x="558" y="107"/>
                  </a:lnTo>
                  <a:cubicBezTo>
                    <a:pt x="536" y="93"/>
                    <a:pt x="506" y="96"/>
                    <a:pt x="484" y="111"/>
                  </a:cubicBezTo>
                  <a:cubicBezTo>
                    <a:pt x="466" y="126"/>
                    <a:pt x="459" y="148"/>
                    <a:pt x="459" y="173"/>
                  </a:cubicBezTo>
                  <a:lnTo>
                    <a:pt x="481" y="290"/>
                  </a:lnTo>
                  <a:lnTo>
                    <a:pt x="437" y="221"/>
                  </a:lnTo>
                  <a:lnTo>
                    <a:pt x="352" y="38"/>
                  </a:lnTo>
                  <a:cubicBezTo>
                    <a:pt x="345" y="23"/>
                    <a:pt x="334" y="12"/>
                    <a:pt x="319" y="8"/>
                  </a:cubicBezTo>
                  <a:lnTo>
                    <a:pt x="312" y="8"/>
                  </a:lnTo>
                  <a:cubicBezTo>
                    <a:pt x="290" y="1"/>
                    <a:pt x="264" y="16"/>
                    <a:pt x="257" y="41"/>
                  </a:cubicBezTo>
                  <a:cubicBezTo>
                    <a:pt x="253" y="52"/>
                    <a:pt x="253" y="63"/>
                    <a:pt x="257" y="74"/>
                  </a:cubicBezTo>
                  <a:lnTo>
                    <a:pt x="338" y="265"/>
                  </a:lnTo>
                  <a:lnTo>
                    <a:pt x="228" y="89"/>
                  </a:lnTo>
                  <a:cubicBezTo>
                    <a:pt x="217" y="71"/>
                    <a:pt x="199" y="60"/>
                    <a:pt x="180" y="52"/>
                  </a:cubicBezTo>
                  <a:cubicBezTo>
                    <a:pt x="155" y="41"/>
                    <a:pt x="125" y="56"/>
                    <a:pt x="114" y="82"/>
                  </a:cubicBezTo>
                  <a:cubicBezTo>
                    <a:pt x="111" y="100"/>
                    <a:pt x="111" y="115"/>
                    <a:pt x="122" y="129"/>
                  </a:cubicBezTo>
                  <a:lnTo>
                    <a:pt x="253" y="323"/>
                  </a:lnTo>
                  <a:lnTo>
                    <a:pt x="111" y="181"/>
                  </a:lnTo>
                  <a:cubicBezTo>
                    <a:pt x="103" y="173"/>
                    <a:pt x="92" y="170"/>
                    <a:pt x="85" y="170"/>
                  </a:cubicBezTo>
                  <a:cubicBezTo>
                    <a:pt x="59" y="170"/>
                    <a:pt x="37" y="188"/>
                    <a:pt x="37" y="214"/>
                  </a:cubicBezTo>
                  <a:cubicBezTo>
                    <a:pt x="34" y="228"/>
                    <a:pt x="41" y="247"/>
                    <a:pt x="52" y="258"/>
                  </a:cubicBezTo>
                  <a:lnTo>
                    <a:pt x="144" y="367"/>
                  </a:lnTo>
                  <a:lnTo>
                    <a:pt x="67" y="320"/>
                  </a:lnTo>
                  <a:cubicBezTo>
                    <a:pt x="59" y="316"/>
                    <a:pt x="48" y="312"/>
                    <a:pt x="37" y="316"/>
                  </a:cubicBezTo>
                  <a:cubicBezTo>
                    <a:pt x="15" y="316"/>
                    <a:pt x="1" y="338"/>
                    <a:pt x="4" y="360"/>
                  </a:cubicBezTo>
                  <a:cubicBezTo>
                    <a:pt x="4" y="378"/>
                    <a:pt x="12" y="393"/>
                    <a:pt x="26" y="400"/>
                  </a:cubicBezTo>
                  <a:lnTo>
                    <a:pt x="177" y="518"/>
                  </a:lnTo>
                  <a:lnTo>
                    <a:pt x="195" y="543"/>
                  </a:lnTo>
                  <a:cubicBezTo>
                    <a:pt x="199" y="547"/>
                    <a:pt x="202" y="551"/>
                    <a:pt x="206" y="554"/>
                  </a:cubicBezTo>
                  <a:cubicBezTo>
                    <a:pt x="242" y="598"/>
                    <a:pt x="294" y="620"/>
                    <a:pt x="345" y="624"/>
                  </a:cubicBezTo>
                  <a:cubicBezTo>
                    <a:pt x="404" y="771"/>
                    <a:pt x="481" y="947"/>
                    <a:pt x="481" y="947"/>
                  </a:cubicBezTo>
                  <a:close/>
                </a:path>
              </a:pathLst>
            </a:custGeom>
            <a:solidFill>
              <a:srgbClr val="FDC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768371" y="2621414"/>
              <a:ext cx="128881" cy="122879"/>
            </a:xfrm>
            <a:custGeom>
              <a:avLst/>
              <a:gdLst/>
              <a:ahLst/>
              <a:cxnLst/>
              <a:rect l="l" t="t" r="r" b="b"/>
              <a:pathLst>
                <a:path w="408" h="389" extrusionOk="0">
                  <a:moveTo>
                    <a:pt x="0" y="194"/>
                  </a:moveTo>
                  <a:lnTo>
                    <a:pt x="107" y="389"/>
                  </a:lnTo>
                  <a:lnTo>
                    <a:pt x="407" y="143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770583" y="2628363"/>
              <a:ext cx="455506" cy="444766"/>
            </a:xfrm>
            <a:custGeom>
              <a:avLst/>
              <a:gdLst/>
              <a:ahLst/>
              <a:cxnLst/>
              <a:rect l="l" t="t" r="r" b="b"/>
              <a:pathLst>
                <a:path w="1442" h="1408" extrusionOk="0">
                  <a:moveTo>
                    <a:pt x="1379" y="737"/>
                  </a:moveTo>
                  <a:cubicBezTo>
                    <a:pt x="994" y="693"/>
                    <a:pt x="536" y="323"/>
                    <a:pt x="375" y="0"/>
                  </a:cubicBezTo>
                  <a:cubicBezTo>
                    <a:pt x="250" y="88"/>
                    <a:pt x="125" y="176"/>
                    <a:pt x="1" y="264"/>
                  </a:cubicBezTo>
                  <a:cubicBezTo>
                    <a:pt x="177" y="704"/>
                    <a:pt x="763" y="1217"/>
                    <a:pt x="1196" y="1408"/>
                  </a:cubicBezTo>
                  <a:cubicBezTo>
                    <a:pt x="1251" y="1213"/>
                    <a:pt x="1298" y="968"/>
                    <a:pt x="1441" y="825"/>
                  </a:cubicBezTo>
                  <a:close/>
                </a:path>
              </a:pathLst>
            </a:custGeom>
            <a:solidFill>
              <a:srgbClr val="006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1112370" y="2794834"/>
              <a:ext cx="518999" cy="520263"/>
            </a:xfrm>
            <a:custGeom>
              <a:avLst/>
              <a:gdLst/>
              <a:ahLst/>
              <a:cxnLst/>
              <a:rect l="l" t="t" r="r" b="b"/>
              <a:pathLst>
                <a:path w="1643" h="1647" extrusionOk="0">
                  <a:moveTo>
                    <a:pt x="829" y="1577"/>
                  </a:moveTo>
                  <a:lnTo>
                    <a:pt x="1642" y="1511"/>
                  </a:lnTo>
                  <a:cubicBezTo>
                    <a:pt x="1642" y="1511"/>
                    <a:pt x="1466" y="430"/>
                    <a:pt x="1272" y="217"/>
                  </a:cubicBezTo>
                  <a:cubicBezTo>
                    <a:pt x="1071" y="1"/>
                    <a:pt x="843" y="23"/>
                    <a:pt x="697" y="38"/>
                  </a:cubicBezTo>
                  <a:cubicBezTo>
                    <a:pt x="550" y="49"/>
                    <a:pt x="319" y="63"/>
                    <a:pt x="158" y="313"/>
                  </a:cubicBezTo>
                  <a:cubicBezTo>
                    <a:pt x="0" y="551"/>
                    <a:pt x="4" y="1647"/>
                    <a:pt x="4" y="1647"/>
                  </a:cubicBezTo>
                  <a:lnTo>
                    <a:pt x="818" y="1577"/>
                  </a:lnTo>
                  <a:close/>
                </a:path>
              </a:pathLst>
            </a:custGeom>
            <a:solidFill>
              <a:srgbClr val="006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1224509" y="2799573"/>
              <a:ext cx="217013" cy="176264"/>
            </a:xfrm>
            <a:custGeom>
              <a:avLst/>
              <a:gdLst/>
              <a:ahLst/>
              <a:cxnLst/>
              <a:rect l="l" t="t" r="r" b="b"/>
              <a:pathLst>
                <a:path w="687" h="558" extrusionOk="0">
                  <a:moveTo>
                    <a:pt x="386" y="558"/>
                  </a:moveTo>
                  <a:cubicBezTo>
                    <a:pt x="551" y="462"/>
                    <a:pt x="646" y="191"/>
                    <a:pt x="686" y="48"/>
                  </a:cubicBezTo>
                  <a:cubicBezTo>
                    <a:pt x="558" y="1"/>
                    <a:pt x="433" y="15"/>
                    <a:pt x="342" y="23"/>
                  </a:cubicBezTo>
                  <a:cubicBezTo>
                    <a:pt x="246" y="30"/>
                    <a:pt x="122" y="37"/>
                    <a:pt x="1" y="107"/>
                  </a:cubicBezTo>
                  <a:cubicBezTo>
                    <a:pt x="67" y="239"/>
                    <a:pt x="206" y="488"/>
                    <a:pt x="386" y="5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1186287" y="2686170"/>
              <a:ext cx="227437" cy="194901"/>
            </a:xfrm>
            <a:custGeom>
              <a:avLst/>
              <a:gdLst/>
              <a:ahLst/>
              <a:cxnLst/>
              <a:rect l="l" t="t" r="r" b="b"/>
              <a:pathLst>
                <a:path w="720" h="617" extrusionOk="0">
                  <a:moveTo>
                    <a:pt x="386" y="19"/>
                  </a:moveTo>
                  <a:lnTo>
                    <a:pt x="272" y="33"/>
                  </a:lnTo>
                  <a:cubicBezTo>
                    <a:pt x="114" y="48"/>
                    <a:pt x="1" y="191"/>
                    <a:pt x="19" y="349"/>
                  </a:cubicBezTo>
                  <a:cubicBezTo>
                    <a:pt x="37" y="506"/>
                    <a:pt x="180" y="616"/>
                    <a:pt x="338" y="598"/>
                  </a:cubicBezTo>
                  <a:lnTo>
                    <a:pt x="452" y="587"/>
                  </a:lnTo>
                  <a:cubicBezTo>
                    <a:pt x="609" y="569"/>
                    <a:pt x="719" y="426"/>
                    <a:pt x="701" y="268"/>
                  </a:cubicBezTo>
                  <a:cubicBezTo>
                    <a:pt x="683" y="114"/>
                    <a:pt x="543" y="0"/>
                    <a:pt x="386" y="19"/>
                  </a:cubicBezTo>
                  <a:close/>
                </a:path>
              </a:pathLst>
            </a:custGeom>
            <a:solidFill>
              <a:srgbClr val="91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1284843" y="2822632"/>
              <a:ext cx="98556" cy="153204"/>
            </a:xfrm>
            <a:custGeom>
              <a:avLst/>
              <a:gdLst/>
              <a:ahLst/>
              <a:cxnLst/>
              <a:rect l="l" t="t" r="r" b="b"/>
              <a:pathLst>
                <a:path w="312" h="485" extrusionOk="0">
                  <a:moveTo>
                    <a:pt x="92" y="426"/>
                  </a:moveTo>
                  <a:cubicBezTo>
                    <a:pt x="125" y="452"/>
                    <a:pt x="158" y="470"/>
                    <a:pt x="195" y="485"/>
                  </a:cubicBezTo>
                  <a:cubicBezTo>
                    <a:pt x="228" y="466"/>
                    <a:pt x="257" y="441"/>
                    <a:pt x="283" y="408"/>
                  </a:cubicBezTo>
                  <a:cubicBezTo>
                    <a:pt x="264" y="345"/>
                    <a:pt x="239" y="272"/>
                    <a:pt x="213" y="225"/>
                  </a:cubicBezTo>
                  <a:cubicBezTo>
                    <a:pt x="264" y="170"/>
                    <a:pt x="297" y="78"/>
                    <a:pt x="312" y="23"/>
                  </a:cubicBezTo>
                  <a:cubicBezTo>
                    <a:pt x="253" y="1"/>
                    <a:pt x="198" y="8"/>
                    <a:pt x="154" y="12"/>
                  </a:cubicBezTo>
                  <a:cubicBezTo>
                    <a:pt x="110" y="16"/>
                    <a:pt x="55" y="19"/>
                    <a:pt x="0" y="49"/>
                  </a:cubicBezTo>
                  <a:cubicBezTo>
                    <a:pt x="22" y="100"/>
                    <a:pt x="70" y="184"/>
                    <a:pt x="132" y="232"/>
                  </a:cubicBezTo>
                  <a:cubicBezTo>
                    <a:pt x="114" y="283"/>
                    <a:pt x="99" y="356"/>
                    <a:pt x="92" y="426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960429" y="2132741"/>
              <a:ext cx="596707" cy="601129"/>
            </a:xfrm>
            <a:custGeom>
              <a:avLst/>
              <a:gdLst/>
              <a:ahLst/>
              <a:cxnLst/>
              <a:rect l="l" t="t" r="r" b="b"/>
              <a:pathLst>
                <a:path w="1889" h="1903" extrusionOk="0">
                  <a:moveTo>
                    <a:pt x="470" y="1903"/>
                  </a:moveTo>
                  <a:lnTo>
                    <a:pt x="1559" y="1811"/>
                  </a:lnTo>
                  <a:cubicBezTo>
                    <a:pt x="1577" y="1811"/>
                    <a:pt x="1698" y="1532"/>
                    <a:pt x="1793" y="1309"/>
                  </a:cubicBezTo>
                  <a:cubicBezTo>
                    <a:pt x="1867" y="1137"/>
                    <a:pt x="1889" y="942"/>
                    <a:pt x="1856" y="759"/>
                  </a:cubicBezTo>
                  <a:cubicBezTo>
                    <a:pt x="1749" y="304"/>
                    <a:pt x="1328" y="0"/>
                    <a:pt x="862" y="37"/>
                  </a:cubicBezTo>
                  <a:cubicBezTo>
                    <a:pt x="401" y="74"/>
                    <a:pt x="34" y="447"/>
                    <a:pt x="5" y="909"/>
                  </a:cubicBezTo>
                  <a:lnTo>
                    <a:pt x="5" y="913"/>
                  </a:lnTo>
                  <a:cubicBezTo>
                    <a:pt x="1" y="1100"/>
                    <a:pt x="56" y="1287"/>
                    <a:pt x="155" y="1444"/>
                  </a:cubicBezTo>
                  <a:cubicBezTo>
                    <a:pt x="287" y="1650"/>
                    <a:pt x="452" y="1903"/>
                    <a:pt x="470" y="1903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951269" y="2250882"/>
              <a:ext cx="595443" cy="630191"/>
            </a:xfrm>
            <a:custGeom>
              <a:avLst/>
              <a:gdLst/>
              <a:ahLst/>
              <a:cxnLst/>
              <a:rect l="l" t="t" r="r" b="b"/>
              <a:pathLst>
                <a:path w="1885" h="1995" extrusionOk="0">
                  <a:moveTo>
                    <a:pt x="1844" y="1067"/>
                  </a:moveTo>
                  <a:lnTo>
                    <a:pt x="1800" y="609"/>
                  </a:lnTo>
                  <a:cubicBezTo>
                    <a:pt x="1797" y="605"/>
                    <a:pt x="1789" y="601"/>
                    <a:pt x="1782" y="594"/>
                  </a:cubicBezTo>
                  <a:cubicBezTo>
                    <a:pt x="1749" y="557"/>
                    <a:pt x="1723" y="528"/>
                    <a:pt x="1716" y="473"/>
                  </a:cubicBezTo>
                  <a:cubicBezTo>
                    <a:pt x="1701" y="367"/>
                    <a:pt x="1661" y="315"/>
                    <a:pt x="1573" y="253"/>
                  </a:cubicBezTo>
                  <a:cubicBezTo>
                    <a:pt x="1438" y="158"/>
                    <a:pt x="1276" y="92"/>
                    <a:pt x="1108" y="62"/>
                  </a:cubicBezTo>
                  <a:cubicBezTo>
                    <a:pt x="708" y="0"/>
                    <a:pt x="364" y="202"/>
                    <a:pt x="155" y="543"/>
                  </a:cubicBezTo>
                  <a:cubicBezTo>
                    <a:pt x="155" y="546"/>
                    <a:pt x="155" y="550"/>
                    <a:pt x="151" y="550"/>
                  </a:cubicBezTo>
                  <a:lnTo>
                    <a:pt x="184" y="931"/>
                  </a:lnTo>
                  <a:lnTo>
                    <a:pt x="162" y="935"/>
                  </a:lnTo>
                  <a:cubicBezTo>
                    <a:pt x="100" y="939"/>
                    <a:pt x="45" y="979"/>
                    <a:pt x="23" y="1037"/>
                  </a:cubicBezTo>
                  <a:cubicBezTo>
                    <a:pt x="1" y="1089"/>
                    <a:pt x="4" y="1151"/>
                    <a:pt x="37" y="1199"/>
                  </a:cubicBezTo>
                  <a:lnTo>
                    <a:pt x="85" y="1268"/>
                  </a:lnTo>
                  <a:cubicBezTo>
                    <a:pt x="118" y="1320"/>
                    <a:pt x="177" y="1345"/>
                    <a:pt x="235" y="1345"/>
                  </a:cubicBezTo>
                  <a:cubicBezTo>
                    <a:pt x="334" y="1727"/>
                    <a:pt x="693" y="1994"/>
                    <a:pt x="1100" y="1958"/>
                  </a:cubicBezTo>
                  <a:cubicBezTo>
                    <a:pt x="1551" y="1917"/>
                    <a:pt x="1885" y="1518"/>
                    <a:pt x="1844" y="1067"/>
                  </a:cubicBezTo>
                  <a:close/>
                </a:path>
              </a:pathLst>
            </a:custGeom>
            <a:solidFill>
              <a:srgbClr val="FFE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936106" y="2437253"/>
              <a:ext cx="140569" cy="140253"/>
            </a:xfrm>
            <a:custGeom>
              <a:avLst/>
              <a:gdLst/>
              <a:ahLst/>
              <a:cxnLst/>
              <a:rect l="l" t="t" r="r" b="b"/>
              <a:pathLst>
                <a:path w="445" h="444" extrusionOk="0">
                  <a:moveTo>
                    <a:pt x="437" y="206"/>
                  </a:moveTo>
                  <a:cubicBezTo>
                    <a:pt x="445" y="323"/>
                    <a:pt x="357" y="425"/>
                    <a:pt x="239" y="436"/>
                  </a:cubicBezTo>
                  <a:cubicBezTo>
                    <a:pt x="122" y="444"/>
                    <a:pt x="19" y="356"/>
                    <a:pt x="12" y="239"/>
                  </a:cubicBezTo>
                  <a:cubicBezTo>
                    <a:pt x="1" y="121"/>
                    <a:pt x="89" y="19"/>
                    <a:pt x="206" y="11"/>
                  </a:cubicBezTo>
                  <a:cubicBezTo>
                    <a:pt x="324" y="0"/>
                    <a:pt x="426" y="88"/>
                    <a:pt x="437" y="206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1445629" y="2394293"/>
              <a:ext cx="140569" cy="141516"/>
            </a:xfrm>
            <a:custGeom>
              <a:avLst/>
              <a:gdLst/>
              <a:ahLst/>
              <a:cxnLst/>
              <a:rect l="l" t="t" r="r" b="b"/>
              <a:pathLst>
                <a:path w="445" h="448" extrusionOk="0">
                  <a:moveTo>
                    <a:pt x="12" y="243"/>
                  </a:moveTo>
                  <a:cubicBezTo>
                    <a:pt x="19" y="360"/>
                    <a:pt x="125" y="448"/>
                    <a:pt x="243" y="437"/>
                  </a:cubicBezTo>
                  <a:cubicBezTo>
                    <a:pt x="360" y="426"/>
                    <a:pt x="444" y="323"/>
                    <a:pt x="437" y="206"/>
                  </a:cubicBezTo>
                  <a:cubicBezTo>
                    <a:pt x="426" y="89"/>
                    <a:pt x="323" y="1"/>
                    <a:pt x="206" y="12"/>
                  </a:cubicBezTo>
                  <a:cubicBezTo>
                    <a:pt x="89" y="23"/>
                    <a:pt x="1" y="125"/>
                    <a:pt x="12" y="243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963904" y="2105891"/>
              <a:ext cx="574911" cy="277031"/>
            </a:xfrm>
            <a:custGeom>
              <a:avLst/>
              <a:gdLst/>
              <a:ahLst/>
              <a:cxnLst/>
              <a:rect l="l" t="t" r="r" b="b"/>
              <a:pathLst>
                <a:path w="1820" h="877" extrusionOk="0">
                  <a:moveTo>
                    <a:pt x="1819" y="727"/>
                  </a:moveTo>
                  <a:cubicBezTo>
                    <a:pt x="1782" y="617"/>
                    <a:pt x="1731" y="518"/>
                    <a:pt x="1669" y="430"/>
                  </a:cubicBezTo>
                  <a:cubicBezTo>
                    <a:pt x="1478" y="162"/>
                    <a:pt x="1170" y="1"/>
                    <a:pt x="844" y="30"/>
                  </a:cubicBezTo>
                  <a:cubicBezTo>
                    <a:pt x="844" y="30"/>
                    <a:pt x="844" y="30"/>
                    <a:pt x="844" y="30"/>
                  </a:cubicBezTo>
                  <a:cubicBezTo>
                    <a:pt x="844" y="30"/>
                    <a:pt x="844" y="30"/>
                    <a:pt x="844" y="30"/>
                  </a:cubicBezTo>
                  <a:cubicBezTo>
                    <a:pt x="518" y="56"/>
                    <a:pt x="243" y="265"/>
                    <a:pt x="96" y="562"/>
                  </a:cubicBezTo>
                  <a:cubicBezTo>
                    <a:pt x="52" y="657"/>
                    <a:pt x="16" y="763"/>
                    <a:pt x="1" y="877"/>
                  </a:cubicBezTo>
                  <a:cubicBezTo>
                    <a:pt x="1" y="877"/>
                    <a:pt x="390" y="521"/>
                    <a:pt x="881" y="481"/>
                  </a:cubicBezTo>
                  <a:cubicBezTo>
                    <a:pt x="1376" y="437"/>
                    <a:pt x="1819" y="727"/>
                    <a:pt x="1819" y="727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943056" y="2357335"/>
              <a:ext cx="139305" cy="13930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30" y="202"/>
                  </a:moveTo>
                  <a:cubicBezTo>
                    <a:pt x="441" y="319"/>
                    <a:pt x="353" y="422"/>
                    <a:pt x="236" y="429"/>
                  </a:cubicBezTo>
                  <a:cubicBezTo>
                    <a:pt x="122" y="440"/>
                    <a:pt x="19" y="352"/>
                    <a:pt x="12" y="239"/>
                  </a:cubicBezTo>
                  <a:cubicBezTo>
                    <a:pt x="1" y="121"/>
                    <a:pt x="85" y="19"/>
                    <a:pt x="203" y="11"/>
                  </a:cubicBezTo>
                  <a:cubicBezTo>
                    <a:pt x="320" y="0"/>
                    <a:pt x="419" y="88"/>
                    <a:pt x="430" y="202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975592" y="2239194"/>
              <a:ext cx="154468" cy="154152"/>
            </a:xfrm>
            <a:custGeom>
              <a:avLst/>
              <a:gdLst/>
              <a:ahLst/>
              <a:cxnLst/>
              <a:rect l="l" t="t" r="r" b="b"/>
              <a:pathLst>
                <a:path w="489" h="488" extrusionOk="0">
                  <a:moveTo>
                    <a:pt x="477" y="224"/>
                  </a:moveTo>
                  <a:cubicBezTo>
                    <a:pt x="488" y="356"/>
                    <a:pt x="393" y="466"/>
                    <a:pt x="265" y="477"/>
                  </a:cubicBezTo>
                  <a:cubicBezTo>
                    <a:pt x="136" y="488"/>
                    <a:pt x="23" y="393"/>
                    <a:pt x="12" y="264"/>
                  </a:cubicBezTo>
                  <a:cubicBezTo>
                    <a:pt x="1" y="136"/>
                    <a:pt x="96" y="22"/>
                    <a:pt x="228" y="11"/>
                  </a:cubicBezTo>
                  <a:cubicBezTo>
                    <a:pt x="356" y="0"/>
                    <a:pt x="466" y="96"/>
                    <a:pt x="477" y="224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940845" y="2351649"/>
              <a:ext cx="130145" cy="128565"/>
            </a:xfrm>
            <a:custGeom>
              <a:avLst/>
              <a:gdLst/>
              <a:ahLst/>
              <a:cxnLst/>
              <a:rect l="l" t="t" r="r" b="b"/>
              <a:pathLst>
                <a:path w="412" h="407" extrusionOk="0">
                  <a:moveTo>
                    <a:pt x="400" y="187"/>
                  </a:moveTo>
                  <a:cubicBezTo>
                    <a:pt x="411" y="293"/>
                    <a:pt x="331" y="389"/>
                    <a:pt x="224" y="400"/>
                  </a:cubicBezTo>
                  <a:cubicBezTo>
                    <a:pt x="114" y="407"/>
                    <a:pt x="19" y="326"/>
                    <a:pt x="12" y="220"/>
                  </a:cubicBezTo>
                  <a:cubicBezTo>
                    <a:pt x="1" y="110"/>
                    <a:pt x="81" y="18"/>
                    <a:pt x="191" y="7"/>
                  </a:cubicBezTo>
                  <a:cubicBezTo>
                    <a:pt x="298" y="0"/>
                    <a:pt x="393" y="81"/>
                    <a:pt x="400" y="187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984753" y="2164013"/>
              <a:ext cx="141832" cy="142780"/>
            </a:xfrm>
            <a:custGeom>
              <a:avLst/>
              <a:gdLst/>
              <a:ahLst/>
              <a:cxnLst/>
              <a:rect l="l" t="t" r="r" b="b"/>
              <a:pathLst>
                <a:path w="449" h="452" extrusionOk="0">
                  <a:moveTo>
                    <a:pt x="441" y="209"/>
                  </a:moveTo>
                  <a:cubicBezTo>
                    <a:pt x="448" y="326"/>
                    <a:pt x="360" y="429"/>
                    <a:pt x="243" y="440"/>
                  </a:cubicBezTo>
                  <a:cubicBezTo>
                    <a:pt x="126" y="451"/>
                    <a:pt x="23" y="363"/>
                    <a:pt x="12" y="242"/>
                  </a:cubicBezTo>
                  <a:cubicBezTo>
                    <a:pt x="1" y="125"/>
                    <a:pt x="89" y="22"/>
                    <a:pt x="206" y="11"/>
                  </a:cubicBezTo>
                  <a:cubicBezTo>
                    <a:pt x="327" y="0"/>
                    <a:pt x="430" y="88"/>
                    <a:pt x="441" y="209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1053300" y="2121053"/>
              <a:ext cx="154152" cy="154468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477" y="224"/>
                  </a:moveTo>
                  <a:cubicBezTo>
                    <a:pt x="488" y="356"/>
                    <a:pt x="392" y="466"/>
                    <a:pt x="264" y="477"/>
                  </a:cubicBezTo>
                  <a:cubicBezTo>
                    <a:pt x="136" y="488"/>
                    <a:pt x="22" y="393"/>
                    <a:pt x="11" y="264"/>
                  </a:cubicBezTo>
                  <a:cubicBezTo>
                    <a:pt x="0" y="136"/>
                    <a:pt x="96" y="23"/>
                    <a:pt x="224" y="12"/>
                  </a:cubicBezTo>
                  <a:cubicBezTo>
                    <a:pt x="356" y="1"/>
                    <a:pt x="466" y="96"/>
                    <a:pt x="477" y="224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1158489" y="2089781"/>
              <a:ext cx="153204" cy="154468"/>
            </a:xfrm>
            <a:custGeom>
              <a:avLst/>
              <a:gdLst/>
              <a:ahLst/>
              <a:cxnLst/>
              <a:rect l="l" t="t" r="r" b="b"/>
              <a:pathLst>
                <a:path w="485" h="489" extrusionOk="0">
                  <a:moveTo>
                    <a:pt x="477" y="224"/>
                  </a:moveTo>
                  <a:cubicBezTo>
                    <a:pt x="485" y="352"/>
                    <a:pt x="389" y="466"/>
                    <a:pt x="261" y="477"/>
                  </a:cubicBezTo>
                  <a:cubicBezTo>
                    <a:pt x="133" y="488"/>
                    <a:pt x="19" y="393"/>
                    <a:pt x="8" y="265"/>
                  </a:cubicBezTo>
                  <a:cubicBezTo>
                    <a:pt x="1" y="136"/>
                    <a:pt x="96" y="23"/>
                    <a:pt x="224" y="12"/>
                  </a:cubicBezTo>
                  <a:cubicBezTo>
                    <a:pt x="353" y="1"/>
                    <a:pt x="466" y="96"/>
                    <a:pt x="477" y="224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1095944" y="2180123"/>
              <a:ext cx="154468" cy="15446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477" y="228"/>
                  </a:moveTo>
                  <a:cubicBezTo>
                    <a:pt x="488" y="356"/>
                    <a:pt x="393" y="470"/>
                    <a:pt x="265" y="477"/>
                  </a:cubicBezTo>
                  <a:cubicBezTo>
                    <a:pt x="136" y="488"/>
                    <a:pt x="23" y="393"/>
                    <a:pt x="12" y="264"/>
                  </a:cubicBezTo>
                  <a:cubicBezTo>
                    <a:pt x="1" y="136"/>
                    <a:pt x="100" y="23"/>
                    <a:pt x="228" y="12"/>
                  </a:cubicBezTo>
                  <a:cubicBezTo>
                    <a:pt x="356" y="1"/>
                    <a:pt x="470" y="99"/>
                    <a:pt x="477" y="228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1232722" y="2169699"/>
              <a:ext cx="154152" cy="154468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477" y="224"/>
                  </a:moveTo>
                  <a:cubicBezTo>
                    <a:pt x="488" y="352"/>
                    <a:pt x="393" y="466"/>
                    <a:pt x="264" y="477"/>
                  </a:cubicBezTo>
                  <a:cubicBezTo>
                    <a:pt x="136" y="488"/>
                    <a:pt x="22" y="389"/>
                    <a:pt x="11" y="261"/>
                  </a:cubicBezTo>
                  <a:cubicBezTo>
                    <a:pt x="0" y="132"/>
                    <a:pt x="96" y="19"/>
                    <a:pt x="228" y="12"/>
                  </a:cubicBezTo>
                  <a:cubicBezTo>
                    <a:pt x="356" y="1"/>
                    <a:pt x="466" y="96"/>
                    <a:pt x="477" y="224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1428255" y="2316901"/>
              <a:ext cx="138358" cy="138989"/>
            </a:xfrm>
            <a:custGeom>
              <a:avLst/>
              <a:gdLst/>
              <a:ahLst/>
              <a:cxnLst/>
              <a:rect l="l" t="t" r="r" b="b"/>
              <a:pathLst>
                <a:path w="438" h="440" extrusionOk="0">
                  <a:moveTo>
                    <a:pt x="8" y="238"/>
                  </a:moveTo>
                  <a:cubicBezTo>
                    <a:pt x="19" y="356"/>
                    <a:pt x="122" y="440"/>
                    <a:pt x="235" y="429"/>
                  </a:cubicBezTo>
                  <a:cubicBezTo>
                    <a:pt x="353" y="422"/>
                    <a:pt x="437" y="319"/>
                    <a:pt x="430" y="202"/>
                  </a:cubicBezTo>
                  <a:cubicBezTo>
                    <a:pt x="419" y="88"/>
                    <a:pt x="316" y="0"/>
                    <a:pt x="202" y="11"/>
                  </a:cubicBezTo>
                  <a:cubicBezTo>
                    <a:pt x="85" y="22"/>
                    <a:pt x="1" y="121"/>
                    <a:pt x="8" y="238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1361287" y="2207921"/>
              <a:ext cx="154152" cy="154152"/>
            </a:xfrm>
            <a:custGeom>
              <a:avLst/>
              <a:gdLst/>
              <a:ahLst/>
              <a:cxnLst/>
              <a:rect l="l" t="t" r="r" b="b"/>
              <a:pathLst>
                <a:path w="488" h="488" extrusionOk="0">
                  <a:moveTo>
                    <a:pt x="11" y="261"/>
                  </a:moveTo>
                  <a:cubicBezTo>
                    <a:pt x="22" y="393"/>
                    <a:pt x="136" y="488"/>
                    <a:pt x="264" y="477"/>
                  </a:cubicBezTo>
                  <a:cubicBezTo>
                    <a:pt x="392" y="466"/>
                    <a:pt x="488" y="352"/>
                    <a:pt x="477" y="224"/>
                  </a:cubicBezTo>
                  <a:cubicBezTo>
                    <a:pt x="469" y="96"/>
                    <a:pt x="356" y="0"/>
                    <a:pt x="228" y="11"/>
                  </a:cubicBezTo>
                  <a:cubicBezTo>
                    <a:pt x="96" y="22"/>
                    <a:pt x="0" y="132"/>
                    <a:pt x="11" y="261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1436468" y="2309952"/>
              <a:ext cx="130145" cy="129829"/>
            </a:xfrm>
            <a:custGeom>
              <a:avLst/>
              <a:gdLst/>
              <a:ahLst/>
              <a:cxnLst/>
              <a:rect l="l" t="t" r="r" b="b"/>
              <a:pathLst>
                <a:path w="412" h="411" extrusionOk="0">
                  <a:moveTo>
                    <a:pt x="12" y="220"/>
                  </a:moveTo>
                  <a:cubicBezTo>
                    <a:pt x="19" y="330"/>
                    <a:pt x="114" y="411"/>
                    <a:pt x="224" y="400"/>
                  </a:cubicBezTo>
                  <a:cubicBezTo>
                    <a:pt x="330" y="392"/>
                    <a:pt x="411" y="297"/>
                    <a:pt x="400" y="191"/>
                  </a:cubicBezTo>
                  <a:cubicBezTo>
                    <a:pt x="393" y="81"/>
                    <a:pt x="297" y="0"/>
                    <a:pt x="191" y="11"/>
                  </a:cubicBezTo>
                  <a:cubicBezTo>
                    <a:pt x="81" y="18"/>
                    <a:pt x="1" y="114"/>
                    <a:pt x="12" y="220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1351811" y="2133688"/>
              <a:ext cx="141832" cy="141832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8" y="243"/>
                  </a:moveTo>
                  <a:cubicBezTo>
                    <a:pt x="19" y="360"/>
                    <a:pt x="122" y="448"/>
                    <a:pt x="243" y="441"/>
                  </a:cubicBezTo>
                  <a:cubicBezTo>
                    <a:pt x="360" y="430"/>
                    <a:pt x="448" y="327"/>
                    <a:pt x="437" y="206"/>
                  </a:cubicBezTo>
                  <a:cubicBezTo>
                    <a:pt x="430" y="89"/>
                    <a:pt x="324" y="1"/>
                    <a:pt x="206" y="12"/>
                  </a:cubicBezTo>
                  <a:cubicBezTo>
                    <a:pt x="89" y="19"/>
                    <a:pt x="1" y="126"/>
                    <a:pt x="8" y="243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1266206" y="2103679"/>
              <a:ext cx="154468" cy="15446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12" y="265"/>
                  </a:moveTo>
                  <a:cubicBezTo>
                    <a:pt x="23" y="393"/>
                    <a:pt x="136" y="488"/>
                    <a:pt x="265" y="477"/>
                  </a:cubicBezTo>
                  <a:cubicBezTo>
                    <a:pt x="393" y="466"/>
                    <a:pt x="488" y="352"/>
                    <a:pt x="477" y="224"/>
                  </a:cubicBezTo>
                  <a:cubicBezTo>
                    <a:pt x="466" y="96"/>
                    <a:pt x="353" y="1"/>
                    <a:pt x="224" y="12"/>
                  </a:cubicBezTo>
                  <a:cubicBezTo>
                    <a:pt x="96" y="23"/>
                    <a:pt x="1" y="136"/>
                    <a:pt x="12" y="265"/>
                  </a:cubicBezTo>
                  <a:close/>
                </a:path>
              </a:pathLst>
            </a:custGeom>
            <a:solidFill>
              <a:srgbClr val="302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956007" y="2341224"/>
              <a:ext cx="580281" cy="149414"/>
            </a:xfrm>
            <a:custGeom>
              <a:avLst/>
              <a:gdLst/>
              <a:ahLst/>
              <a:cxnLst/>
              <a:rect l="l" t="t" r="r" b="b"/>
              <a:pathLst>
                <a:path w="1837" h="473" extrusionOk="0">
                  <a:moveTo>
                    <a:pt x="931" y="183"/>
                  </a:moveTo>
                  <a:cubicBezTo>
                    <a:pt x="492" y="220"/>
                    <a:pt x="41" y="143"/>
                    <a:pt x="0" y="158"/>
                  </a:cubicBezTo>
                  <a:cubicBezTo>
                    <a:pt x="11" y="183"/>
                    <a:pt x="15" y="198"/>
                    <a:pt x="26" y="224"/>
                  </a:cubicBezTo>
                  <a:cubicBezTo>
                    <a:pt x="63" y="400"/>
                    <a:pt x="180" y="429"/>
                    <a:pt x="360" y="447"/>
                  </a:cubicBezTo>
                  <a:cubicBezTo>
                    <a:pt x="374" y="447"/>
                    <a:pt x="389" y="451"/>
                    <a:pt x="404" y="451"/>
                  </a:cubicBezTo>
                  <a:cubicBezTo>
                    <a:pt x="598" y="473"/>
                    <a:pt x="950" y="455"/>
                    <a:pt x="950" y="451"/>
                  </a:cubicBezTo>
                  <a:cubicBezTo>
                    <a:pt x="950" y="455"/>
                    <a:pt x="1298" y="414"/>
                    <a:pt x="1489" y="359"/>
                  </a:cubicBezTo>
                  <a:cubicBezTo>
                    <a:pt x="1503" y="356"/>
                    <a:pt x="1518" y="352"/>
                    <a:pt x="1533" y="348"/>
                  </a:cubicBezTo>
                  <a:cubicBezTo>
                    <a:pt x="1705" y="304"/>
                    <a:pt x="1815" y="257"/>
                    <a:pt x="1826" y="73"/>
                  </a:cubicBezTo>
                  <a:cubicBezTo>
                    <a:pt x="1829" y="48"/>
                    <a:pt x="1829" y="26"/>
                    <a:pt x="1837" y="0"/>
                  </a:cubicBezTo>
                  <a:cubicBezTo>
                    <a:pt x="1763" y="26"/>
                    <a:pt x="1353" y="150"/>
                    <a:pt x="931" y="183"/>
                  </a:cubicBezTo>
                  <a:close/>
                </a:path>
              </a:pathLst>
            </a:custGeom>
            <a:solidFill>
              <a:srgbClr val="006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827442" y="2057244"/>
              <a:ext cx="801716" cy="356002"/>
            </a:xfrm>
            <a:custGeom>
              <a:avLst/>
              <a:gdLst/>
              <a:ahLst/>
              <a:cxnLst/>
              <a:rect l="l" t="t" r="r" b="b"/>
              <a:pathLst>
                <a:path w="2538" h="1127" extrusionOk="0">
                  <a:moveTo>
                    <a:pt x="1335" y="1097"/>
                  </a:moveTo>
                  <a:cubicBezTo>
                    <a:pt x="1694" y="1064"/>
                    <a:pt x="2244" y="903"/>
                    <a:pt x="2244" y="903"/>
                  </a:cubicBezTo>
                  <a:cubicBezTo>
                    <a:pt x="2244" y="877"/>
                    <a:pt x="2229" y="844"/>
                    <a:pt x="2240" y="818"/>
                  </a:cubicBezTo>
                  <a:cubicBezTo>
                    <a:pt x="2537" y="199"/>
                    <a:pt x="1756" y="1"/>
                    <a:pt x="1247" y="45"/>
                  </a:cubicBezTo>
                  <a:cubicBezTo>
                    <a:pt x="737" y="85"/>
                    <a:pt x="0" y="412"/>
                    <a:pt x="396" y="972"/>
                  </a:cubicBezTo>
                  <a:cubicBezTo>
                    <a:pt x="411" y="994"/>
                    <a:pt x="404" y="1027"/>
                    <a:pt x="407" y="1057"/>
                  </a:cubicBezTo>
                  <a:cubicBezTo>
                    <a:pt x="407" y="1057"/>
                    <a:pt x="975" y="1126"/>
                    <a:pt x="1335" y="1097"/>
                  </a:cubicBezTo>
                  <a:close/>
                </a:path>
              </a:pathLst>
            </a:custGeom>
            <a:solidFill>
              <a:srgbClr val="0065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954743" y="2321324"/>
              <a:ext cx="581544" cy="91923"/>
            </a:xfrm>
            <a:custGeom>
              <a:avLst/>
              <a:gdLst/>
              <a:ahLst/>
              <a:cxnLst/>
              <a:rect l="l" t="t" r="r" b="b"/>
              <a:pathLst>
                <a:path w="1841" h="291" extrusionOk="0">
                  <a:moveTo>
                    <a:pt x="1833" y="1"/>
                  </a:moveTo>
                  <a:cubicBezTo>
                    <a:pt x="1771" y="19"/>
                    <a:pt x="1269" y="162"/>
                    <a:pt x="932" y="191"/>
                  </a:cubicBezTo>
                  <a:cubicBezTo>
                    <a:pt x="572" y="221"/>
                    <a:pt x="4" y="155"/>
                    <a:pt x="4" y="151"/>
                  </a:cubicBezTo>
                  <a:lnTo>
                    <a:pt x="1" y="155"/>
                  </a:lnTo>
                  <a:cubicBezTo>
                    <a:pt x="4" y="177"/>
                    <a:pt x="1" y="199"/>
                    <a:pt x="4" y="221"/>
                  </a:cubicBezTo>
                  <a:cubicBezTo>
                    <a:pt x="4" y="221"/>
                    <a:pt x="572" y="290"/>
                    <a:pt x="932" y="261"/>
                  </a:cubicBezTo>
                  <a:cubicBezTo>
                    <a:pt x="1291" y="228"/>
                    <a:pt x="1841" y="67"/>
                    <a:pt x="1841" y="67"/>
                  </a:cubicBezTo>
                  <a:cubicBezTo>
                    <a:pt x="1841" y="45"/>
                    <a:pt x="1830" y="23"/>
                    <a:pt x="1833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1039401" y="3124933"/>
              <a:ext cx="522474" cy="429919"/>
            </a:xfrm>
            <a:custGeom>
              <a:avLst/>
              <a:gdLst/>
              <a:ahLst/>
              <a:cxnLst/>
              <a:rect l="l" t="t" r="r" b="b"/>
              <a:pathLst>
                <a:path w="1654" h="1361" extrusionOk="0">
                  <a:moveTo>
                    <a:pt x="1653" y="1361"/>
                  </a:moveTo>
                  <a:lnTo>
                    <a:pt x="0" y="1361"/>
                  </a:lnTo>
                  <a:lnTo>
                    <a:pt x="0" y="1"/>
                  </a:lnTo>
                  <a:lnTo>
                    <a:pt x="16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1173652" y="2995421"/>
              <a:ext cx="118457" cy="31588"/>
            </a:xfrm>
            <a:custGeom>
              <a:avLst/>
              <a:gdLst/>
              <a:ahLst/>
              <a:cxnLst/>
              <a:rect l="l" t="t" r="r" b="b"/>
              <a:pathLst>
                <a:path w="375" h="100" extrusionOk="0">
                  <a:moveTo>
                    <a:pt x="374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571575" y="1865187"/>
              <a:ext cx="3072298" cy="2224778"/>
            </a:xfrm>
            <a:custGeom>
              <a:avLst/>
              <a:gdLst/>
              <a:ahLst/>
              <a:cxnLst/>
              <a:rect l="l" t="t" r="r" b="b"/>
              <a:pathLst>
                <a:path w="9726" h="7043" extrusionOk="0">
                  <a:moveTo>
                    <a:pt x="7306" y="3091"/>
                  </a:moveTo>
                  <a:lnTo>
                    <a:pt x="5246" y="2885"/>
                  </a:lnTo>
                  <a:lnTo>
                    <a:pt x="3945" y="2885"/>
                  </a:lnTo>
                  <a:lnTo>
                    <a:pt x="3945" y="0"/>
                  </a:lnTo>
                  <a:lnTo>
                    <a:pt x="2933" y="0"/>
                  </a:lnTo>
                  <a:lnTo>
                    <a:pt x="0" y="0"/>
                  </a:lnTo>
                  <a:lnTo>
                    <a:pt x="0" y="3948"/>
                  </a:lnTo>
                  <a:lnTo>
                    <a:pt x="132" y="3948"/>
                  </a:lnTo>
                  <a:lnTo>
                    <a:pt x="132" y="415"/>
                  </a:lnTo>
                  <a:lnTo>
                    <a:pt x="2933" y="415"/>
                  </a:lnTo>
                  <a:lnTo>
                    <a:pt x="3156" y="415"/>
                  </a:lnTo>
                  <a:lnTo>
                    <a:pt x="3156" y="6742"/>
                  </a:lnTo>
                  <a:lnTo>
                    <a:pt x="3156" y="7042"/>
                  </a:lnTo>
                  <a:lnTo>
                    <a:pt x="3945" y="7042"/>
                  </a:lnTo>
                  <a:lnTo>
                    <a:pt x="4084" y="7042"/>
                  </a:lnTo>
                  <a:lnTo>
                    <a:pt x="4212" y="7042"/>
                  </a:lnTo>
                  <a:lnTo>
                    <a:pt x="4718" y="7042"/>
                  </a:lnTo>
                  <a:cubicBezTo>
                    <a:pt x="4872" y="6470"/>
                    <a:pt x="5242" y="5990"/>
                    <a:pt x="5733" y="5689"/>
                  </a:cubicBezTo>
                  <a:cubicBezTo>
                    <a:pt x="6078" y="5481"/>
                    <a:pt x="6485" y="5356"/>
                    <a:pt x="6921" y="5356"/>
                  </a:cubicBezTo>
                  <a:cubicBezTo>
                    <a:pt x="7357" y="5356"/>
                    <a:pt x="7760" y="5481"/>
                    <a:pt x="8109" y="5689"/>
                  </a:cubicBezTo>
                  <a:cubicBezTo>
                    <a:pt x="8226" y="5763"/>
                    <a:pt x="8340" y="5847"/>
                    <a:pt x="8442" y="5942"/>
                  </a:cubicBezTo>
                  <a:cubicBezTo>
                    <a:pt x="8457" y="5847"/>
                    <a:pt x="8497" y="5763"/>
                    <a:pt x="8552" y="5689"/>
                  </a:cubicBezTo>
                  <a:cubicBezTo>
                    <a:pt x="8651" y="5565"/>
                    <a:pt x="8805" y="5481"/>
                    <a:pt x="8977" y="5481"/>
                  </a:cubicBezTo>
                  <a:lnTo>
                    <a:pt x="9725" y="5481"/>
                  </a:lnTo>
                  <a:cubicBezTo>
                    <a:pt x="9630" y="3919"/>
                    <a:pt x="8911" y="3252"/>
                    <a:pt x="7306" y="309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3643556" y="3596233"/>
              <a:ext cx="316" cy="1579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1"/>
                  </a:cubicBezTo>
                  <a:close/>
                </a:path>
              </a:pathLst>
            </a:custGeom>
            <a:solidFill>
              <a:srgbClr val="FFC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571575" y="1995963"/>
              <a:ext cx="997249" cy="2468957"/>
            </a:xfrm>
            <a:custGeom>
              <a:avLst/>
              <a:gdLst/>
              <a:ahLst/>
              <a:cxnLst/>
              <a:rect l="l" t="t" r="r" b="b"/>
              <a:pathLst>
                <a:path w="3157" h="7816" extrusionOk="0">
                  <a:moveTo>
                    <a:pt x="2984" y="4931"/>
                  </a:moveTo>
                  <a:lnTo>
                    <a:pt x="2984" y="5202"/>
                  </a:lnTo>
                  <a:lnTo>
                    <a:pt x="2984" y="5961"/>
                  </a:lnTo>
                  <a:lnTo>
                    <a:pt x="2984" y="5968"/>
                  </a:lnTo>
                  <a:lnTo>
                    <a:pt x="2984" y="6328"/>
                  </a:lnTo>
                  <a:lnTo>
                    <a:pt x="2984" y="6441"/>
                  </a:lnTo>
                  <a:lnTo>
                    <a:pt x="2984" y="6507"/>
                  </a:lnTo>
                  <a:lnTo>
                    <a:pt x="2933" y="6507"/>
                  </a:lnTo>
                  <a:lnTo>
                    <a:pt x="305" y="6507"/>
                  </a:lnTo>
                  <a:lnTo>
                    <a:pt x="305" y="6441"/>
                  </a:lnTo>
                  <a:lnTo>
                    <a:pt x="305" y="6328"/>
                  </a:lnTo>
                  <a:lnTo>
                    <a:pt x="305" y="5961"/>
                  </a:lnTo>
                  <a:lnTo>
                    <a:pt x="305" y="4931"/>
                  </a:lnTo>
                  <a:lnTo>
                    <a:pt x="305" y="173"/>
                  </a:lnTo>
                  <a:lnTo>
                    <a:pt x="939" y="173"/>
                  </a:lnTo>
                  <a:lnTo>
                    <a:pt x="2933" y="173"/>
                  </a:lnTo>
                  <a:lnTo>
                    <a:pt x="2984" y="173"/>
                  </a:lnTo>
                  <a:close/>
                  <a:moveTo>
                    <a:pt x="2984" y="6628"/>
                  </a:moveTo>
                  <a:lnTo>
                    <a:pt x="2984" y="6694"/>
                  </a:lnTo>
                  <a:lnTo>
                    <a:pt x="2984" y="6991"/>
                  </a:lnTo>
                  <a:lnTo>
                    <a:pt x="2984" y="7163"/>
                  </a:lnTo>
                  <a:lnTo>
                    <a:pt x="305" y="7163"/>
                  </a:lnTo>
                  <a:lnTo>
                    <a:pt x="305" y="6694"/>
                  </a:lnTo>
                  <a:lnTo>
                    <a:pt x="305" y="6624"/>
                  </a:lnTo>
                  <a:lnTo>
                    <a:pt x="2933" y="6624"/>
                  </a:lnTo>
                  <a:lnTo>
                    <a:pt x="2984" y="6624"/>
                  </a:lnTo>
                  <a:close/>
                  <a:moveTo>
                    <a:pt x="2933" y="1"/>
                  </a:moveTo>
                  <a:lnTo>
                    <a:pt x="132" y="1"/>
                  </a:lnTo>
                  <a:lnTo>
                    <a:pt x="132" y="3534"/>
                  </a:lnTo>
                  <a:lnTo>
                    <a:pt x="0" y="3534"/>
                  </a:lnTo>
                  <a:lnTo>
                    <a:pt x="0" y="3850"/>
                  </a:lnTo>
                  <a:lnTo>
                    <a:pt x="132" y="3850"/>
                  </a:lnTo>
                  <a:lnTo>
                    <a:pt x="132" y="4399"/>
                  </a:lnTo>
                  <a:lnTo>
                    <a:pt x="0" y="4399"/>
                  </a:lnTo>
                  <a:lnTo>
                    <a:pt x="0" y="4715"/>
                  </a:lnTo>
                  <a:lnTo>
                    <a:pt x="132" y="4715"/>
                  </a:lnTo>
                  <a:lnTo>
                    <a:pt x="132" y="6328"/>
                  </a:lnTo>
                  <a:lnTo>
                    <a:pt x="132" y="6694"/>
                  </a:lnTo>
                  <a:lnTo>
                    <a:pt x="132" y="7196"/>
                  </a:lnTo>
                  <a:lnTo>
                    <a:pt x="132" y="7816"/>
                  </a:lnTo>
                  <a:lnTo>
                    <a:pt x="305" y="7816"/>
                  </a:lnTo>
                  <a:lnTo>
                    <a:pt x="305" y="7640"/>
                  </a:lnTo>
                  <a:lnTo>
                    <a:pt x="305" y="7369"/>
                  </a:lnTo>
                  <a:lnTo>
                    <a:pt x="305" y="7281"/>
                  </a:lnTo>
                  <a:lnTo>
                    <a:pt x="2984" y="7281"/>
                  </a:lnTo>
                  <a:lnTo>
                    <a:pt x="2984" y="7369"/>
                  </a:lnTo>
                  <a:lnTo>
                    <a:pt x="2984" y="7640"/>
                  </a:lnTo>
                  <a:lnTo>
                    <a:pt x="2984" y="7816"/>
                  </a:lnTo>
                  <a:lnTo>
                    <a:pt x="3156" y="7816"/>
                  </a:lnTo>
                  <a:lnTo>
                    <a:pt x="3156" y="7196"/>
                  </a:lnTo>
                  <a:lnTo>
                    <a:pt x="3156" y="6991"/>
                  </a:lnTo>
                  <a:lnTo>
                    <a:pt x="3156" y="6694"/>
                  </a:lnTo>
                  <a:lnTo>
                    <a:pt x="3156" y="6628"/>
                  </a:lnTo>
                  <a:lnTo>
                    <a:pt x="3156" y="6328"/>
                  </a:lnTo>
                  <a:lnTo>
                    <a:pt x="3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19"/>
          <p:cNvGrpSpPr/>
          <p:nvPr/>
        </p:nvGrpSpPr>
        <p:grpSpPr>
          <a:xfrm>
            <a:off x="1854397" y="154413"/>
            <a:ext cx="7142798" cy="1183128"/>
            <a:chOff x="3873000" y="1696875"/>
            <a:chExt cx="4814100" cy="572700"/>
          </a:xfrm>
        </p:grpSpPr>
        <p:sp>
          <p:nvSpPr>
            <p:cNvPr id="457" name="Google Shape;457;p19"/>
            <p:cNvSpPr/>
            <p:nvPr/>
          </p:nvSpPr>
          <p:spPr>
            <a:xfrm>
              <a:off x="3873000" y="1696875"/>
              <a:ext cx="3445734" cy="572700"/>
            </a:xfrm>
            <a:prstGeom prst="roundRect">
              <a:avLst>
                <a:gd name="adj" fmla="val 2567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buClr>
                  <a:schemeClr val="dk1"/>
                </a:buClr>
                <a:buSzPts val="1100"/>
              </a:pP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hiểu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, sưu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tầm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tranh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ảnh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, thông tin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về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định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trong giao thông,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biển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báo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liên quan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đến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  <a:p>
              <a:pPr lvl="0">
                <a:buClr>
                  <a:schemeClr val="dk1"/>
                </a:buClr>
                <a:buSzPts val="1100"/>
              </a:pP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Tại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sao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phải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định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giới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hạn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đối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với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phương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tiện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giao thông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nhau, trên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những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cung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đường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nhau? So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sánh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đa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của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phương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tiện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giao thông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nhau trong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và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giải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thích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tại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sao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có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sự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biệt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giữa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này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7600764" y="1696875"/>
              <a:ext cx="1086336" cy="572700"/>
            </a:xfrm>
            <a:prstGeom prst="roundRect">
              <a:avLst>
                <a:gd name="adj" fmla="val 2567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Nhóm</a:t>
              </a:r>
              <a:r>
                <a:rPr lang="en-US" sz="2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1</a:t>
              </a:r>
              <a:endParaRPr lang="en-US" sz="2000" dirty="0">
                <a:solidFill>
                  <a:schemeClr val="lt1"/>
                </a:solidFill>
              </a:endParaRPr>
            </a:p>
          </p:txBody>
        </p:sp>
        <p:cxnSp>
          <p:nvCxnSpPr>
            <p:cNvPr id="459" name="Google Shape;459;p19"/>
            <p:cNvCxnSpPr>
              <a:cxnSpLocks/>
              <a:stCxn id="458" idx="1"/>
              <a:endCxn id="457" idx="3"/>
            </p:cNvCxnSpPr>
            <p:nvPr/>
          </p:nvCxnSpPr>
          <p:spPr>
            <a:xfrm flipH="1">
              <a:off x="7318734" y="1983225"/>
              <a:ext cx="28203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0" name="Google Shape;460;p19"/>
          <p:cNvGrpSpPr/>
          <p:nvPr/>
        </p:nvGrpSpPr>
        <p:grpSpPr>
          <a:xfrm>
            <a:off x="1854396" y="1499288"/>
            <a:ext cx="7142799" cy="1387411"/>
            <a:chOff x="3872999" y="2516000"/>
            <a:chExt cx="4814101" cy="572700"/>
          </a:xfrm>
        </p:grpSpPr>
        <p:sp>
          <p:nvSpPr>
            <p:cNvPr id="461" name="Google Shape;461;p19"/>
            <p:cNvSpPr/>
            <p:nvPr/>
          </p:nvSpPr>
          <p:spPr>
            <a:xfrm>
              <a:off x="3872999" y="2516000"/>
              <a:ext cx="3443636" cy="572700"/>
            </a:xfrm>
            <a:prstGeom prst="roundRect">
              <a:avLst>
                <a:gd name="adj" fmla="val 2567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hiểu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định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về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khoảng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toàn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thiểu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giữa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phương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tiện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giao thông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ứng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với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nhau.</a:t>
              </a:r>
            </a:p>
            <a:p>
              <a:pPr lvl="0"/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Tại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sao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người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ta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phải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định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khoảng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toàn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ứng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với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nhau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giữa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phương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tiện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giao thông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đường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?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chứng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tỏ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người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điều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khiển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phương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tiện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giao thông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có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càng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lớn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thì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càng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không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có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đủ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thời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gian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cũng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như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khoảng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để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tránh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va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chạm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gây tai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nạn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7598666" y="2516000"/>
              <a:ext cx="1088434" cy="572700"/>
            </a:xfrm>
            <a:prstGeom prst="roundRect">
              <a:avLst>
                <a:gd name="adj" fmla="val 2567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28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Nhóm</a:t>
              </a:r>
              <a:r>
                <a:rPr lang="en-US" sz="2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2</a:t>
              </a:r>
              <a:endParaRPr lang="en-US" sz="2800" dirty="0">
                <a:solidFill>
                  <a:schemeClr val="lt1"/>
                </a:solidFill>
              </a:endParaRPr>
            </a:p>
          </p:txBody>
        </p:sp>
        <p:cxnSp>
          <p:nvCxnSpPr>
            <p:cNvPr id="463" name="Google Shape;463;p19"/>
            <p:cNvCxnSpPr>
              <a:cxnSpLocks/>
              <a:stCxn id="462" idx="1"/>
              <a:endCxn id="461" idx="3"/>
            </p:cNvCxnSpPr>
            <p:nvPr/>
          </p:nvCxnSpPr>
          <p:spPr>
            <a:xfrm flipH="1">
              <a:off x="7316635" y="2802350"/>
              <a:ext cx="282031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4" name="Google Shape;464;p19"/>
          <p:cNvGrpSpPr/>
          <p:nvPr/>
        </p:nvGrpSpPr>
        <p:grpSpPr>
          <a:xfrm>
            <a:off x="1854396" y="3048446"/>
            <a:ext cx="7142799" cy="970606"/>
            <a:chOff x="3872999" y="3335125"/>
            <a:chExt cx="4814101" cy="572700"/>
          </a:xfrm>
        </p:grpSpPr>
        <p:sp>
          <p:nvSpPr>
            <p:cNvPr id="465" name="Google Shape;465;p19"/>
            <p:cNvSpPr/>
            <p:nvPr/>
          </p:nvSpPr>
          <p:spPr>
            <a:xfrm>
              <a:off x="3872999" y="3335125"/>
              <a:ext cx="3445733" cy="572700"/>
            </a:xfrm>
            <a:prstGeom prst="roundRect">
              <a:avLst>
                <a:gd name="adj" fmla="val 2567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hiểu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tắc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liên quan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đến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trong giao thông.</a:t>
              </a:r>
            </a:p>
            <a:p>
              <a:pPr lvl="0"/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biển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báo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khoảng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trên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đường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cao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dùng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để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làm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gì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?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Dùng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quy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tắc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“3 giây”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để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ước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tính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khoảng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cách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an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toàn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khi xe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chạy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với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68 </a:t>
              </a:r>
              <a:r>
                <a:rPr lang="vi-VN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km</a:t>
              </a:r>
              <a:r>
                <a:rPr lang="vi-V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/h?</a:t>
              </a:r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7604245" y="3335125"/>
              <a:ext cx="1082855" cy="572700"/>
            </a:xfrm>
            <a:prstGeom prst="roundRect">
              <a:avLst>
                <a:gd name="adj" fmla="val 2567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Nhóm</a:t>
              </a:r>
              <a:r>
                <a:rPr lang="en-US" sz="2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3</a:t>
              </a:r>
            </a:p>
          </p:txBody>
        </p:sp>
        <p:cxnSp>
          <p:nvCxnSpPr>
            <p:cNvPr id="467" name="Google Shape;467;p19"/>
            <p:cNvCxnSpPr>
              <a:cxnSpLocks/>
              <a:stCxn id="466" idx="1"/>
              <a:endCxn id="465" idx="3"/>
            </p:cNvCxnSpPr>
            <p:nvPr/>
          </p:nvCxnSpPr>
          <p:spPr>
            <a:xfrm flipH="1">
              <a:off x="7318732" y="3621475"/>
              <a:ext cx="285513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8" name="Google Shape;468;p19"/>
          <p:cNvGrpSpPr/>
          <p:nvPr/>
        </p:nvGrpSpPr>
        <p:grpSpPr>
          <a:xfrm>
            <a:off x="1888740" y="4160000"/>
            <a:ext cx="7142799" cy="962475"/>
            <a:chOff x="3872999" y="4154250"/>
            <a:chExt cx="4814101" cy="572700"/>
          </a:xfrm>
        </p:grpSpPr>
        <p:sp>
          <p:nvSpPr>
            <p:cNvPr id="469" name="Google Shape;469;p19"/>
            <p:cNvSpPr/>
            <p:nvPr/>
          </p:nvSpPr>
          <p:spPr>
            <a:xfrm>
              <a:off x="3872999" y="4154250"/>
              <a:ext cx="3434454" cy="572700"/>
            </a:xfrm>
            <a:prstGeom prst="roundRect">
              <a:avLst>
                <a:gd name="adj" fmla="val 2567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Tìm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hiểu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về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thông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tin,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số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liệu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thống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kê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tình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hình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vi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phạm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liên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quan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đến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vụ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tai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nạn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giao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thông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liên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quan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đến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  <a:p>
              <a:pPr lvl="0"/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Nêu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biện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pháp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để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giảm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thiểu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các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vụ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tai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nạn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giao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thông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liên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quan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đến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tốc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200" dirty="0" err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độ</a:t>
              </a:r>
              <a:r>
                <a:rPr lang="en-US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7604245" y="4154250"/>
              <a:ext cx="1082855" cy="572700"/>
            </a:xfrm>
            <a:prstGeom prst="roundRect">
              <a:avLst>
                <a:gd name="adj" fmla="val 2567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800" b="1" dirty="0" err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Nhóm</a:t>
              </a:r>
              <a:r>
                <a:rPr lang="en-US" sz="2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4</a:t>
              </a:r>
            </a:p>
          </p:txBody>
        </p:sp>
        <p:cxnSp>
          <p:nvCxnSpPr>
            <p:cNvPr id="471" name="Google Shape;471;p19"/>
            <p:cNvCxnSpPr>
              <a:cxnSpLocks/>
              <a:stCxn id="470" idx="1"/>
              <a:endCxn id="469" idx="3"/>
            </p:cNvCxnSpPr>
            <p:nvPr/>
          </p:nvCxnSpPr>
          <p:spPr>
            <a:xfrm flipH="1">
              <a:off x="7307453" y="4440600"/>
              <a:ext cx="296792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8"/>
          <p:cNvGrpSpPr/>
          <p:nvPr/>
        </p:nvGrpSpPr>
        <p:grpSpPr>
          <a:xfrm>
            <a:off x="682550" y="1224375"/>
            <a:ext cx="7778775" cy="2409300"/>
            <a:chOff x="682550" y="1224375"/>
            <a:chExt cx="7778775" cy="2409300"/>
          </a:xfrm>
        </p:grpSpPr>
        <p:sp>
          <p:nvSpPr>
            <p:cNvPr id="296" name="Google Shape;296;p18"/>
            <p:cNvSpPr/>
            <p:nvPr/>
          </p:nvSpPr>
          <p:spPr>
            <a:xfrm>
              <a:off x="682550" y="1224375"/>
              <a:ext cx="7778700" cy="2409300"/>
            </a:xfrm>
            <a:prstGeom prst="roundRect">
              <a:avLst>
                <a:gd name="adj" fmla="val 1360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1638421" y="2259703"/>
              <a:ext cx="1121385" cy="723676"/>
            </a:xfrm>
            <a:custGeom>
              <a:avLst/>
              <a:gdLst/>
              <a:ahLst/>
              <a:cxnLst/>
              <a:rect l="l" t="t" r="r" b="b"/>
              <a:pathLst>
                <a:path w="8050" h="5195" extrusionOk="0">
                  <a:moveTo>
                    <a:pt x="0" y="2882"/>
                  </a:moveTo>
                  <a:cubicBezTo>
                    <a:pt x="0" y="4157"/>
                    <a:pt x="1038" y="5195"/>
                    <a:pt x="2313" y="5195"/>
                  </a:cubicBezTo>
                  <a:lnTo>
                    <a:pt x="5737" y="5195"/>
                  </a:lnTo>
                  <a:cubicBezTo>
                    <a:pt x="7013" y="5195"/>
                    <a:pt x="8050" y="4157"/>
                    <a:pt x="8050" y="2882"/>
                  </a:cubicBezTo>
                  <a:lnTo>
                    <a:pt x="80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1638421" y="1861861"/>
              <a:ext cx="1121385" cy="397987"/>
            </a:xfrm>
            <a:custGeom>
              <a:avLst/>
              <a:gdLst/>
              <a:ahLst/>
              <a:cxnLst/>
              <a:rect l="l" t="t" r="r" b="b"/>
              <a:pathLst>
                <a:path w="8050" h="2857" extrusionOk="0">
                  <a:moveTo>
                    <a:pt x="5737" y="1"/>
                  </a:moveTo>
                  <a:lnTo>
                    <a:pt x="2313" y="1"/>
                  </a:lnTo>
                  <a:cubicBezTo>
                    <a:pt x="1038" y="1"/>
                    <a:pt x="0" y="1038"/>
                    <a:pt x="0" y="2314"/>
                  </a:cubicBezTo>
                  <a:lnTo>
                    <a:pt x="0" y="2856"/>
                  </a:lnTo>
                  <a:lnTo>
                    <a:pt x="8050" y="2856"/>
                  </a:lnTo>
                  <a:lnTo>
                    <a:pt x="8050" y="2314"/>
                  </a:lnTo>
                  <a:cubicBezTo>
                    <a:pt x="8050" y="1038"/>
                    <a:pt x="7013" y="1"/>
                    <a:pt x="5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3212653" y="2259703"/>
              <a:ext cx="1121524" cy="723676"/>
            </a:xfrm>
            <a:custGeom>
              <a:avLst/>
              <a:gdLst/>
              <a:ahLst/>
              <a:cxnLst/>
              <a:rect l="l" t="t" r="r" b="b"/>
              <a:pathLst>
                <a:path w="8051" h="5195" extrusionOk="0">
                  <a:moveTo>
                    <a:pt x="0" y="2882"/>
                  </a:moveTo>
                  <a:cubicBezTo>
                    <a:pt x="0" y="4157"/>
                    <a:pt x="1038" y="5195"/>
                    <a:pt x="2313" y="5195"/>
                  </a:cubicBezTo>
                  <a:lnTo>
                    <a:pt x="5737" y="5195"/>
                  </a:lnTo>
                  <a:cubicBezTo>
                    <a:pt x="7013" y="5195"/>
                    <a:pt x="8050" y="4157"/>
                    <a:pt x="8050" y="2882"/>
                  </a:cubicBezTo>
                  <a:lnTo>
                    <a:pt x="80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3212653" y="1861861"/>
              <a:ext cx="1121524" cy="397987"/>
            </a:xfrm>
            <a:custGeom>
              <a:avLst/>
              <a:gdLst/>
              <a:ahLst/>
              <a:cxnLst/>
              <a:rect l="l" t="t" r="r" b="b"/>
              <a:pathLst>
                <a:path w="8051" h="2857" extrusionOk="0">
                  <a:moveTo>
                    <a:pt x="5737" y="1"/>
                  </a:moveTo>
                  <a:lnTo>
                    <a:pt x="2313" y="1"/>
                  </a:lnTo>
                  <a:cubicBezTo>
                    <a:pt x="1038" y="1"/>
                    <a:pt x="0" y="1038"/>
                    <a:pt x="0" y="2314"/>
                  </a:cubicBezTo>
                  <a:lnTo>
                    <a:pt x="0" y="2856"/>
                  </a:lnTo>
                  <a:lnTo>
                    <a:pt x="8050" y="2856"/>
                  </a:lnTo>
                  <a:lnTo>
                    <a:pt x="8050" y="2314"/>
                  </a:lnTo>
                  <a:cubicBezTo>
                    <a:pt x="8050" y="1038"/>
                    <a:pt x="7013" y="1"/>
                    <a:pt x="5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3293865" y="2556831"/>
              <a:ext cx="166606" cy="454126"/>
            </a:xfrm>
            <a:custGeom>
              <a:avLst/>
              <a:gdLst/>
              <a:ahLst/>
              <a:cxnLst/>
              <a:rect l="l" t="t" r="r" b="b"/>
              <a:pathLst>
                <a:path w="1196" h="3260" extrusionOk="0">
                  <a:moveTo>
                    <a:pt x="400" y="1"/>
                  </a:moveTo>
                  <a:lnTo>
                    <a:pt x="400" y="822"/>
                  </a:lnTo>
                  <a:lnTo>
                    <a:pt x="0" y="822"/>
                  </a:lnTo>
                  <a:lnTo>
                    <a:pt x="0" y="2959"/>
                  </a:lnTo>
                  <a:lnTo>
                    <a:pt x="400" y="2959"/>
                  </a:lnTo>
                  <a:lnTo>
                    <a:pt x="400" y="3260"/>
                  </a:lnTo>
                  <a:lnTo>
                    <a:pt x="1195" y="3260"/>
                  </a:lnTo>
                  <a:lnTo>
                    <a:pt x="119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4787442" y="2259703"/>
              <a:ext cx="1121385" cy="723676"/>
            </a:xfrm>
            <a:custGeom>
              <a:avLst/>
              <a:gdLst/>
              <a:ahLst/>
              <a:cxnLst/>
              <a:rect l="l" t="t" r="r" b="b"/>
              <a:pathLst>
                <a:path w="8050" h="5195" extrusionOk="0">
                  <a:moveTo>
                    <a:pt x="0" y="2882"/>
                  </a:moveTo>
                  <a:cubicBezTo>
                    <a:pt x="0" y="4157"/>
                    <a:pt x="1038" y="5195"/>
                    <a:pt x="2313" y="5195"/>
                  </a:cubicBezTo>
                  <a:lnTo>
                    <a:pt x="5737" y="5195"/>
                  </a:lnTo>
                  <a:cubicBezTo>
                    <a:pt x="7013" y="5195"/>
                    <a:pt x="8050" y="4157"/>
                    <a:pt x="8050" y="2882"/>
                  </a:cubicBezTo>
                  <a:lnTo>
                    <a:pt x="80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4787442" y="1861861"/>
              <a:ext cx="1121385" cy="397987"/>
            </a:xfrm>
            <a:custGeom>
              <a:avLst/>
              <a:gdLst/>
              <a:ahLst/>
              <a:cxnLst/>
              <a:rect l="l" t="t" r="r" b="b"/>
              <a:pathLst>
                <a:path w="8050" h="2857" extrusionOk="0">
                  <a:moveTo>
                    <a:pt x="5737" y="1"/>
                  </a:moveTo>
                  <a:lnTo>
                    <a:pt x="2313" y="1"/>
                  </a:lnTo>
                  <a:cubicBezTo>
                    <a:pt x="1038" y="1"/>
                    <a:pt x="0" y="1038"/>
                    <a:pt x="0" y="2314"/>
                  </a:cubicBezTo>
                  <a:lnTo>
                    <a:pt x="0" y="2856"/>
                  </a:lnTo>
                  <a:lnTo>
                    <a:pt x="8050" y="2856"/>
                  </a:lnTo>
                  <a:lnTo>
                    <a:pt x="8050" y="2314"/>
                  </a:lnTo>
                  <a:cubicBezTo>
                    <a:pt x="8050" y="1038"/>
                    <a:pt x="7013" y="1"/>
                    <a:pt x="5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4868515" y="2556831"/>
              <a:ext cx="166188" cy="454126"/>
            </a:xfrm>
            <a:custGeom>
              <a:avLst/>
              <a:gdLst/>
              <a:ahLst/>
              <a:cxnLst/>
              <a:rect l="l" t="t" r="r" b="b"/>
              <a:pathLst>
                <a:path w="1193" h="3260" extrusionOk="0">
                  <a:moveTo>
                    <a:pt x="397" y="1"/>
                  </a:moveTo>
                  <a:lnTo>
                    <a:pt x="397" y="822"/>
                  </a:lnTo>
                  <a:lnTo>
                    <a:pt x="1" y="822"/>
                  </a:lnTo>
                  <a:lnTo>
                    <a:pt x="1" y="2959"/>
                  </a:lnTo>
                  <a:lnTo>
                    <a:pt x="397" y="2959"/>
                  </a:lnTo>
                  <a:lnTo>
                    <a:pt x="397" y="3260"/>
                  </a:lnTo>
                  <a:lnTo>
                    <a:pt x="1192" y="3260"/>
                  </a:lnTo>
                  <a:lnTo>
                    <a:pt x="1192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6361674" y="2259703"/>
              <a:ext cx="1121385" cy="723676"/>
            </a:xfrm>
            <a:custGeom>
              <a:avLst/>
              <a:gdLst/>
              <a:ahLst/>
              <a:cxnLst/>
              <a:rect l="l" t="t" r="r" b="b"/>
              <a:pathLst>
                <a:path w="8050" h="5195" extrusionOk="0">
                  <a:moveTo>
                    <a:pt x="0" y="2882"/>
                  </a:moveTo>
                  <a:cubicBezTo>
                    <a:pt x="0" y="4157"/>
                    <a:pt x="1038" y="5195"/>
                    <a:pt x="2313" y="5195"/>
                  </a:cubicBezTo>
                  <a:lnTo>
                    <a:pt x="5737" y="5195"/>
                  </a:lnTo>
                  <a:cubicBezTo>
                    <a:pt x="7013" y="5195"/>
                    <a:pt x="8050" y="4157"/>
                    <a:pt x="8050" y="2882"/>
                  </a:cubicBezTo>
                  <a:lnTo>
                    <a:pt x="80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D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6361674" y="1861861"/>
              <a:ext cx="1121385" cy="397987"/>
            </a:xfrm>
            <a:custGeom>
              <a:avLst/>
              <a:gdLst/>
              <a:ahLst/>
              <a:cxnLst/>
              <a:rect l="l" t="t" r="r" b="b"/>
              <a:pathLst>
                <a:path w="8050" h="2857" extrusionOk="0">
                  <a:moveTo>
                    <a:pt x="5737" y="1"/>
                  </a:moveTo>
                  <a:lnTo>
                    <a:pt x="2313" y="1"/>
                  </a:lnTo>
                  <a:cubicBezTo>
                    <a:pt x="1038" y="1"/>
                    <a:pt x="0" y="1038"/>
                    <a:pt x="0" y="2314"/>
                  </a:cubicBezTo>
                  <a:lnTo>
                    <a:pt x="0" y="2856"/>
                  </a:lnTo>
                  <a:lnTo>
                    <a:pt x="8050" y="2856"/>
                  </a:lnTo>
                  <a:lnTo>
                    <a:pt x="8050" y="2314"/>
                  </a:lnTo>
                  <a:cubicBezTo>
                    <a:pt x="8050" y="1038"/>
                    <a:pt x="7013" y="1"/>
                    <a:pt x="5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6442886" y="2556831"/>
              <a:ext cx="166606" cy="454126"/>
            </a:xfrm>
            <a:custGeom>
              <a:avLst/>
              <a:gdLst/>
              <a:ahLst/>
              <a:cxnLst/>
              <a:rect l="l" t="t" r="r" b="b"/>
              <a:pathLst>
                <a:path w="1196" h="3260" extrusionOk="0">
                  <a:moveTo>
                    <a:pt x="400" y="1"/>
                  </a:moveTo>
                  <a:lnTo>
                    <a:pt x="400" y="822"/>
                  </a:lnTo>
                  <a:lnTo>
                    <a:pt x="0" y="822"/>
                  </a:lnTo>
                  <a:lnTo>
                    <a:pt x="0" y="2959"/>
                  </a:lnTo>
                  <a:lnTo>
                    <a:pt x="400" y="2959"/>
                  </a:lnTo>
                  <a:lnTo>
                    <a:pt x="400" y="3260"/>
                  </a:lnTo>
                  <a:lnTo>
                    <a:pt x="1195" y="3260"/>
                  </a:lnTo>
                  <a:lnTo>
                    <a:pt x="119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682625" y="1529350"/>
              <a:ext cx="7778700" cy="93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1758163" y="2745425"/>
              <a:ext cx="881903" cy="264926"/>
            </a:xfrm>
            <a:custGeom>
              <a:avLst/>
              <a:gdLst/>
              <a:ahLst/>
              <a:cxnLst/>
              <a:rect l="l" t="t" r="r" b="b"/>
              <a:pathLst>
                <a:path w="3725" h="1119" extrusionOk="0">
                  <a:moveTo>
                    <a:pt x="1980" y="0"/>
                  </a:moveTo>
                  <a:cubicBezTo>
                    <a:pt x="1971" y="0"/>
                    <a:pt x="1963" y="0"/>
                    <a:pt x="1954" y="0"/>
                  </a:cubicBezTo>
                  <a:cubicBezTo>
                    <a:pt x="1643" y="11"/>
                    <a:pt x="1423" y="184"/>
                    <a:pt x="1225" y="404"/>
                  </a:cubicBezTo>
                  <a:lnTo>
                    <a:pt x="1225" y="404"/>
                  </a:lnTo>
                  <a:cubicBezTo>
                    <a:pt x="1231" y="396"/>
                    <a:pt x="1038" y="338"/>
                    <a:pt x="1020" y="338"/>
                  </a:cubicBezTo>
                  <a:cubicBezTo>
                    <a:pt x="979" y="332"/>
                    <a:pt x="937" y="329"/>
                    <a:pt x="895" y="329"/>
                  </a:cubicBezTo>
                  <a:cubicBezTo>
                    <a:pt x="853" y="329"/>
                    <a:pt x="811" y="332"/>
                    <a:pt x="770" y="338"/>
                  </a:cubicBezTo>
                  <a:cubicBezTo>
                    <a:pt x="371" y="382"/>
                    <a:pt x="4" y="657"/>
                    <a:pt x="1" y="1089"/>
                  </a:cubicBezTo>
                  <a:lnTo>
                    <a:pt x="3725" y="1119"/>
                  </a:lnTo>
                  <a:cubicBezTo>
                    <a:pt x="3721" y="932"/>
                    <a:pt x="3578" y="781"/>
                    <a:pt x="3424" y="686"/>
                  </a:cubicBezTo>
                  <a:cubicBezTo>
                    <a:pt x="3344" y="638"/>
                    <a:pt x="3256" y="598"/>
                    <a:pt x="3164" y="576"/>
                  </a:cubicBezTo>
                  <a:cubicBezTo>
                    <a:pt x="3116" y="565"/>
                    <a:pt x="2867" y="550"/>
                    <a:pt x="2853" y="532"/>
                  </a:cubicBezTo>
                  <a:cubicBezTo>
                    <a:pt x="2666" y="231"/>
                    <a:pt x="2343" y="0"/>
                    <a:pt x="1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1719633" y="2556831"/>
              <a:ext cx="166606" cy="454126"/>
            </a:xfrm>
            <a:custGeom>
              <a:avLst/>
              <a:gdLst/>
              <a:ahLst/>
              <a:cxnLst/>
              <a:rect l="l" t="t" r="r" b="b"/>
              <a:pathLst>
                <a:path w="1196" h="3260" extrusionOk="0">
                  <a:moveTo>
                    <a:pt x="400" y="1"/>
                  </a:moveTo>
                  <a:lnTo>
                    <a:pt x="400" y="822"/>
                  </a:lnTo>
                  <a:lnTo>
                    <a:pt x="0" y="822"/>
                  </a:lnTo>
                  <a:lnTo>
                    <a:pt x="0" y="2959"/>
                  </a:lnTo>
                  <a:lnTo>
                    <a:pt x="400" y="2959"/>
                  </a:lnTo>
                  <a:lnTo>
                    <a:pt x="400" y="3260"/>
                  </a:lnTo>
                  <a:lnTo>
                    <a:pt x="1195" y="3260"/>
                  </a:lnTo>
                  <a:lnTo>
                    <a:pt x="119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1560831" y="1784828"/>
              <a:ext cx="1276707" cy="1276150"/>
            </a:xfrm>
            <a:custGeom>
              <a:avLst/>
              <a:gdLst/>
              <a:ahLst/>
              <a:cxnLst/>
              <a:rect l="l" t="t" r="r" b="b"/>
              <a:pathLst>
                <a:path w="9165" h="9161" extrusionOk="0">
                  <a:moveTo>
                    <a:pt x="8607" y="3409"/>
                  </a:moveTo>
                  <a:lnTo>
                    <a:pt x="8607" y="6291"/>
                  </a:lnTo>
                  <a:cubicBezTo>
                    <a:pt x="8607" y="7566"/>
                    <a:pt x="7570" y="8604"/>
                    <a:pt x="6294" y="8604"/>
                  </a:cubicBezTo>
                  <a:lnTo>
                    <a:pt x="2870" y="8604"/>
                  </a:lnTo>
                  <a:cubicBezTo>
                    <a:pt x="1595" y="8604"/>
                    <a:pt x="557" y="7566"/>
                    <a:pt x="557" y="6291"/>
                  </a:cubicBezTo>
                  <a:lnTo>
                    <a:pt x="557" y="3409"/>
                  </a:lnTo>
                  <a:lnTo>
                    <a:pt x="557" y="2867"/>
                  </a:lnTo>
                  <a:cubicBezTo>
                    <a:pt x="557" y="1591"/>
                    <a:pt x="1595" y="554"/>
                    <a:pt x="2870" y="554"/>
                  </a:cubicBezTo>
                  <a:lnTo>
                    <a:pt x="6294" y="554"/>
                  </a:lnTo>
                  <a:cubicBezTo>
                    <a:pt x="7570" y="554"/>
                    <a:pt x="8607" y="1591"/>
                    <a:pt x="8607" y="2867"/>
                  </a:cubicBezTo>
                  <a:close/>
                  <a:moveTo>
                    <a:pt x="6294" y="0"/>
                  </a:moveTo>
                  <a:lnTo>
                    <a:pt x="2870" y="0"/>
                  </a:lnTo>
                  <a:cubicBezTo>
                    <a:pt x="1287" y="0"/>
                    <a:pt x="0" y="1283"/>
                    <a:pt x="0" y="2867"/>
                  </a:cubicBezTo>
                  <a:lnTo>
                    <a:pt x="0" y="6291"/>
                  </a:lnTo>
                  <a:cubicBezTo>
                    <a:pt x="0" y="7878"/>
                    <a:pt x="1287" y="9161"/>
                    <a:pt x="2870" y="9161"/>
                  </a:cubicBezTo>
                  <a:lnTo>
                    <a:pt x="6294" y="9161"/>
                  </a:lnTo>
                  <a:cubicBezTo>
                    <a:pt x="7878" y="9161"/>
                    <a:pt x="9164" y="7878"/>
                    <a:pt x="9164" y="6291"/>
                  </a:cubicBezTo>
                  <a:lnTo>
                    <a:pt x="9164" y="2867"/>
                  </a:lnTo>
                  <a:cubicBezTo>
                    <a:pt x="9164" y="1283"/>
                    <a:pt x="7878" y="0"/>
                    <a:pt x="6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" name="Google Shape;312;p18"/>
            <p:cNvGrpSpPr/>
            <p:nvPr/>
          </p:nvGrpSpPr>
          <p:grpSpPr>
            <a:xfrm>
              <a:off x="3713999" y="2207021"/>
              <a:ext cx="566521" cy="836409"/>
              <a:chOff x="25275" y="2107225"/>
              <a:chExt cx="346327" cy="511347"/>
            </a:xfrm>
          </p:grpSpPr>
          <p:sp>
            <p:nvSpPr>
              <p:cNvPr id="313" name="Google Shape;313;p18"/>
              <p:cNvSpPr/>
              <p:nvPr/>
            </p:nvSpPr>
            <p:spPr>
              <a:xfrm>
                <a:off x="25275" y="2265512"/>
                <a:ext cx="280148" cy="279854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3810" extrusionOk="0">
                    <a:moveTo>
                      <a:pt x="1907" y="1"/>
                    </a:moveTo>
                    <a:cubicBezTo>
                      <a:pt x="855" y="1"/>
                      <a:pt x="1" y="855"/>
                      <a:pt x="1" y="1907"/>
                    </a:cubicBezTo>
                    <a:cubicBezTo>
                      <a:pt x="1" y="2959"/>
                      <a:pt x="855" y="3809"/>
                      <a:pt x="1907" y="3809"/>
                    </a:cubicBezTo>
                    <a:cubicBezTo>
                      <a:pt x="2959" y="3809"/>
                      <a:pt x="3813" y="2959"/>
                      <a:pt x="3813" y="1907"/>
                    </a:cubicBezTo>
                    <a:cubicBezTo>
                      <a:pt x="3813" y="855"/>
                      <a:pt x="2959" y="1"/>
                      <a:pt x="19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8"/>
              <p:cNvSpPr/>
              <p:nvPr/>
            </p:nvSpPr>
            <p:spPr>
              <a:xfrm>
                <a:off x="165269" y="2410615"/>
                <a:ext cx="73" cy="207953"/>
              </a:xfrm>
              <a:custGeom>
                <a:avLst/>
                <a:gdLst/>
                <a:ahLst/>
                <a:cxnLst/>
                <a:rect l="l" t="t" r="r" b="b"/>
                <a:pathLst>
                  <a:path w="1" h="3212" fill="none" extrusionOk="0">
                    <a:moveTo>
                      <a:pt x="1" y="1"/>
                    </a:moveTo>
                    <a:lnTo>
                      <a:pt x="1" y="3212"/>
                    </a:lnTo>
                  </a:path>
                </a:pathLst>
              </a:custGeom>
              <a:noFill/>
              <a:ln w="9525" cap="rnd" cmpd="sng">
                <a:solidFill>
                  <a:srgbClr val="8746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8"/>
              <p:cNvSpPr/>
              <p:nvPr/>
            </p:nvSpPr>
            <p:spPr>
              <a:xfrm>
                <a:off x="132440" y="2107225"/>
                <a:ext cx="239161" cy="322603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4392" extrusionOk="0">
                    <a:moveTo>
                      <a:pt x="1628" y="0"/>
                    </a:moveTo>
                    <a:cubicBezTo>
                      <a:pt x="730" y="0"/>
                      <a:pt x="1" y="1866"/>
                      <a:pt x="1" y="2764"/>
                    </a:cubicBezTo>
                    <a:cubicBezTo>
                      <a:pt x="1" y="3662"/>
                      <a:pt x="730" y="4392"/>
                      <a:pt x="1628" y="4392"/>
                    </a:cubicBezTo>
                    <a:cubicBezTo>
                      <a:pt x="2526" y="4392"/>
                      <a:pt x="3256" y="3662"/>
                      <a:pt x="3256" y="2764"/>
                    </a:cubicBezTo>
                    <a:cubicBezTo>
                      <a:pt x="3256" y="1866"/>
                      <a:pt x="2526" y="0"/>
                      <a:pt x="16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8"/>
              <p:cNvSpPr/>
              <p:nvPr/>
            </p:nvSpPr>
            <p:spPr>
              <a:xfrm>
                <a:off x="252018" y="2268444"/>
                <a:ext cx="73" cy="350127"/>
              </a:xfrm>
              <a:custGeom>
                <a:avLst/>
                <a:gdLst/>
                <a:ahLst/>
                <a:cxnLst/>
                <a:rect l="l" t="t" r="r" b="b"/>
                <a:pathLst>
                  <a:path w="1" h="5408" fill="none" extrusionOk="0">
                    <a:moveTo>
                      <a:pt x="0" y="1"/>
                    </a:moveTo>
                    <a:lnTo>
                      <a:pt x="0" y="5408"/>
                    </a:lnTo>
                  </a:path>
                </a:pathLst>
              </a:custGeom>
              <a:noFill/>
              <a:ln w="9525" cap="rnd" cmpd="sng">
                <a:solidFill>
                  <a:srgbClr val="8746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" name="Google Shape;317;p18"/>
            <p:cNvGrpSpPr/>
            <p:nvPr/>
          </p:nvGrpSpPr>
          <p:grpSpPr>
            <a:xfrm>
              <a:off x="5154688" y="2033475"/>
              <a:ext cx="632888" cy="976850"/>
              <a:chOff x="5154688" y="2033475"/>
              <a:chExt cx="632888" cy="976850"/>
            </a:xfrm>
          </p:grpSpPr>
          <p:sp>
            <p:nvSpPr>
              <p:cNvPr id="318" name="Google Shape;318;p18"/>
              <p:cNvSpPr/>
              <p:nvPr/>
            </p:nvSpPr>
            <p:spPr>
              <a:xfrm>
                <a:off x="5480075" y="2033475"/>
                <a:ext cx="307500" cy="976800"/>
              </a:xfrm>
              <a:prstGeom prst="rect">
                <a:avLst/>
              </a:prstGeom>
              <a:solidFill>
                <a:srgbClr val="363B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8"/>
              <p:cNvSpPr/>
              <p:nvPr/>
            </p:nvSpPr>
            <p:spPr>
              <a:xfrm>
                <a:off x="5154688" y="2286725"/>
                <a:ext cx="307500" cy="723600"/>
              </a:xfrm>
              <a:prstGeom prst="rect">
                <a:avLst/>
              </a:prstGeom>
              <a:solidFill>
                <a:srgbClr val="363B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8"/>
              <p:cNvSpPr/>
              <p:nvPr/>
            </p:nvSpPr>
            <p:spPr>
              <a:xfrm>
                <a:off x="5193925" y="2330025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8"/>
              <p:cNvSpPr/>
              <p:nvPr/>
            </p:nvSpPr>
            <p:spPr>
              <a:xfrm>
                <a:off x="5193925" y="2416138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8"/>
              <p:cNvSpPr/>
              <p:nvPr/>
            </p:nvSpPr>
            <p:spPr>
              <a:xfrm>
                <a:off x="5193925" y="2497838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8"/>
              <p:cNvSpPr/>
              <p:nvPr/>
            </p:nvSpPr>
            <p:spPr>
              <a:xfrm>
                <a:off x="5193925" y="25817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8"/>
              <p:cNvSpPr/>
              <p:nvPr/>
            </p:nvSpPr>
            <p:spPr>
              <a:xfrm>
                <a:off x="5193925" y="26656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8"/>
              <p:cNvSpPr/>
              <p:nvPr/>
            </p:nvSpPr>
            <p:spPr>
              <a:xfrm>
                <a:off x="5193925" y="27495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8"/>
              <p:cNvSpPr/>
              <p:nvPr/>
            </p:nvSpPr>
            <p:spPr>
              <a:xfrm>
                <a:off x="5193925" y="28334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8"/>
              <p:cNvSpPr/>
              <p:nvPr/>
            </p:nvSpPr>
            <p:spPr>
              <a:xfrm>
                <a:off x="5513000" y="2330025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8"/>
              <p:cNvSpPr/>
              <p:nvPr/>
            </p:nvSpPr>
            <p:spPr>
              <a:xfrm>
                <a:off x="5513000" y="2416138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8"/>
              <p:cNvSpPr/>
              <p:nvPr/>
            </p:nvSpPr>
            <p:spPr>
              <a:xfrm>
                <a:off x="5513000" y="2497838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8"/>
              <p:cNvSpPr/>
              <p:nvPr/>
            </p:nvSpPr>
            <p:spPr>
              <a:xfrm>
                <a:off x="5513000" y="25817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8"/>
              <p:cNvSpPr/>
              <p:nvPr/>
            </p:nvSpPr>
            <p:spPr>
              <a:xfrm>
                <a:off x="5513000" y="26656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8"/>
              <p:cNvSpPr/>
              <p:nvPr/>
            </p:nvSpPr>
            <p:spPr>
              <a:xfrm>
                <a:off x="5513000" y="27495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8"/>
              <p:cNvSpPr/>
              <p:nvPr/>
            </p:nvSpPr>
            <p:spPr>
              <a:xfrm>
                <a:off x="5513000" y="28334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8"/>
              <p:cNvSpPr/>
              <p:nvPr/>
            </p:nvSpPr>
            <p:spPr>
              <a:xfrm>
                <a:off x="5513000" y="29173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8"/>
              <p:cNvSpPr/>
              <p:nvPr/>
            </p:nvSpPr>
            <p:spPr>
              <a:xfrm>
                <a:off x="5513000" y="2243925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8"/>
              <p:cNvSpPr/>
              <p:nvPr/>
            </p:nvSpPr>
            <p:spPr>
              <a:xfrm>
                <a:off x="5513000" y="2157825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8"/>
              <p:cNvSpPr/>
              <p:nvPr/>
            </p:nvSpPr>
            <p:spPr>
              <a:xfrm>
                <a:off x="5513000" y="2071725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8"/>
              <p:cNvSpPr/>
              <p:nvPr/>
            </p:nvSpPr>
            <p:spPr>
              <a:xfrm>
                <a:off x="5193925" y="2917350"/>
                <a:ext cx="230400" cy="522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9" name="Google Shape;339;p18"/>
            <p:cNvSpPr/>
            <p:nvPr/>
          </p:nvSpPr>
          <p:spPr>
            <a:xfrm flipH="1">
              <a:off x="6603489" y="2745425"/>
              <a:ext cx="735902" cy="264926"/>
            </a:xfrm>
            <a:custGeom>
              <a:avLst/>
              <a:gdLst/>
              <a:ahLst/>
              <a:cxnLst/>
              <a:rect l="l" t="t" r="r" b="b"/>
              <a:pathLst>
                <a:path w="3725" h="1119" extrusionOk="0">
                  <a:moveTo>
                    <a:pt x="1980" y="0"/>
                  </a:moveTo>
                  <a:cubicBezTo>
                    <a:pt x="1971" y="0"/>
                    <a:pt x="1963" y="0"/>
                    <a:pt x="1954" y="0"/>
                  </a:cubicBezTo>
                  <a:cubicBezTo>
                    <a:pt x="1643" y="11"/>
                    <a:pt x="1423" y="184"/>
                    <a:pt x="1225" y="404"/>
                  </a:cubicBezTo>
                  <a:lnTo>
                    <a:pt x="1225" y="404"/>
                  </a:lnTo>
                  <a:cubicBezTo>
                    <a:pt x="1231" y="396"/>
                    <a:pt x="1038" y="338"/>
                    <a:pt x="1020" y="338"/>
                  </a:cubicBezTo>
                  <a:cubicBezTo>
                    <a:pt x="979" y="332"/>
                    <a:pt x="937" y="329"/>
                    <a:pt x="895" y="329"/>
                  </a:cubicBezTo>
                  <a:cubicBezTo>
                    <a:pt x="853" y="329"/>
                    <a:pt x="811" y="332"/>
                    <a:pt x="770" y="338"/>
                  </a:cubicBezTo>
                  <a:cubicBezTo>
                    <a:pt x="371" y="382"/>
                    <a:pt x="4" y="657"/>
                    <a:pt x="1" y="1089"/>
                  </a:cubicBezTo>
                  <a:lnTo>
                    <a:pt x="3725" y="1119"/>
                  </a:lnTo>
                  <a:cubicBezTo>
                    <a:pt x="3721" y="932"/>
                    <a:pt x="3578" y="781"/>
                    <a:pt x="3424" y="686"/>
                  </a:cubicBezTo>
                  <a:cubicBezTo>
                    <a:pt x="3344" y="638"/>
                    <a:pt x="3256" y="598"/>
                    <a:pt x="3164" y="576"/>
                  </a:cubicBezTo>
                  <a:cubicBezTo>
                    <a:pt x="3116" y="565"/>
                    <a:pt x="2867" y="550"/>
                    <a:pt x="2853" y="532"/>
                  </a:cubicBezTo>
                  <a:cubicBezTo>
                    <a:pt x="2666" y="231"/>
                    <a:pt x="2343" y="0"/>
                    <a:pt x="1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7024774" y="2336481"/>
              <a:ext cx="458262" cy="457762"/>
            </a:xfrm>
            <a:custGeom>
              <a:avLst/>
              <a:gdLst/>
              <a:ahLst/>
              <a:cxnLst/>
              <a:rect l="l" t="t" r="r" b="b"/>
              <a:pathLst>
                <a:path w="3814" h="3810" extrusionOk="0">
                  <a:moveTo>
                    <a:pt x="1907" y="1"/>
                  </a:moveTo>
                  <a:cubicBezTo>
                    <a:pt x="855" y="1"/>
                    <a:pt x="1" y="855"/>
                    <a:pt x="1" y="1907"/>
                  </a:cubicBezTo>
                  <a:cubicBezTo>
                    <a:pt x="1" y="2959"/>
                    <a:pt x="855" y="3809"/>
                    <a:pt x="1907" y="3809"/>
                  </a:cubicBezTo>
                  <a:cubicBezTo>
                    <a:pt x="2959" y="3809"/>
                    <a:pt x="3813" y="2959"/>
                    <a:pt x="3813" y="1907"/>
                  </a:cubicBezTo>
                  <a:cubicBezTo>
                    <a:pt x="3813" y="855"/>
                    <a:pt x="2959" y="1"/>
                    <a:pt x="1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 flipH="1">
              <a:off x="7253520" y="2584887"/>
              <a:ext cx="9300" cy="397999"/>
            </a:xfrm>
            <a:custGeom>
              <a:avLst/>
              <a:gdLst/>
              <a:ahLst/>
              <a:cxnLst/>
              <a:rect l="l" t="t" r="r" b="b"/>
              <a:pathLst>
                <a:path w="1" h="3212" fill="none" extrusionOk="0">
                  <a:moveTo>
                    <a:pt x="1" y="1"/>
                  </a:moveTo>
                  <a:lnTo>
                    <a:pt x="1" y="3212"/>
                  </a:lnTo>
                </a:path>
              </a:pathLst>
            </a:custGeom>
            <a:noFill/>
            <a:ln w="9525" cap="rnd" cmpd="sng">
              <a:solidFill>
                <a:srgbClr val="8746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3135481" y="1784828"/>
              <a:ext cx="1276290" cy="1276150"/>
            </a:xfrm>
            <a:custGeom>
              <a:avLst/>
              <a:gdLst/>
              <a:ahLst/>
              <a:cxnLst/>
              <a:rect l="l" t="t" r="r" b="b"/>
              <a:pathLst>
                <a:path w="9162" h="9161" extrusionOk="0">
                  <a:moveTo>
                    <a:pt x="8604" y="3409"/>
                  </a:moveTo>
                  <a:lnTo>
                    <a:pt x="8604" y="6291"/>
                  </a:lnTo>
                  <a:cubicBezTo>
                    <a:pt x="8604" y="7566"/>
                    <a:pt x="7567" y="8604"/>
                    <a:pt x="6291" y="8604"/>
                  </a:cubicBezTo>
                  <a:lnTo>
                    <a:pt x="2867" y="8604"/>
                  </a:lnTo>
                  <a:cubicBezTo>
                    <a:pt x="1592" y="8604"/>
                    <a:pt x="554" y="7566"/>
                    <a:pt x="554" y="6291"/>
                  </a:cubicBezTo>
                  <a:lnTo>
                    <a:pt x="554" y="3409"/>
                  </a:lnTo>
                  <a:lnTo>
                    <a:pt x="554" y="2867"/>
                  </a:lnTo>
                  <a:cubicBezTo>
                    <a:pt x="554" y="1591"/>
                    <a:pt x="1592" y="554"/>
                    <a:pt x="2867" y="554"/>
                  </a:cubicBezTo>
                  <a:lnTo>
                    <a:pt x="6291" y="554"/>
                  </a:lnTo>
                  <a:cubicBezTo>
                    <a:pt x="7567" y="554"/>
                    <a:pt x="8604" y="1591"/>
                    <a:pt x="8604" y="2867"/>
                  </a:cubicBezTo>
                  <a:close/>
                  <a:moveTo>
                    <a:pt x="6291" y="0"/>
                  </a:moveTo>
                  <a:lnTo>
                    <a:pt x="2867" y="0"/>
                  </a:lnTo>
                  <a:cubicBezTo>
                    <a:pt x="1284" y="0"/>
                    <a:pt x="1" y="1283"/>
                    <a:pt x="1" y="2867"/>
                  </a:cubicBezTo>
                  <a:lnTo>
                    <a:pt x="1" y="6291"/>
                  </a:lnTo>
                  <a:cubicBezTo>
                    <a:pt x="1" y="7878"/>
                    <a:pt x="1284" y="9161"/>
                    <a:pt x="2867" y="9161"/>
                  </a:cubicBezTo>
                  <a:lnTo>
                    <a:pt x="6291" y="9161"/>
                  </a:lnTo>
                  <a:cubicBezTo>
                    <a:pt x="7878" y="9161"/>
                    <a:pt x="9161" y="7878"/>
                    <a:pt x="9161" y="6291"/>
                  </a:cubicBezTo>
                  <a:lnTo>
                    <a:pt x="9161" y="2867"/>
                  </a:lnTo>
                  <a:cubicBezTo>
                    <a:pt x="9161" y="1283"/>
                    <a:pt x="7878" y="0"/>
                    <a:pt x="6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4709713" y="1784828"/>
              <a:ext cx="1276290" cy="1276150"/>
            </a:xfrm>
            <a:custGeom>
              <a:avLst/>
              <a:gdLst/>
              <a:ahLst/>
              <a:cxnLst/>
              <a:rect l="l" t="t" r="r" b="b"/>
              <a:pathLst>
                <a:path w="9162" h="9161" extrusionOk="0">
                  <a:moveTo>
                    <a:pt x="8608" y="3409"/>
                  </a:moveTo>
                  <a:lnTo>
                    <a:pt x="8608" y="6291"/>
                  </a:lnTo>
                  <a:cubicBezTo>
                    <a:pt x="8608" y="7566"/>
                    <a:pt x="7571" y="8604"/>
                    <a:pt x="6295" y="8604"/>
                  </a:cubicBezTo>
                  <a:lnTo>
                    <a:pt x="2871" y="8604"/>
                  </a:lnTo>
                  <a:cubicBezTo>
                    <a:pt x="1596" y="8604"/>
                    <a:pt x="558" y="7566"/>
                    <a:pt x="558" y="6291"/>
                  </a:cubicBezTo>
                  <a:lnTo>
                    <a:pt x="558" y="3409"/>
                  </a:lnTo>
                  <a:lnTo>
                    <a:pt x="558" y="2867"/>
                  </a:lnTo>
                  <a:cubicBezTo>
                    <a:pt x="558" y="1591"/>
                    <a:pt x="1596" y="554"/>
                    <a:pt x="2871" y="554"/>
                  </a:cubicBezTo>
                  <a:lnTo>
                    <a:pt x="6295" y="554"/>
                  </a:lnTo>
                  <a:cubicBezTo>
                    <a:pt x="7571" y="554"/>
                    <a:pt x="8608" y="1591"/>
                    <a:pt x="8608" y="2867"/>
                  </a:cubicBezTo>
                  <a:close/>
                  <a:moveTo>
                    <a:pt x="6295" y="0"/>
                  </a:moveTo>
                  <a:lnTo>
                    <a:pt x="2871" y="0"/>
                  </a:lnTo>
                  <a:cubicBezTo>
                    <a:pt x="1284" y="0"/>
                    <a:pt x="1" y="1283"/>
                    <a:pt x="1" y="2867"/>
                  </a:cubicBezTo>
                  <a:lnTo>
                    <a:pt x="1" y="6291"/>
                  </a:lnTo>
                  <a:cubicBezTo>
                    <a:pt x="1" y="7878"/>
                    <a:pt x="1284" y="9161"/>
                    <a:pt x="2871" y="9161"/>
                  </a:cubicBezTo>
                  <a:lnTo>
                    <a:pt x="6295" y="9161"/>
                  </a:lnTo>
                  <a:cubicBezTo>
                    <a:pt x="7878" y="9161"/>
                    <a:pt x="9161" y="7878"/>
                    <a:pt x="9161" y="6291"/>
                  </a:cubicBezTo>
                  <a:lnTo>
                    <a:pt x="9161" y="2867"/>
                  </a:lnTo>
                  <a:cubicBezTo>
                    <a:pt x="9161" y="1283"/>
                    <a:pt x="7878" y="0"/>
                    <a:pt x="6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6284084" y="1784828"/>
              <a:ext cx="1276707" cy="1276150"/>
            </a:xfrm>
            <a:custGeom>
              <a:avLst/>
              <a:gdLst/>
              <a:ahLst/>
              <a:cxnLst/>
              <a:rect l="l" t="t" r="r" b="b"/>
              <a:pathLst>
                <a:path w="9165" h="9161" extrusionOk="0">
                  <a:moveTo>
                    <a:pt x="8607" y="3409"/>
                  </a:moveTo>
                  <a:lnTo>
                    <a:pt x="8607" y="6291"/>
                  </a:lnTo>
                  <a:cubicBezTo>
                    <a:pt x="8607" y="7566"/>
                    <a:pt x="7570" y="8604"/>
                    <a:pt x="6294" y="8604"/>
                  </a:cubicBezTo>
                  <a:lnTo>
                    <a:pt x="2870" y="8604"/>
                  </a:lnTo>
                  <a:cubicBezTo>
                    <a:pt x="1595" y="8604"/>
                    <a:pt x="557" y="7566"/>
                    <a:pt x="557" y="6291"/>
                  </a:cubicBezTo>
                  <a:lnTo>
                    <a:pt x="557" y="3409"/>
                  </a:lnTo>
                  <a:lnTo>
                    <a:pt x="557" y="2867"/>
                  </a:lnTo>
                  <a:cubicBezTo>
                    <a:pt x="557" y="1591"/>
                    <a:pt x="1595" y="554"/>
                    <a:pt x="2870" y="554"/>
                  </a:cubicBezTo>
                  <a:lnTo>
                    <a:pt x="6294" y="554"/>
                  </a:lnTo>
                  <a:cubicBezTo>
                    <a:pt x="7570" y="554"/>
                    <a:pt x="8607" y="1591"/>
                    <a:pt x="8607" y="2867"/>
                  </a:cubicBezTo>
                  <a:close/>
                  <a:moveTo>
                    <a:pt x="6294" y="0"/>
                  </a:moveTo>
                  <a:lnTo>
                    <a:pt x="2870" y="0"/>
                  </a:lnTo>
                  <a:cubicBezTo>
                    <a:pt x="1287" y="0"/>
                    <a:pt x="0" y="1283"/>
                    <a:pt x="0" y="2867"/>
                  </a:cubicBezTo>
                  <a:lnTo>
                    <a:pt x="0" y="6291"/>
                  </a:lnTo>
                  <a:cubicBezTo>
                    <a:pt x="0" y="7878"/>
                    <a:pt x="1287" y="9161"/>
                    <a:pt x="2870" y="9161"/>
                  </a:cubicBezTo>
                  <a:lnTo>
                    <a:pt x="6294" y="9161"/>
                  </a:lnTo>
                  <a:cubicBezTo>
                    <a:pt x="7878" y="9161"/>
                    <a:pt x="9164" y="7878"/>
                    <a:pt x="9164" y="6291"/>
                  </a:cubicBezTo>
                  <a:lnTo>
                    <a:pt x="9164" y="2867"/>
                  </a:lnTo>
                  <a:cubicBezTo>
                    <a:pt x="9164" y="1283"/>
                    <a:pt x="7878" y="0"/>
                    <a:pt x="6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18"/>
          <p:cNvSpPr txBox="1">
            <a:spLocks noGrp="1"/>
          </p:cNvSpPr>
          <p:nvPr>
            <p:ph type="title"/>
          </p:nvPr>
        </p:nvSpPr>
        <p:spPr>
          <a:xfrm>
            <a:off x="457100" y="248288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LUYỆN TẬP</a:t>
            </a:r>
            <a:endParaRPr sz="4400" dirty="0"/>
          </a:p>
        </p:txBody>
      </p:sp>
      <p:sp>
        <p:nvSpPr>
          <p:cNvPr id="358" name="Google Shape;358;p18"/>
          <p:cNvSpPr/>
          <p:nvPr/>
        </p:nvSpPr>
        <p:spPr>
          <a:xfrm>
            <a:off x="1952888" y="2173063"/>
            <a:ext cx="492600" cy="49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3000" dirty="0"/>
          </a:p>
        </p:txBody>
      </p:sp>
      <p:sp>
        <p:nvSpPr>
          <p:cNvPr id="359" name="Google Shape;359;p18"/>
          <p:cNvSpPr/>
          <p:nvPr/>
        </p:nvSpPr>
        <p:spPr>
          <a:xfrm>
            <a:off x="6676050" y="2173063"/>
            <a:ext cx="492600" cy="49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sz="3000"/>
          </a:p>
        </p:txBody>
      </p:sp>
      <p:sp>
        <p:nvSpPr>
          <p:cNvPr id="360" name="Google Shape;360;p18"/>
          <p:cNvSpPr/>
          <p:nvPr/>
        </p:nvSpPr>
        <p:spPr>
          <a:xfrm>
            <a:off x="5101625" y="2173063"/>
            <a:ext cx="492600" cy="49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3000"/>
          </a:p>
        </p:txBody>
      </p:sp>
      <p:sp>
        <p:nvSpPr>
          <p:cNvPr id="361" name="Google Shape;361;p18"/>
          <p:cNvSpPr/>
          <p:nvPr/>
        </p:nvSpPr>
        <p:spPr>
          <a:xfrm>
            <a:off x="3527338" y="2173063"/>
            <a:ext cx="492600" cy="49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1"/>
          <p:cNvGrpSpPr/>
          <p:nvPr/>
        </p:nvGrpSpPr>
        <p:grpSpPr>
          <a:xfrm>
            <a:off x="285369" y="2832847"/>
            <a:ext cx="2780560" cy="2361986"/>
            <a:chOff x="1137744" y="1418025"/>
            <a:chExt cx="3141398" cy="3240638"/>
          </a:xfrm>
        </p:grpSpPr>
        <p:sp>
          <p:nvSpPr>
            <p:cNvPr id="632" name="Google Shape;632;p21"/>
            <p:cNvSpPr/>
            <p:nvPr/>
          </p:nvSpPr>
          <p:spPr>
            <a:xfrm>
              <a:off x="1137744" y="4496316"/>
              <a:ext cx="3110263" cy="162347"/>
            </a:xfrm>
            <a:custGeom>
              <a:avLst/>
              <a:gdLst/>
              <a:ahLst/>
              <a:cxnLst/>
              <a:rect l="l" t="t" r="r" b="b"/>
              <a:pathLst>
                <a:path w="22849" h="932" extrusionOk="0">
                  <a:moveTo>
                    <a:pt x="22849" y="466"/>
                  </a:moveTo>
                  <a:cubicBezTo>
                    <a:pt x="22849" y="726"/>
                    <a:pt x="17735" y="931"/>
                    <a:pt x="11423" y="931"/>
                  </a:cubicBezTo>
                  <a:cubicBezTo>
                    <a:pt x="5114" y="931"/>
                    <a:pt x="1" y="726"/>
                    <a:pt x="1" y="466"/>
                  </a:cubicBezTo>
                  <a:cubicBezTo>
                    <a:pt x="1" y="209"/>
                    <a:pt x="5114" y="0"/>
                    <a:pt x="11423" y="0"/>
                  </a:cubicBezTo>
                  <a:cubicBezTo>
                    <a:pt x="17735" y="0"/>
                    <a:pt x="22849" y="209"/>
                    <a:pt x="22849" y="4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579310" y="4537855"/>
              <a:ext cx="165212" cy="33296"/>
            </a:xfrm>
            <a:custGeom>
              <a:avLst/>
              <a:gdLst/>
              <a:ahLst/>
              <a:cxnLst/>
              <a:rect l="l" t="t" r="r" b="b"/>
              <a:pathLst>
                <a:path w="1042" h="210" extrusionOk="0">
                  <a:moveTo>
                    <a:pt x="1041" y="209"/>
                  </a:moveTo>
                  <a:lnTo>
                    <a:pt x="0" y="209"/>
                  </a:lnTo>
                  <a:lnTo>
                    <a:pt x="0" y="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1629888" y="2257876"/>
              <a:ext cx="63421" cy="2280144"/>
            </a:xfrm>
            <a:custGeom>
              <a:avLst/>
              <a:gdLst/>
              <a:ahLst/>
              <a:cxnLst/>
              <a:rect l="l" t="t" r="r" b="b"/>
              <a:pathLst>
                <a:path w="400" h="14381" extrusionOk="0">
                  <a:moveTo>
                    <a:pt x="400" y="14380"/>
                  </a:moveTo>
                  <a:lnTo>
                    <a:pt x="0" y="14380"/>
                  </a:lnTo>
                  <a:lnTo>
                    <a:pt x="0" y="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4038928" y="2257876"/>
              <a:ext cx="64055" cy="2280144"/>
            </a:xfrm>
            <a:custGeom>
              <a:avLst/>
              <a:gdLst/>
              <a:ahLst/>
              <a:cxnLst/>
              <a:rect l="l" t="t" r="r" b="b"/>
              <a:pathLst>
                <a:path w="404" h="14381" extrusionOk="0">
                  <a:moveTo>
                    <a:pt x="403" y="14380"/>
                  </a:moveTo>
                  <a:lnTo>
                    <a:pt x="0" y="14380"/>
                  </a:lnTo>
                  <a:lnTo>
                    <a:pt x="0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3988350" y="4537855"/>
              <a:ext cx="165212" cy="33296"/>
            </a:xfrm>
            <a:custGeom>
              <a:avLst/>
              <a:gdLst/>
              <a:ahLst/>
              <a:cxnLst/>
              <a:rect l="l" t="t" r="r" b="b"/>
              <a:pathLst>
                <a:path w="1042" h="210" extrusionOk="0">
                  <a:moveTo>
                    <a:pt x="1041" y="209"/>
                  </a:moveTo>
                  <a:lnTo>
                    <a:pt x="0" y="209"/>
                  </a:lnTo>
                  <a:lnTo>
                    <a:pt x="0" y="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2834091" y="2257876"/>
              <a:ext cx="64055" cy="2280144"/>
            </a:xfrm>
            <a:custGeom>
              <a:avLst/>
              <a:gdLst/>
              <a:ahLst/>
              <a:cxnLst/>
              <a:rect l="l" t="t" r="r" b="b"/>
              <a:pathLst>
                <a:path w="404" h="14381" extrusionOk="0">
                  <a:moveTo>
                    <a:pt x="404" y="14380"/>
                  </a:moveTo>
                  <a:lnTo>
                    <a:pt x="0" y="14380"/>
                  </a:lnTo>
                  <a:lnTo>
                    <a:pt x="0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2783513" y="4537855"/>
              <a:ext cx="165212" cy="33296"/>
            </a:xfrm>
            <a:custGeom>
              <a:avLst/>
              <a:gdLst/>
              <a:ahLst/>
              <a:cxnLst/>
              <a:rect l="l" t="t" r="r" b="b"/>
              <a:pathLst>
                <a:path w="1042" h="210" extrusionOk="0">
                  <a:moveTo>
                    <a:pt x="1041" y="209"/>
                  </a:moveTo>
                  <a:lnTo>
                    <a:pt x="0" y="209"/>
                  </a:lnTo>
                  <a:lnTo>
                    <a:pt x="0" y="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1453737" y="2249155"/>
              <a:ext cx="2825406" cy="225620"/>
            </a:xfrm>
            <a:custGeom>
              <a:avLst/>
              <a:gdLst/>
              <a:ahLst/>
              <a:cxnLst/>
              <a:rect l="l" t="t" r="r" b="b"/>
              <a:pathLst>
                <a:path w="17820" h="1423" extrusionOk="0">
                  <a:moveTo>
                    <a:pt x="17819" y="1422"/>
                  </a:moveTo>
                  <a:lnTo>
                    <a:pt x="1" y="1422"/>
                  </a:lnTo>
                  <a:lnTo>
                    <a:pt x="1" y="1294"/>
                  </a:lnTo>
                  <a:cubicBezTo>
                    <a:pt x="1" y="579"/>
                    <a:pt x="580" y="0"/>
                    <a:pt x="1298" y="0"/>
                  </a:cubicBezTo>
                  <a:lnTo>
                    <a:pt x="16521" y="0"/>
                  </a:lnTo>
                  <a:cubicBezTo>
                    <a:pt x="17236" y="0"/>
                    <a:pt x="17819" y="579"/>
                    <a:pt x="17819" y="1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1453737" y="2207298"/>
              <a:ext cx="2825406" cy="226254"/>
            </a:xfrm>
            <a:custGeom>
              <a:avLst/>
              <a:gdLst/>
              <a:ahLst/>
              <a:cxnLst/>
              <a:rect l="l" t="t" r="r" b="b"/>
              <a:pathLst>
                <a:path w="17820" h="1427" extrusionOk="0">
                  <a:moveTo>
                    <a:pt x="17819" y="1426"/>
                  </a:moveTo>
                  <a:lnTo>
                    <a:pt x="1" y="1426"/>
                  </a:lnTo>
                  <a:lnTo>
                    <a:pt x="1" y="1298"/>
                  </a:lnTo>
                  <a:cubicBezTo>
                    <a:pt x="1" y="583"/>
                    <a:pt x="580" y="0"/>
                    <a:pt x="1298" y="0"/>
                  </a:cubicBezTo>
                  <a:lnTo>
                    <a:pt x="16521" y="0"/>
                  </a:lnTo>
                  <a:cubicBezTo>
                    <a:pt x="17236" y="0"/>
                    <a:pt x="17819" y="583"/>
                    <a:pt x="17819" y="1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2882925" y="2923795"/>
              <a:ext cx="122720" cy="69446"/>
            </a:xfrm>
            <a:custGeom>
              <a:avLst/>
              <a:gdLst/>
              <a:ahLst/>
              <a:cxnLst/>
              <a:rect l="l" t="t" r="r" b="b"/>
              <a:pathLst>
                <a:path w="774" h="438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1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2882925" y="3675332"/>
              <a:ext cx="122720" cy="69287"/>
            </a:xfrm>
            <a:custGeom>
              <a:avLst/>
              <a:gdLst/>
              <a:ahLst/>
              <a:cxnLst/>
              <a:rect l="l" t="t" r="r" b="b"/>
              <a:pathLst>
                <a:path w="774" h="437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3931430" y="2923795"/>
              <a:ext cx="122720" cy="69446"/>
            </a:xfrm>
            <a:custGeom>
              <a:avLst/>
              <a:gdLst/>
              <a:ahLst/>
              <a:cxnLst/>
              <a:rect l="l" t="t" r="r" b="b"/>
              <a:pathLst>
                <a:path w="774" h="438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1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3931430" y="3675332"/>
              <a:ext cx="122720" cy="69287"/>
            </a:xfrm>
            <a:custGeom>
              <a:avLst/>
              <a:gdLst/>
              <a:ahLst/>
              <a:cxnLst/>
              <a:rect l="l" t="t" r="r" b="b"/>
              <a:pathLst>
                <a:path w="774" h="437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1674600" y="2923795"/>
              <a:ext cx="122720" cy="69446"/>
            </a:xfrm>
            <a:custGeom>
              <a:avLst/>
              <a:gdLst/>
              <a:ahLst/>
              <a:cxnLst/>
              <a:rect l="l" t="t" r="r" b="b"/>
              <a:pathLst>
                <a:path w="774" h="438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1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1674600" y="3675332"/>
              <a:ext cx="122720" cy="69287"/>
            </a:xfrm>
            <a:custGeom>
              <a:avLst/>
              <a:gdLst/>
              <a:ahLst/>
              <a:cxnLst/>
              <a:rect l="l" t="t" r="r" b="b"/>
              <a:pathLst>
                <a:path w="774" h="437" extrusionOk="0">
                  <a:moveTo>
                    <a:pt x="774" y="437"/>
                  </a:moveTo>
                  <a:lnTo>
                    <a:pt x="0" y="437"/>
                  </a:lnTo>
                  <a:lnTo>
                    <a:pt x="0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2722470" y="2923795"/>
              <a:ext cx="122878" cy="69446"/>
            </a:xfrm>
            <a:custGeom>
              <a:avLst/>
              <a:gdLst/>
              <a:ahLst/>
              <a:cxnLst/>
              <a:rect l="l" t="t" r="r" b="b"/>
              <a:pathLst>
                <a:path w="775" h="438" extrusionOk="0">
                  <a:moveTo>
                    <a:pt x="774" y="437"/>
                  </a:moveTo>
                  <a:lnTo>
                    <a:pt x="1" y="437"/>
                  </a:lnTo>
                  <a:lnTo>
                    <a:pt x="1" y="1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2722470" y="3675332"/>
              <a:ext cx="122878" cy="69287"/>
            </a:xfrm>
            <a:custGeom>
              <a:avLst/>
              <a:gdLst/>
              <a:ahLst/>
              <a:cxnLst/>
              <a:rect l="l" t="t" r="r" b="b"/>
              <a:pathLst>
                <a:path w="775" h="437" extrusionOk="0">
                  <a:moveTo>
                    <a:pt x="774" y="437"/>
                  </a:moveTo>
                  <a:lnTo>
                    <a:pt x="1" y="437"/>
                  </a:lnTo>
                  <a:lnTo>
                    <a:pt x="1" y="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1308979" y="1508083"/>
              <a:ext cx="64055" cy="3029938"/>
            </a:xfrm>
            <a:custGeom>
              <a:avLst/>
              <a:gdLst/>
              <a:ahLst/>
              <a:cxnLst/>
              <a:rect l="l" t="t" r="r" b="b"/>
              <a:pathLst>
                <a:path w="404" h="19110" extrusionOk="0">
                  <a:moveTo>
                    <a:pt x="404" y="19109"/>
                  </a:moveTo>
                  <a:lnTo>
                    <a:pt x="1" y="19109"/>
                  </a:lnTo>
                  <a:lnTo>
                    <a:pt x="1" y="202"/>
                  </a:lnTo>
                  <a:cubicBezTo>
                    <a:pt x="1" y="88"/>
                    <a:pt x="92" y="0"/>
                    <a:pt x="202" y="0"/>
                  </a:cubicBezTo>
                  <a:cubicBezTo>
                    <a:pt x="312" y="0"/>
                    <a:pt x="404" y="88"/>
                    <a:pt x="404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1259669" y="4117534"/>
              <a:ext cx="153479" cy="398918"/>
            </a:xfrm>
            <a:custGeom>
              <a:avLst/>
              <a:gdLst/>
              <a:ahLst/>
              <a:cxnLst/>
              <a:rect l="l" t="t" r="r" b="b"/>
              <a:pathLst>
                <a:path w="968" h="2516" extrusionOk="0">
                  <a:moveTo>
                    <a:pt x="818" y="2516"/>
                  </a:moveTo>
                  <a:lnTo>
                    <a:pt x="154" y="2516"/>
                  </a:lnTo>
                  <a:cubicBezTo>
                    <a:pt x="70" y="2516"/>
                    <a:pt x="0" y="2450"/>
                    <a:pt x="0" y="2365"/>
                  </a:cubicBezTo>
                  <a:lnTo>
                    <a:pt x="0" y="155"/>
                  </a:lnTo>
                  <a:cubicBezTo>
                    <a:pt x="0" y="71"/>
                    <a:pt x="70" y="1"/>
                    <a:pt x="154" y="1"/>
                  </a:cubicBezTo>
                  <a:lnTo>
                    <a:pt x="818" y="1"/>
                  </a:lnTo>
                  <a:cubicBezTo>
                    <a:pt x="898" y="1"/>
                    <a:pt x="968" y="71"/>
                    <a:pt x="968" y="155"/>
                  </a:cubicBezTo>
                  <a:lnTo>
                    <a:pt x="968" y="2365"/>
                  </a:lnTo>
                  <a:cubicBezTo>
                    <a:pt x="968" y="2450"/>
                    <a:pt x="898" y="2516"/>
                    <a:pt x="818" y="2516"/>
                  </a:cubicBezTo>
                  <a:close/>
                </a:path>
              </a:pathLst>
            </a:custGeom>
            <a:solidFill>
              <a:srgbClr val="2F3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1327054" y="1698187"/>
              <a:ext cx="292529" cy="157601"/>
            </a:xfrm>
            <a:custGeom>
              <a:avLst/>
              <a:gdLst/>
              <a:ahLst/>
              <a:cxnLst/>
              <a:rect l="l" t="t" r="r" b="b"/>
              <a:pathLst>
                <a:path w="1845" h="994" extrusionOk="0">
                  <a:moveTo>
                    <a:pt x="176" y="814"/>
                  </a:moveTo>
                  <a:lnTo>
                    <a:pt x="1665" y="814"/>
                  </a:lnTo>
                  <a:lnTo>
                    <a:pt x="1665" y="180"/>
                  </a:lnTo>
                  <a:lnTo>
                    <a:pt x="176" y="180"/>
                  </a:lnTo>
                  <a:close/>
                  <a:moveTo>
                    <a:pt x="1844" y="993"/>
                  </a:moveTo>
                  <a:lnTo>
                    <a:pt x="0" y="993"/>
                  </a:lnTo>
                  <a:lnTo>
                    <a:pt x="0" y="0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1430430" y="1637144"/>
              <a:ext cx="1217208" cy="308068"/>
            </a:xfrm>
            <a:custGeom>
              <a:avLst/>
              <a:gdLst/>
              <a:ahLst/>
              <a:cxnLst/>
              <a:rect l="l" t="t" r="r" b="b"/>
              <a:pathLst>
                <a:path w="7677" h="1943" extrusionOk="0">
                  <a:moveTo>
                    <a:pt x="7358" y="1943"/>
                  </a:moveTo>
                  <a:lnTo>
                    <a:pt x="323" y="1943"/>
                  </a:lnTo>
                  <a:cubicBezTo>
                    <a:pt x="144" y="1943"/>
                    <a:pt x="1" y="1800"/>
                    <a:pt x="1" y="1624"/>
                  </a:cubicBezTo>
                  <a:lnTo>
                    <a:pt x="1" y="319"/>
                  </a:lnTo>
                  <a:cubicBezTo>
                    <a:pt x="1" y="143"/>
                    <a:pt x="144" y="0"/>
                    <a:pt x="323" y="0"/>
                  </a:cubicBezTo>
                  <a:lnTo>
                    <a:pt x="7358" y="0"/>
                  </a:lnTo>
                  <a:cubicBezTo>
                    <a:pt x="7534" y="0"/>
                    <a:pt x="7677" y="143"/>
                    <a:pt x="7677" y="319"/>
                  </a:cubicBezTo>
                  <a:lnTo>
                    <a:pt x="7677" y="1624"/>
                  </a:lnTo>
                  <a:cubicBezTo>
                    <a:pt x="7677" y="1800"/>
                    <a:pt x="7534" y="1943"/>
                    <a:pt x="7358" y="1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1416477" y="1622557"/>
              <a:ext cx="1245747" cy="337241"/>
            </a:xfrm>
            <a:custGeom>
              <a:avLst/>
              <a:gdLst/>
              <a:ahLst/>
              <a:cxnLst/>
              <a:rect l="l" t="t" r="r" b="b"/>
              <a:pathLst>
                <a:path w="7857" h="2127" extrusionOk="0">
                  <a:moveTo>
                    <a:pt x="400" y="180"/>
                  </a:moveTo>
                  <a:cubicBezTo>
                    <a:pt x="279" y="180"/>
                    <a:pt x="181" y="279"/>
                    <a:pt x="181" y="404"/>
                  </a:cubicBezTo>
                  <a:lnTo>
                    <a:pt x="181" y="1723"/>
                  </a:lnTo>
                  <a:cubicBezTo>
                    <a:pt x="181" y="1848"/>
                    <a:pt x="279" y="1947"/>
                    <a:pt x="400" y="1947"/>
                  </a:cubicBezTo>
                  <a:lnTo>
                    <a:pt x="7453" y="1947"/>
                  </a:lnTo>
                  <a:cubicBezTo>
                    <a:pt x="7578" y="1947"/>
                    <a:pt x="7677" y="1848"/>
                    <a:pt x="7677" y="1723"/>
                  </a:cubicBezTo>
                  <a:lnTo>
                    <a:pt x="7677" y="404"/>
                  </a:lnTo>
                  <a:cubicBezTo>
                    <a:pt x="7677" y="279"/>
                    <a:pt x="7578" y="180"/>
                    <a:pt x="7453" y="180"/>
                  </a:cubicBezTo>
                  <a:close/>
                  <a:moveTo>
                    <a:pt x="7453" y="2127"/>
                  </a:moveTo>
                  <a:lnTo>
                    <a:pt x="400" y="2127"/>
                  </a:lnTo>
                  <a:cubicBezTo>
                    <a:pt x="181" y="2127"/>
                    <a:pt x="1" y="1947"/>
                    <a:pt x="1" y="1723"/>
                  </a:cubicBezTo>
                  <a:lnTo>
                    <a:pt x="1" y="404"/>
                  </a:lnTo>
                  <a:cubicBezTo>
                    <a:pt x="1" y="180"/>
                    <a:pt x="181" y="1"/>
                    <a:pt x="400" y="1"/>
                  </a:cubicBezTo>
                  <a:lnTo>
                    <a:pt x="7453" y="1"/>
                  </a:lnTo>
                  <a:cubicBezTo>
                    <a:pt x="7673" y="1"/>
                    <a:pt x="7856" y="180"/>
                    <a:pt x="7856" y="404"/>
                  </a:cubicBezTo>
                  <a:lnTo>
                    <a:pt x="7856" y="1723"/>
                  </a:lnTo>
                  <a:cubicBezTo>
                    <a:pt x="7856" y="1947"/>
                    <a:pt x="7673" y="2127"/>
                    <a:pt x="7453" y="21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1242229" y="4161770"/>
              <a:ext cx="197715" cy="398918"/>
            </a:xfrm>
            <a:custGeom>
              <a:avLst/>
              <a:gdLst/>
              <a:ahLst/>
              <a:cxnLst/>
              <a:rect l="l" t="t" r="r" b="b"/>
              <a:pathLst>
                <a:path w="1247" h="2516" extrusionOk="0">
                  <a:moveTo>
                    <a:pt x="1096" y="2515"/>
                  </a:moveTo>
                  <a:lnTo>
                    <a:pt x="151" y="2515"/>
                  </a:lnTo>
                  <a:cubicBezTo>
                    <a:pt x="66" y="2515"/>
                    <a:pt x="0" y="2449"/>
                    <a:pt x="0" y="2365"/>
                  </a:cubicBezTo>
                  <a:lnTo>
                    <a:pt x="0" y="155"/>
                  </a:lnTo>
                  <a:cubicBezTo>
                    <a:pt x="0" y="70"/>
                    <a:pt x="66" y="1"/>
                    <a:pt x="151" y="1"/>
                  </a:cubicBezTo>
                  <a:lnTo>
                    <a:pt x="1096" y="1"/>
                  </a:lnTo>
                  <a:cubicBezTo>
                    <a:pt x="1177" y="1"/>
                    <a:pt x="1247" y="70"/>
                    <a:pt x="1247" y="155"/>
                  </a:cubicBezTo>
                  <a:lnTo>
                    <a:pt x="1247" y="2365"/>
                  </a:lnTo>
                  <a:cubicBezTo>
                    <a:pt x="1247" y="2449"/>
                    <a:pt x="1177" y="2515"/>
                    <a:pt x="1096" y="2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1671112" y="1734178"/>
              <a:ext cx="75630" cy="113999"/>
            </a:xfrm>
            <a:custGeom>
              <a:avLst/>
              <a:gdLst/>
              <a:ahLst/>
              <a:cxnLst/>
              <a:rect l="l" t="t" r="r" b="b"/>
              <a:pathLst>
                <a:path w="477" h="719" extrusionOk="0">
                  <a:moveTo>
                    <a:pt x="257" y="605"/>
                  </a:moveTo>
                  <a:cubicBezTo>
                    <a:pt x="286" y="605"/>
                    <a:pt x="316" y="594"/>
                    <a:pt x="334" y="572"/>
                  </a:cubicBezTo>
                  <a:cubicBezTo>
                    <a:pt x="356" y="554"/>
                    <a:pt x="367" y="525"/>
                    <a:pt x="367" y="499"/>
                  </a:cubicBezTo>
                  <a:cubicBezTo>
                    <a:pt x="367" y="470"/>
                    <a:pt x="356" y="444"/>
                    <a:pt x="334" y="426"/>
                  </a:cubicBezTo>
                  <a:cubicBezTo>
                    <a:pt x="312" y="407"/>
                    <a:pt x="286" y="396"/>
                    <a:pt x="257" y="396"/>
                  </a:cubicBezTo>
                  <a:lnTo>
                    <a:pt x="114" y="396"/>
                  </a:lnTo>
                  <a:lnTo>
                    <a:pt x="114" y="605"/>
                  </a:lnTo>
                  <a:close/>
                  <a:moveTo>
                    <a:pt x="250" y="294"/>
                  </a:moveTo>
                  <a:cubicBezTo>
                    <a:pt x="275" y="294"/>
                    <a:pt x="297" y="283"/>
                    <a:pt x="312" y="264"/>
                  </a:cubicBezTo>
                  <a:cubicBezTo>
                    <a:pt x="327" y="246"/>
                    <a:pt x="338" y="224"/>
                    <a:pt x="338" y="198"/>
                  </a:cubicBezTo>
                  <a:cubicBezTo>
                    <a:pt x="338" y="176"/>
                    <a:pt x="327" y="154"/>
                    <a:pt x="312" y="136"/>
                  </a:cubicBezTo>
                  <a:cubicBezTo>
                    <a:pt x="294" y="121"/>
                    <a:pt x="272" y="110"/>
                    <a:pt x="246" y="110"/>
                  </a:cubicBezTo>
                  <a:lnTo>
                    <a:pt x="114" y="110"/>
                  </a:lnTo>
                  <a:lnTo>
                    <a:pt x="114" y="294"/>
                  </a:lnTo>
                  <a:close/>
                  <a:moveTo>
                    <a:pt x="55" y="719"/>
                  </a:moveTo>
                  <a:cubicBezTo>
                    <a:pt x="26" y="719"/>
                    <a:pt x="0" y="693"/>
                    <a:pt x="0" y="664"/>
                  </a:cubicBezTo>
                  <a:lnTo>
                    <a:pt x="0" y="55"/>
                  </a:lnTo>
                  <a:cubicBezTo>
                    <a:pt x="0" y="22"/>
                    <a:pt x="26" y="0"/>
                    <a:pt x="55" y="0"/>
                  </a:cubicBezTo>
                  <a:lnTo>
                    <a:pt x="253" y="0"/>
                  </a:lnTo>
                  <a:cubicBezTo>
                    <a:pt x="308" y="0"/>
                    <a:pt x="356" y="22"/>
                    <a:pt x="393" y="55"/>
                  </a:cubicBezTo>
                  <a:cubicBezTo>
                    <a:pt x="429" y="92"/>
                    <a:pt x="451" y="143"/>
                    <a:pt x="451" y="198"/>
                  </a:cubicBezTo>
                  <a:cubicBezTo>
                    <a:pt x="451" y="250"/>
                    <a:pt x="429" y="301"/>
                    <a:pt x="389" y="338"/>
                  </a:cubicBezTo>
                  <a:cubicBezTo>
                    <a:pt x="444" y="374"/>
                    <a:pt x="477" y="437"/>
                    <a:pt x="477" y="506"/>
                  </a:cubicBezTo>
                  <a:cubicBezTo>
                    <a:pt x="477" y="565"/>
                    <a:pt x="455" y="620"/>
                    <a:pt x="415" y="656"/>
                  </a:cubicBezTo>
                  <a:cubicBezTo>
                    <a:pt x="374" y="693"/>
                    <a:pt x="319" y="719"/>
                    <a:pt x="261" y="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1767036" y="1734178"/>
              <a:ext cx="84350" cy="114633"/>
            </a:xfrm>
            <a:custGeom>
              <a:avLst/>
              <a:gdLst/>
              <a:ahLst/>
              <a:cxnLst/>
              <a:rect l="l" t="t" r="r" b="b"/>
              <a:pathLst>
                <a:path w="532" h="723" extrusionOk="0">
                  <a:moveTo>
                    <a:pt x="77" y="645"/>
                  </a:moveTo>
                  <a:cubicBezTo>
                    <a:pt x="30" y="598"/>
                    <a:pt x="0" y="532"/>
                    <a:pt x="0" y="462"/>
                  </a:cubicBezTo>
                  <a:lnTo>
                    <a:pt x="0" y="55"/>
                  </a:lnTo>
                  <a:cubicBezTo>
                    <a:pt x="0" y="41"/>
                    <a:pt x="8" y="26"/>
                    <a:pt x="19" y="15"/>
                  </a:cubicBezTo>
                  <a:cubicBezTo>
                    <a:pt x="30" y="8"/>
                    <a:pt x="41" y="0"/>
                    <a:pt x="59" y="0"/>
                  </a:cubicBezTo>
                  <a:cubicBezTo>
                    <a:pt x="74" y="0"/>
                    <a:pt x="88" y="8"/>
                    <a:pt x="96" y="15"/>
                  </a:cubicBezTo>
                  <a:cubicBezTo>
                    <a:pt x="107" y="26"/>
                    <a:pt x="114" y="41"/>
                    <a:pt x="114" y="55"/>
                  </a:cubicBezTo>
                  <a:lnTo>
                    <a:pt x="114" y="459"/>
                  </a:lnTo>
                  <a:cubicBezTo>
                    <a:pt x="114" y="499"/>
                    <a:pt x="129" y="539"/>
                    <a:pt x="158" y="569"/>
                  </a:cubicBezTo>
                  <a:cubicBezTo>
                    <a:pt x="187" y="598"/>
                    <a:pt x="228" y="612"/>
                    <a:pt x="272" y="612"/>
                  </a:cubicBezTo>
                  <a:cubicBezTo>
                    <a:pt x="316" y="612"/>
                    <a:pt x="352" y="598"/>
                    <a:pt x="382" y="569"/>
                  </a:cubicBezTo>
                  <a:cubicBezTo>
                    <a:pt x="407" y="539"/>
                    <a:pt x="422" y="503"/>
                    <a:pt x="422" y="459"/>
                  </a:cubicBezTo>
                  <a:lnTo>
                    <a:pt x="422" y="55"/>
                  </a:lnTo>
                  <a:cubicBezTo>
                    <a:pt x="422" y="37"/>
                    <a:pt x="425" y="26"/>
                    <a:pt x="436" y="15"/>
                  </a:cubicBezTo>
                  <a:cubicBezTo>
                    <a:pt x="447" y="4"/>
                    <a:pt x="462" y="0"/>
                    <a:pt x="477" y="0"/>
                  </a:cubicBezTo>
                  <a:cubicBezTo>
                    <a:pt x="506" y="0"/>
                    <a:pt x="532" y="22"/>
                    <a:pt x="532" y="55"/>
                  </a:cubicBezTo>
                  <a:lnTo>
                    <a:pt x="532" y="462"/>
                  </a:lnTo>
                  <a:cubicBezTo>
                    <a:pt x="532" y="532"/>
                    <a:pt x="506" y="598"/>
                    <a:pt x="458" y="645"/>
                  </a:cubicBezTo>
                  <a:cubicBezTo>
                    <a:pt x="415" y="697"/>
                    <a:pt x="349" y="722"/>
                    <a:pt x="272" y="722"/>
                  </a:cubicBezTo>
                  <a:cubicBezTo>
                    <a:pt x="195" y="722"/>
                    <a:pt x="129" y="697"/>
                    <a:pt x="77" y="6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1872156" y="1733068"/>
              <a:ext cx="79276" cy="116378"/>
            </a:xfrm>
            <a:custGeom>
              <a:avLst/>
              <a:gdLst/>
              <a:ahLst/>
              <a:cxnLst/>
              <a:rect l="l" t="t" r="r" b="b"/>
              <a:pathLst>
                <a:path w="500" h="734" extrusionOk="0">
                  <a:moveTo>
                    <a:pt x="100" y="689"/>
                  </a:moveTo>
                  <a:cubicBezTo>
                    <a:pt x="56" y="667"/>
                    <a:pt x="23" y="630"/>
                    <a:pt x="8" y="594"/>
                  </a:cubicBezTo>
                  <a:cubicBezTo>
                    <a:pt x="1" y="583"/>
                    <a:pt x="1" y="572"/>
                    <a:pt x="1" y="565"/>
                  </a:cubicBezTo>
                  <a:cubicBezTo>
                    <a:pt x="1" y="557"/>
                    <a:pt x="1" y="550"/>
                    <a:pt x="1" y="546"/>
                  </a:cubicBezTo>
                  <a:cubicBezTo>
                    <a:pt x="8" y="535"/>
                    <a:pt x="15" y="524"/>
                    <a:pt x="30" y="517"/>
                  </a:cubicBezTo>
                  <a:cubicBezTo>
                    <a:pt x="37" y="510"/>
                    <a:pt x="45" y="510"/>
                    <a:pt x="52" y="510"/>
                  </a:cubicBezTo>
                  <a:cubicBezTo>
                    <a:pt x="70" y="510"/>
                    <a:pt x="89" y="521"/>
                    <a:pt x="107" y="543"/>
                  </a:cubicBezTo>
                  <a:cubicBezTo>
                    <a:pt x="136" y="594"/>
                    <a:pt x="188" y="619"/>
                    <a:pt x="254" y="619"/>
                  </a:cubicBezTo>
                  <a:cubicBezTo>
                    <a:pt x="290" y="619"/>
                    <a:pt x="323" y="612"/>
                    <a:pt x="349" y="594"/>
                  </a:cubicBezTo>
                  <a:cubicBezTo>
                    <a:pt x="375" y="576"/>
                    <a:pt x="389" y="550"/>
                    <a:pt x="389" y="517"/>
                  </a:cubicBezTo>
                  <a:cubicBezTo>
                    <a:pt x="389" y="488"/>
                    <a:pt x="375" y="462"/>
                    <a:pt x="345" y="447"/>
                  </a:cubicBezTo>
                  <a:cubicBezTo>
                    <a:pt x="327" y="436"/>
                    <a:pt x="305" y="429"/>
                    <a:pt x="272" y="422"/>
                  </a:cubicBezTo>
                  <a:lnTo>
                    <a:pt x="257" y="414"/>
                  </a:lnTo>
                  <a:cubicBezTo>
                    <a:pt x="180" y="403"/>
                    <a:pt x="125" y="378"/>
                    <a:pt x="85" y="348"/>
                  </a:cubicBezTo>
                  <a:cubicBezTo>
                    <a:pt x="41" y="312"/>
                    <a:pt x="15" y="264"/>
                    <a:pt x="15" y="209"/>
                  </a:cubicBezTo>
                  <a:cubicBezTo>
                    <a:pt x="15" y="150"/>
                    <a:pt x="45" y="95"/>
                    <a:pt x="89" y="59"/>
                  </a:cubicBezTo>
                  <a:cubicBezTo>
                    <a:pt x="133" y="22"/>
                    <a:pt x="191" y="0"/>
                    <a:pt x="254" y="0"/>
                  </a:cubicBezTo>
                  <a:cubicBezTo>
                    <a:pt x="298" y="0"/>
                    <a:pt x="338" y="11"/>
                    <a:pt x="378" y="29"/>
                  </a:cubicBezTo>
                  <a:cubicBezTo>
                    <a:pt x="419" y="48"/>
                    <a:pt x="448" y="73"/>
                    <a:pt x="466" y="106"/>
                  </a:cubicBezTo>
                  <a:cubicBezTo>
                    <a:pt x="470" y="114"/>
                    <a:pt x="474" y="121"/>
                    <a:pt x="474" y="128"/>
                  </a:cubicBezTo>
                  <a:cubicBezTo>
                    <a:pt x="474" y="132"/>
                    <a:pt x="474" y="136"/>
                    <a:pt x="470" y="139"/>
                  </a:cubicBezTo>
                  <a:cubicBezTo>
                    <a:pt x="470" y="150"/>
                    <a:pt x="463" y="158"/>
                    <a:pt x="455" y="165"/>
                  </a:cubicBezTo>
                  <a:cubicBezTo>
                    <a:pt x="448" y="172"/>
                    <a:pt x="433" y="180"/>
                    <a:pt x="419" y="180"/>
                  </a:cubicBezTo>
                  <a:cubicBezTo>
                    <a:pt x="408" y="180"/>
                    <a:pt x="397" y="176"/>
                    <a:pt x="386" y="169"/>
                  </a:cubicBezTo>
                  <a:cubicBezTo>
                    <a:pt x="364" y="147"/>
                    <a:pt x="345" y="136"/>
                    <a:pt x="327" y="128"/>
                  </a:cubicBezTo>
                  <a:cubicBezTo>
                    <a:pt x="309" y="117"/>
                    <a:pt x="283" y="114"/>
                    <a:pt x="254" y="114"/>
                  </a:cubicBezTo>
                  <a:cubicBezTo>
                    <a:pt x="221" y="114"/>
                    <a:pt x="188" y="121"/>
                    <a:pt x="166" y="139"/>
                  </a:cubicBezTo>
                  <a:cubicBezTo>
                    <a:pt x="144" y="154"/>
                    <a:pt x="129" y="180"/>
                    <a:pt x="129" y="209"/>
                  </a:cubicBezTo>
                  <a:cubicBezTo>
                    <a:pt x="129" y="238"/>
                    <a:pt x="147" y="260"/>
                    <a:pt x="177" y="275"/>
                  </a:cubicBezTo>
                  <a:cubicBezTo>
                    <a:pt x="202" y="290"/>
                    <a:pt x="235" y="297"/>
                    <a:pt x="290" y="308"/>
                  </a:cubicBezTo>
                  <a:cubicBezTo>
                    <a:pt x="353" y="326"/>
                    <a:pt x="400" y="345"/>
                    <a:pt x="437" y="374"/>
                  </a:cubicBezTo>
                  <a:cubicBezTo>
                    <a:pt x="481" y="407"/>
                    <a:pt x="499" y="455"/>
                    <a:pt x="499" y="510"/>
                  </a:cubicBezTo>
                  <a:cubicBezTo>
                    <a:pt x="499" y="572"/>
                    <a:pt x="474" y="627"/>
                    <a:pt x="430" y="667"/>
                  </a:cubicBezTo>
                  <a:cubicBezTo>
                    <a:pt x="382" y="707"/>
                    <a:pt x="320" y="733"/>
                    <a:pt x="250" y="733"/>
                  </a:cubicBezTo>
                  <a:cubicBezTo>
                    <a:pt x="195" y="733"/>
                    <a:pt x="144" y="718"/>
                    <a:pt x="100" y="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2015804" y="1733068"/>
              <a:ext cx="79118" cy="116378"/>
            </a:xfrm>
            <a:custGeom>
              <a:avLst/>
              <a:gdLst/>
              <a:ahLst/>
              <a:cxnLst/>
              <a:rect l="l" t="t" r="r" b="b"/>
              <a:pathLst>
                <a:path w="499" h="734" extrusionOk="0">
                  <a:moveTo>
                    <a:pt x="99" y="689"/>
                  </a:moveTo>
                  <a:cubicBezTo>
                    <a:pt x="55" y="667"/>
                    <a:pt x="22" y="630"/>
                    <a:pt x="8" y="594"/>
                  </a:cubicBezTo>
                  <a:cubicBezTo>
                    <a:pt x="0" y="583"/>
                    <a:pt x="0" y="572"/>
                    <a:pt x="0" y="565"/>
                  </a:cubicBezTo>
                  <a:cubicBezTo>
                    <a:pt x="0" y="557"/>
                    <a:pt x="0" y="550"/>
                    <a:pt x="0" y="546"/>
                  </a:cubicBezTo>
                  <a:cubicBezTo>
                    <a:pt x="4" y="535"/>
                    <a:pt x="15" y="524"/>
                    <a:pt x="29" y="517"/>
                  </a:cubicBezTo>
                  <a:cubicBezTo>
                    <a:pt x="37" y="510"/>
                    <a:pt x="44" y="510"/>
                    <a:pt x="51" y="510"/>
                  </a:cubicBezTo>
                  <a:cubicBezTo>
                    <a:pt x="70" y="510"/>
                    <a:pt x="84" y="521"/>
                    <a:pt x="103" y="543"/>
                  </a:cubicBezTo>
                  <a:cubicBezTo>
                    <a:pt x="136" y="594"/>
                    <a:pt x="187" y="619"/>
                    <a:pt x="253" y="619"/>
                  </a:cubicBezTo>
                  <a:cubicBezTo>
                    <a:pt x="286" y="619"/>
                    <a:pt x="323" y="612"/>
                    <a:pt x="345" y="594"/>
                  </a:cubicBezTo>
                  <a:cubicBezTo>
                    <a:pt x="374" y="576"/>
                    <a:pt x="389" y="550"/>
                    <a:pt x="389" y="517"/>
                  </a:cubicBezTo>
                  <a:cubicBezTo>
                    <a:pt x="389" y="488"/>
                    <a:pt x="374" y="462"/>
                    <a:pt x="345" y="447"/>
                  </a:cubicBezTo>
                  <a:cubicBezTo>
                    <a:pt x="326" y="436"/>
                    <a:pt x="304" y="429"/>
                    <a:pt x="271" y="422"/>
                  </a:cubicBezTo>
                  <a:lnTo>
                    <a:pt x="257" y="414"/>
                  </a:lnTo>
                  <a:cubicBezTo>
                    <a:pt x="180" y="403"/>
                    <a:pt x="125" y="378"/>
                    <a:pt x="84" y="348"/>
                  </a:cubicBezTo>
                  <a:cubicBezTo>
                    <a:pt x="37" y="312"/>
                    <a:pt x="15" y="264"/>
                    <a:pt x="15" y="209"/>
                  </a:cubicBezTo>
                  <a:cubicBezTo>
                    <a:pt x="15" y="150"/>
                    <a:pt x="44" y="95"/>
                    <a:pt x="88" y="59"/>
                  </a:cubicBezTo>
                  <a:cubicBezTo>
                    <a:pt x="132" y="22"/>
                    <a:pt x="191" y="0"/>
                    <a:pt x="249" y="0"/>
                  </a:cubicBezTo>
                  <a:cubicBezTo>
                    <a:pt x="297" y="0"/>
                    <a:pt x="337" y="11"/>
                    <a:pt x="378" y="29"/>
                  </a:cubicBezTo>
                  <a:cubicBezTo>
                    <a:pt x="414" y="48"/>
                    <a:pt x="444" y="73"/>
                    <a:pt x="466" y="106"/>
                  </a:cubicBezTo>
                  <a:cubicBezTo>
                    <a:pt x="469" y="114"/>
                    <a:pt x="473" y="121"/>
                    <a:pt x="473" y="128"/>
                  </a:cubicBezTo>
                  <a:cubicBezTo>
                    <a:pt x="473" y="132"/>
                    <a:pt x="469" y="136"/>
                    <a:pt x="469" y="139"/>
                  </a:cubicBezTo>
                  <a:cubicBezTo>
                    <a:pt x="466" y="150"/>
                    <a:pt x="462" y="158"/>
                    <a:pt x="455" y="165"/>
                  </a:cubicBezTo>
                  <a:cubicBezTo>
                    <a:pt x="447" y="172"/>
                    <a:pt x="433" y="180"/>
                    <a:pt x="418" y="180"/>
                  </a:cubicBezTo>
                  <a:cubicBezTo>
                    <a:pt x="403" y="180"/>
                    <a:pt x="392" y="176"/>
                    <a:pt x="385" y="169"/>
                  </a:cubicBezTo>
                  <a:cubicBezTo>
                    <a:pt x="363" y="147"/>
                    <a:pt x="341" y="136"/>
                    <a:pt x="326" y="128"/>
                  </a:cubicBezTo>
                  <a:cubicBezTo>
                    <a:pt x="304" y="117"/>
                    <a:pt x="282" y="114"/>
                    <a:pt x="253" y="114"/>
                  </a:cubicBezTo>
                  <a:cubicBezTo>
                    <a:pt x="220" y="114"/>
                    <a:pt x="187" y="121"/>
                    <a:pt x="165" y="139"/>
                  </a:cubicBezTo>
                  <a:cubicBezTo>
                    <a:pt x="139" y="154"/>
                    <a:pt x="128" y="180"/>
                    <a:pt x="128" y="209"/>
                  </a:cubicBezTo>
                  <a:cubicBezTo>
                    <a:pt x="128" y="238"/>
                    <a:pt x="143" y="260"/>
                    <a:pt x="176" y="275"/>
                  </a:cubicBezTo>
                  <a:cubicBezTo>
                    <a:pt x="202" y="290"/>
                    <a:pt x="235" y="297"/>
                    <a:pt x="290" y="308"/>
                  </a:cubicBezTo>
                  <a:cubicBezTo>
                    <a:pt x="348" y="326"/>
                    <a:pt x="400" y="345"/>
                    <a:pt x="436" y="374"/>
                  </a:cubicBezTo>
                  <a:cubicBezTo>
                    <a:pt x="477" y="407"/>
                    <a:pt x="499" y="455"/>
                    <a:pt x="499" y="510"/>
                  </a:cubicBezTo>
                  <a:cubicBezTo>
                    <a:pt x="499" y="572"/>
                    <a:pt x="473" y="627"/>
                    <a:pt x="429" y="667"/>
                  </a:cubicBezTo>
                  <a:cubicBezTo>
                    <a:pt x="381" y="707"/>
                    <a:pt x="319" y="733"/>
                    <a:pt x="249" y="733"/>
                  </a:cubicBezTo>
                  <a:cubicBezTo>
                    <a:pt x="194" y="733"/>
                    <a:pt x="143" y="718"/>
                    <a:pt x="99" y="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2108716" y="1734178"/>
              <a:ext cx="82130" cy="113999"/>
            </a:xfrm>
            <a:custGeom>
              <a:avLst/>
              <a:gdLst/>
              <a:ahLst/>
              <a:cxnLst/>
              <a:rect l="l" t="t" r="r" b="b"/>
              <a:pathLst>
                <a:path w="518" h="719" extrusionOk="0">
                  <a:moveTo>
                    <a:pt x="202" y="664"/>
                  </a:moveTo>
                  <a:lnTo>
                    <a:pt x="202" y="110"/>
                  </a:lnTo>
                  <a:lnTo>
                    <a:pt x="56" y="110"/>
                  </a:lnTo>
                  <a:cubicBezTo>
                    <a:pt x="23" y="110"/>
                    <a:pt x="1" y="88"/>
                    <a:pt x="1" y="55"/>
                  </a:cubicBezTo>
                  <a:cubicBezTo>
                    <a:pt x="1" y="22"/>
                    <a:pt x="23" y="0"/>
                    <a:pt x="56" y="0"/>
                  </a:cubicBezTo>
                  <a:lnTo>
                    <a:pt x="463" y="0"/>
                  </a:lnTo>
                  <a:cubicBezTo>
                    <a:pt x="496" y="0"/>
                    <a:pt x="518" y="26"/>
                    <a:pt x="518" y="55"/>
                  </a:cubicBezTo>
                  <a:cubicBezTo>
                    <a:pt x="518" y="74"/>
                    <a:pt x="514" y="85"/>
                    <a:pt x="503" y="96"/>
                  </a:cubicBezTo>
                  <a:cubicBezTo>
                    <a:pt x="492" y="107"/>
                    <a:pt x="477" y="110"/>
                    <a:pt x="463" y="110"/>
                  </a:cubicBezTo>
                  <a:lnTo>
                    <a:pt x="312" y="110"/>
                  </a:lnTo>
                  <a:lnTo>
                    <a:pt x="312" y="664"/>
                  </a:lnTo>
                  <a:cubicBezTo>
                    <a:pt x="312" y="693"/>
                    <a:pt x="287" y="719"/>
                    <a:pt x="257" y="719"/>
                  </a:cubicBezTo>
                  <a:cubicBezTo>
                    <a:pt x="224" y="719"/>
                    <a:pt x="202" y="693"/>
                    <a:pt x="202" y="6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2195919" y="1733068"/>
              <a:ext cx="115743" cy="115743"/>
            </a:xfrm>
            <a:custGeom>
              <a:avLst/>
              <a:gdLst/>
              <a:ahLst/>
              <a:cxnLst/>
              <a:rect l="l" t="t" r="r" b="b"/>
              <a:pathLst>
                <a:path w="730" h="730" extrusionOk="0">
                  <a:moveTo>
                    <a:pt x="543" y="546"/>
                  </a:moveTo>
                  <a:cubicBezTo>
                    <a:pt x="591" y="499"/>
                    <a:pt x="616" y="436"/>
                    <a:pt x="616" y="367"/>
                  </a:cubicBezTo>
                  <a:cubicBezTo>
                    <a:pt x="616" y="301"/>
                    <a:pt x="591" y="235"/>
                    <a:pt x="543" y="187"/>
                  </a:cubicBezTo>
                  <a:cubicBezTo>
                    <a:pt x="499" y="143"/>
                    <a:pt x="433" y="114"/>
                    <a:pt x="363" y="114"/>
                  </a:cubicBezTo>
                  <a:cubicBezTo>
                    <a:pt x="297" y="114"/>
                    <a:pt x="231" y="143"/>
                    <a:pt x="187" y="187"/>
                  </a:cubicBezTo>
                  <a:cubicBezTo>
                    <a:pt x="140" y="235"/>
                    <a:pt x="114" y="301"/>
                    <a:pt x="114" y="367"/>
                  </a:cubicBezTo>
                  <a:cubicBezTo>
                    <a:pt x="114" y="436"/>
                    <a:pt x="140" y="499"/>
                    <a:pt x="187" y="546"/>
                  </a:cubicBezTo>
                  <a:cubicBezTo>
                    <a:pt x="231" y="594"/>
                    <a:pt x="297" y="619"/>
                    <a:pt x="363" y="619"/>
                  </a:cubicBezTo>
                  <a:cubicBezTo>
                    <a:pt x="433" y="619"/>
                    <a:pt x="499" y="594"/>
                    <a:pt x="543" y="546"/>
                  </a:cubicBezTo>
                  <a:close/>
                  <a:moveTo>
                    <a:pt x="107" y="623"/>
                  </a:moveTo>
                  <a:cubicBezTo>
                    <a:pt x="41" y="557"/>
                    <a:pt x="1" y="466"/>
                    <a:pt x="1" y="367"/>
                  </a:cubicBezTo>
                  <a:cubicBezTo>
                    <a:pt x="1" y="301"/>
                    <a:pt x="19" y="238"/>
                    <a:pt x="52" y="183"/>
                  </a:cubicBezTo>
                  <a:cubicBezTo>
                    <a:pt x="81" y="128"/>
                    <a:pt x="129" y="84"/>
                    <a:pt x="180" y="51"/>
                  </a:cubicBezTo>
                  <a:cubicBezTo>
                    <a:pt x="239" y="18"/>
                    <a:pt x="297" y="0"/>
                    <a:pt x="363" y="0"/>
                  </a:cubicBezTo>
                  <a:cubicBezTo>
                    <a:pt x="429" y="0"/>
                    <a:pt x="495" y="18"/>
                    <a:pt x="550" y="51"/>
                  </a:cubicBezTo>
                  <a:cubicBezTo>
                    <a:pt x="602" y="84"/>
                    <a:pt x="649" y="128"/>
                    <a:pt x="679" y="183"/>
                  </a:cubicBezTo>
                  <a:cubicBezTo>
                    <a:pt x="712" y="238"/>
                    <a:pt x="730" y="301"/>
                    <a:pt x="730" y="367"/>
                  </a:cubicBezTo>
                  <a:cubicBezTo>
                    <a:pt x="730" y="466"/>
                    <a:pt x="690" y="557"/>
                    <a:pt x="624" y="623"/>
                  </a:cubicBezTo>
                  <a:cubicBezTo>
                    <a:pt x="558" y="693"/>
                    <a:pt x="462" y="729"/>
                    <a:pt x="363" y="729"/>
                  </a:cubicBezTo>
                  <a:cubicBezTo>
                    <a:pt x="264" y="729"/>
                    <a:pt x="173" y="693"/>
                    <a:pt x="107" y="6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2334177" y="1734178"/>
              <a:ext cx="72934" cy="113999"/>
            </a:xfrm>
            <a:custGeom>
              <a:avLst/>
              <a:gdLst/>
              <a:ahLst/>
              <a:cxnLst/>
              <a:rect l="l" t="t" r="r" b="b"/>
              <a:pathLst>
                <a:path w="460" h="719" extrusionOk="0">
                  <a:moveTo>
                    <a:pt x="243" y="312"/>
                  </a:moveTo>
                  <a:cubicBezTo>
                    <a:pt x="272" y="312"/>
                    <a:pt x="298" y="301"/>
                    <a:pt x="320" y="279"/>
                  </a:cubicBezTo>
                  <a:cubicBezTo>
                    <a:pt x="338" y="261"/>
                    <a:pt x="349" y="235"/>
                    <a:pt x="349" y="209"/>
                  </a:cubicBezTo>
                  <a:cubicBezTo>
                    <a:pt x="349" y="184"/>
                    <a:pt x="338" y="158"/>
                    <a:pt x="316" y="140"/>
                  </a:cubicBezTo>
                  <a:cubicBezTo>
                    <a:pt x="298" y="121"/>
                    <a:pt x="272" y="110"/>
                    <a:pt x="243" y="110"/>
                  </a:cubicBezTo>
                  <a:lnTo>
                    <a:pt x="111" y="110"/>
                  </a:lnTo>
                  <a:lnTo>
                    <a:pt x="111" y="312"/>
                  </a:lnTo>
                  <a:close/>
                  <a:moveTo>
                    <a:pt x="1" y="664"/>
                  </a:moveTo>
                  <a:lnTo>
                    <a:pt x="1" y="55"/>
                  </a:lnTo>
                  <a:cubicBezTo>
                    <a:pt x="1" y="22"/>
                    <a:pt x="23" y="0"/>
                    <a:pt x="56" y="0"/>
                  </a:cubicBezTo>
                  <a:lnTo>
                    <a:pt x="243" y="0"/>
                  </a:lnTo>
                  <a:cubicBezTo>
                    <a:pt x="302" y="0"/>
                    <a:pt x="356" y="22"/>
                    <a:pt x="397" y="63"/>
                  </a:cubicBezTo>
                  <a:cubicBezTo>
                    <a:pt x="437" y="99"/>
                    <a:pt x="459" y="154"/>
                    <a:pt x="459" y="213"/>
                  </a:cubicBezTo>
                  <a:cubicBezTo>
                    <a:pt x="459" y="272"/>
                    <a:pt x="437" y="323"/>
                    <a:pt x="397" y="363"/>
                  </a:cubicBezTo>
                  <a:cubicBezTo>
                    <a:pt x="356" y="400"/>
                    <a:pt x="302" y="422"/>
                    <a:pt x="243" y="422"/>
                  </a:cubicBezTo>
                  <a:lnTo>
                    <a:pt x="111" y="422"/>
                  </a:lnTo>
                  <a:lnTo>
                    <a:pt x="111" y="664"/>
                  </a:lnTo>
                  <a:cubicBezTo>
                    <a:pt x="111" y="693"/>
                    <a:pt x="89" y="719"/>
                    <a:pt x="56" y="719"/>
                  </a:cubicBezTo>
                  <a:cubicBezTo>
                    <a:pt x="23" y="719"/>
                    <a:pt x="1" y="693"/>
                    <a:pt x="1" y="6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1251425" y="1418025"/>
              <a:ext cx="179164" cy="179640"/>
            </a:xfrm>
            <a:custGeom>
              <a:avLst/>
              <a:gdLst/>
              <a:ahLst/>
              <a:cxnLst/>
              <a:rect l="l" t="t" r="r" b="b"/>
              <a:pathLst>
                <a:path w="1130" h="1133" extrusionOk="0">
                  <a:moveTo>
                    <a:pt x="1130" y="568"/>
                  </a:moveTo>
                  <a:cubicBezTo>
                    <a:pt x="1130" y="880"/>
                    <a:pt x="877" y="1133"/>
                    <a:pt x="565" y="1133"/>
                  </a:cubicBezTo>
                  <a:cubicBezTo>
                    <a:pt x="254" y="1133"/>
                    <a:pt x="1" y="880"/>
                    <a:pt x="1" y="568"/>
                  </a:cubicBezTo>
                  <a:cubicBezTo>
                    <a:pt x="1" y="257"/>
                    <a:pt x="254" y="0"/>
                    <a:pt x="565" y="0"/>
                  </a:cubicBezTo>
                  <a:cubicBezTo>
                    <a:pt x="877" y="0"/>
                    <a:pt x="1130" y="257"/>
                    <a:pt x="1130" y="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2968860" y="2593689"/>
              <a:ext cx="1007443" cy="1480563"/>
            </a:xfrm>
            <a:custGeom>
              <a:avLst/>
              <a:gdLst/>
              <a:ahLst/>
              <a:cxnLst/>
              <a:rect l="l" t="t" r="r" b="b"/>
              <a:pathLst>
                <a:path w="6354" h="9338" extrusionOk="0">
                  <a:moveTo>
                    <a:pt x="5756" y="9337"/>
                  </a:moveTo>
                  <a:lnTo>
                    <a:pt x="602" y="9337"/>
                  </a:lnTo>
                  <a:cubicBezTo>
                    <a:pt x="268" y="9337"/>
                    <a:pt x="1" y="9069"/>
                    <a:pt x="1" y="8740"/>
                  </a:cubicBezTo>
                  <a:lnTo>
                    <a:pt x="1" y="598"/>
                  </a:lnTo>
                  <a:cubicBezTo>
                    <a:pt x="1" y="268"/>
                    <a:pt x="268" y="1"/>
                    <a:pt x="602" y="1"/>
                  </a:cubicBezTo>
                  <a:lnTo>
                    <a:pt x="5756" y="1"/>
                  </a:lnTo>
                  <a:cubicBezTo>
                    <a:pt x="6086" y="1"/>
                    <a:pt x="6353" y="268"/>
                    <a:pt x="6353" y="598"/>
                  </a:cubicBezTo>
                  <a:lnTo>
                    <a:pt x="6353" y="8740"/>
                  </a:lnTo>
                  <a:cubicBezTo>
                    <a:pt x="6353" y="9069"/>
                    <a:pt x="6086" y="9337"/>
                    <a:pt x="5756" y="93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1760535" y="2593689"/>
              <a:ext cx="1007443" cy="1480563"/>
            </a:xfrm>
            <a:custGeom>
              <a:avLst/>
              <a:gdLst/>
              <a:ahLst/>
              <a:cxnLst/>
              <a:rect l="l" t="t" r="r" b="b"/>
              <a:pathLst>
                <a:path w="6354" h="9338" extrusionOk="0">
                  <a:moveTo>
                    <a:pt x="5756" y="9337"/>
                  </a:moveTo>
                  <a:lnTo>
                    <a:pt x="598" y="9337"/>
                  </a:lnTo>
                  <a:cubicBezTo>
                    <a:pt x="269" y="9337"/>
                    <a:pt x="1" y="9069"/>
                    <a:pt x="1" y="8740"/>
                  </a:cubicBezTo>
                  <a:lnTo>
                    <a:pt x="1" y="598"/>
                  </a:lnTo>
                  <a:cubicBezTo>
                    <a:pt x="1" y="268"/>
                    <a:pt x="269" y="1"/>
                    <a:pt x="598" y="1"/>
                  </a:cubicBezTo>
                  <a:lnTo>
                    <a:pt x="5756" y="1"/>
                  </a:lnTo>
                  <a:cubicBezTo>
                    <a:pt x="6086" y="1"/>
                    <a:pt x="6353" y="268"/>
                    <a:pt x="6353" y="598"/>
                  </a:cubicBezTo>
                  <a:lnTo>
                    <a:pt x="6353" y="8740"/>
                  </a:lnTo>
                  <a:cubicBezTo>
                    <a:pt x="6353" y="9069"/>
                    <a:pt x="6086" y="9337"/>
                    <a:pt x="5756" y="93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2950310" y="2575138"/>
              <a:ext cx="1045178" cy="1518299"/>
            </a:xfrm>
            <a:custGeom>
              <a:avLst/>
              <a:gdLst/>
              <a:ahLst/>
              <a:cxnLst/>
              <a:rect l="l" t="t" r="r" b="b"/>
              <a:pathLst>
                <a:path w="6592" h="9576" extrusionOk="0">
                  <a:moveTo>
                    <a:pt x="719" y="239"/>
                  </a:moveTo>
                  <a:cubicBezTo>
                    <a:pt x="455" y="239"/>
                    <a:pt x="239" y="451"/>
                    <a:pt x="239" y="715"/>
                  </a:cubicBezTo>
                  <a:lnTo>
                    <a:pt x="239" y="8857"/>
                  </a:lnTo>
                  <a:cubicBezTo>
                    <a:pt x="239" y="9120"/>
                    <a:pt x="455" y="9337"/>
                    <a:pt x="719" y="9337"/>
                  </a:cubicBezTo>
                  <a:lnTo>
                    <a:pt x="5873" y="9337"/>
                  </a:lnTo>
                  <a:cubicBezTo>
                    <a:pt x="6137" y="9337"/>
                    <a:pt x="6353" y="9120"/>
                    <a:pt x="6353" y="8857"/>
                  </a:cubicBezTo>
                  <a:lnTo>
                    <a:pt x="6353" y="715"/>
                  </a:lnTo>
                  <a:cubicBezTo>
                    <a:pt x="6353" y="451"/>
                    <a:pt x="6137" y="239"/>
                    <a:pt x="5873" y="239"/>
                  </a:cubicBezTo>
                  <a:close/>
                  <a:moveTo>
                    <a:pt x="5873" y="9575"/>
                  </a:moveTo>
                  <a:lnTo>
                    <a:pt x="719" y="9575"/>
                  </a:lnTo>
                  <a:cubicBezTo>
                    <a:pt x="323" y="9575"/>
                    <a:pt x="0" y="9252"/>
                    <a:pt x="0" y="8857"/>
                  </a:cubicBezTo>
                  <a:lnTo>
                    <a:pt x="0" y="715"/>
                  </a:lnTo>
                  <a:cubicBezTo>
                    <a:pt x="0" y="319"/>
                    <a:pt x="323" y="0"/>
                    <a:pt x="719" y="0"/>
                  </a:cubicBezTo>
                  <a:lnTo>
                    <a:pt x="5873" y="0"/>
                  </a:lnTo>
                  <a:cubicBezTo>
                    <a:pt x="6269" y="0"/>
                    <a:pt x="6591" y="319"/>
                    <a:pt x="6591" y="715"/>
                  </a:cubicBezTo>
                  <a:lnTo>
                    <a:pt x="6591" y="8857"/>
                  </a:lnTo>
                  <a:cubicBezTo>
                    <a:pt x="6591" y="9252"/>
                    <a:pt x="6269" y="9575"/>
                    <a:pt x="5873" y="9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1741985" y="2575138"/>
              <a:ext cx="1044544" cy="1518299"/>
            </a:xfrm>
            <a:custGeom>
              <a:avLst/>
              <a:gdLst/>
              <a:ahLst/>
              <a:cxnLst/>
              <a:rect l="l" t="t" r="r" b="b"/>
              <a:pathLst>
                <a:path w="6588" h="9576" extrusionOk="0">
                  <a:moveTo>
                    <a:pt x="715" y="239"/>
                  </a:moveTo>
                  <a:cubicBezTo>
                    <a:pt x="452" y="239"/>
                    <a:pt x="239" y="451"/>
                    <a:pt x="239" y="715"/>
                  </a:cubicBezTo>
                  <a:lnTo>
                    <a:pt x="239" y="8857"/>
                  </a:lnTo>
                  <a:cubicBezTo>
                    <a:pt x="239" y="9120"/>
                    <a:pt x="452" y="9337"/>
                    <a:pt x="715" y="9337"/>
                  </a:cubicBezTo>
                  <a:lnTo>
                    <a:pt x="5873" y="9337"/>
                  </a:lnTo>
                  <a:cubicBezTo>
                    <a:pt x="6137" y="9337"/>
                    <a:pt x="6353" y="9120"/>
                    <a:pt x="6353" y="8857"/>
                  </a:cubicBezTo>
                  <a:lnTo>
                    <a:pt x="6353" y="715"/>
                  </a:lnTo>
                  <a:cubicBezTo>
                    <a:pt x="6353" y="451"/>
                    <a:pt x="6137" y="239"/>
                    <a:pt x="5873" y="239"/>
                  </a:cubicBezTo>
                  <a:close/>
                  <a:moveTo>
                    <a:pt x="5873" y="9575"/>
                  </a:moveTo>
                  <a:lnTo>
                    <a:pt x="715" y="9575"/>
                  </a:lnTo>
                  <a:cubicBezTo>
                    <a:pt x="323" y="9575"/>
                    <a:pt x="1" y="9252"/>
                    <a:pt x="1" y="8857"/>
                  </a:cubicBezTo>
                  <a:lnTo>
                    <a:pt x="1" y="715"/>
                  </a:lnTo>
                  <a:cubicBezTo>
                    <a:pt x="1" y="319"/>
                    <a:pt x="323" y="0"/>
                    <a:pt x="715" y="0"/>
                  </a:cubicBezTo>
                  <a:lnTo>
                    <a:pt x="5873" y="0"/>
                  </a:lnTo>
                  <a:cubicBezTo>
                    <a:pt x="6269" y="0"/>
                    <a:pt x="6588" y="319"/>
                    <a:pt x="6588" y="715"/>
                  </a:cubicBezTo>
                  <a:lnTo>
                    <a:pt x="6588" y="8857"/>
                  </a:lnTo>
                  <a:cubicBezTo>
                    <a:pt x="6588" y="9252"/>
                    <a:pt x="6269" y="9575"/>
                    <a:pt x="5873" y="95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1772268" y="3976422"/>
              <a:ext cx="979379" cy="210558"/>
            </a:xfrm>
            <a:custGeom>
              <a:avLst/>
              <a:gdLst/>
              <a:ahLst/>
              <a:cxnLst/>
              <a:rect l="l" t="t" r="r" b="b"/>
              <a:pathLst>
                <a:path w="6177" h="1328" extrusionOk="0">
                  <a:moveTo>
                    <a:pt x="6177" y="1327"/>
                  </a:moveTo>
                  <a:lnTo>
                    <a:pt x="0" y="1327"/>
                  </a:lnTo>
                  <a:lnTo>
                    <a:pt x="0" y="766"/>
                  </a:lnTo>
                  <a:cubicBezTo>
                    <a:pt x="0" y="359"/>
                    <a:pt x="334" y="0"/>
                    <a:pt x="737" y="30"/>
                  </a:cubicBezTo>
                  <a:cubicBezTo>
                    <a:pt x="1496" y="85"/>
                    <a:pt x="1840" y="385"/>
                    <a:pt x="3090" y="385"/>
                  </a:cubicBezTo>
                  <a:cubicBezTo>
                    <a:pt x="4146" y="385"/>
                    <a:pt x="4516" y="85"/>
                    <a:pt x="5440" y="30"/>
                  </a:cubicBezTo>
                  <a:cubicBezTo>
                    <a:pt x="5847" y="4"/>
                    <a:pt x="6177" y="359"/>
                    <a:pt x="6177" y="7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2980593" y="3976422"/>
              <a:ext cx="979379" cy="210558"/>
            </a:xfrm>
            <a:custGeom>
              <a:avLst/>
              <a:gdLst/>
              <a:ahLst/>
              <a:cxnLst/>
              <a:rect l="l" t="t" r="r" b="b"/>
              <a:pathLst>
                <a:path w="6177" h="1328" extrusionOk="0">
                  <a:moveTo>
                    <a:pt x="6177" y="1327"/>
                  </a:moveTo>
                  <a:lnTo>
                    <a:pt x="0" y="1327"/>
                  </a:lnTo>
                  <a:lnTo>
                    <a:pt x="0" y="766"/>
                  </a:lnTo>
                  <a:cubicBezTo>
                    <a:pt x="0" y="359"/>
                    <a:pt x="334" y="0"/>
                    <a:pt x="737" y="30"/>
                  </a:cubicBezTo>
                  <a:cubicBezTo>
                    <a:pt x="1499" y="85"/>
                    <a:pt x="1840" y="385"/>
                    <a:pt x="3090" y="385"/>
                  </a:cubicBezTo>
                  <a:cubicBezTo>
                    <a:pt x="4146" y="385"/>
                    <a:pt x="4516" y="85"/>
                    <a:pt x="5440" y="30"/>
                  </a:cubicBezTo>
                  <a:cubicBezTo>
                    <a:pt x="5847" y="4"/>
                    <a:pt x="6177" y="359"/>
                    <a:pt x="6177" y="7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1537453" y="4183808"/>
              <a:ext cx="2657974" cy="162358"/>
            </a:xfrm>
            <a:custGeom>
              <a:avLst/>
              <a:gdLst/>
              <a:ahLst/>
              <a:cxnLst/>
              <a:rect l="l" t="t" r="r" b="b"/>
              <a:pathLst>
                <a:path w="16764" h="1024" extrusionOk="0">
                  <a:moveTo>
                    <a:pt x="16763" y="1024"/>
                  </a:moveTo>
                  <a:lnTo>
                    <a:pt x="0" y="1024"/>
                  </a:lnTo>
                  <a:lnTo>
                    <a:pt x="0" y="1"/>
                  </a:lnTo>
                  <a:lnTo>
                    <a:pt x="16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1494485" y="4131011"/>
              <a:ext cx="2743275" cy="81496"/>
            </a:xfrm>
            <a:custGeom>
              <a:avLst/>
              <a:gdLst/>
              <a:ahLst/>
              <a:cxnLst/>
              <a:rect l="l" t="t" r="r" b="b"/>
              <a:pathLst>
                <a:path w="17302" h="514" extrusionOk="0">
                  <a:moveTo>
                    <a:pt x="17053" y="513"/>
                  </a:moveTo>
                  <a:lnTo>
                    <a:pt x="249" y="513"/>
                  </a:lnTo>
                  <a:cubicBezTo>
                    <a:pt x="114" y="513"/>
                    <a:pt x="0" y="400"/>
                    <a:pt x="0" y="264"/>
                  </a:cubicBezTo>
                  <a:lnTo>
                    <a:pt x="0" y="250"/>
                  </a:lnTo>
                  <a:cubicBezTo>
                    <a:pt x="0" y="110"/>
                    <a:pt x="114" y="0"/>
                    <a:pt x="249" y="0"/>
                  </a:cubicBezTo>
                  <a:lnTo>
                    <a:pt x="17053" y="0"/>
                  </a:lnTo>
                  <a:cubicBezTo>
                    <a:pt x="17192" y="0"/>
                    <a:pt x="17302" y="110"/>
                    <a:pt x="17302" y="250"/>
                  </a:cubicBezTo>
                  <a:lnTo>
                    <a:pt x="17302" y="264"/>
                  </a:lnTo>
                  <a:cubicBezTo>
                    <a:pt x="17302" y="400"/>
                    <a:pt x="17192" y="513"/>
                    <a:pt x="17053" y="5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Hình ảnh 1">
            <a:extLst>
              <a:ext uri="{FF2B5EF4-FFF2-40B4-BE49-F238E27FC236}">
                <a16:creationId xmlns:a16="http://schemas.microsoft.com/office/drawing/2014/main" id="{4D5A3610-89DD-459C-8DD7-F9325BB79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53" y="945183"/>
            <a:ext cx="4062962" cy="296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B0612F1-54D7-4C7D-B004-FB47F0BC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4" y="4053334"/>
            <a:ext cx="2859087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0CC5C4-B2D9-4AF7-92CE-9B16D5191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5957BC-E6B2-426D-8352-3274C6945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65" y="-285669"/>
            <a:ext cx="81618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buýt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tuân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50 km/h &lt; v &lt; 80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70 km/h &lt; v &lt; 80 km/h.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60 km/h &lt; v &lt; 70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50 km/h &lt; v &lt; 60 km/h.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hool Transport Infographics by Slidesgo">
  <a:themeElements>
    <a:clrScheme name="Simple Light">
      <a:dk1>
        <a:srgbClr val="000000"/>
      </a:dk1>
      <a:lt1>
        <a:srgbClr val="FFFFFF"/>
      </a:lt1>
      <a:dk2>
        <a:srgbClr val="818181"/>
      </a:dk2>
      <a:lt2>
        <a:srgbClr val="E6E6E6"/>
      </a:lt2>
      <a:accent1>
        <a:srgbClr val="FDC734"/>
      </a:accent1>
      <a:accent2>
        <a:srgbClr val="F2A203"/>
      </a:accent2>
      <a:accent3>
        <a:srgbClr val="98C745"/>
      </a:accent3>
      <a:accent4>
        <a:srgbClr val="719801"/>
      </a:accent4>
      <a:accent5>
        <a:srgbClr val="0DC8E3"/>
      </a:accent5>
      <a:accent6>
        <a:srgbClr val="D0141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ural Holidays Agency by Slidesgo">
  <a:themeElements>
    <a:clrScheme name="Simple Light">
      <a:dk1>
        <a:srgbClr val="333333"/>
      </a:dk1>
      <a:lt1>
        <a:srgbClr val="FFFFFF"/>
      </a:lt1>
      <a:dk2>
        <a:srgbClr val="D5BB7B"/>
      </a:dk2>
      <a:lt2>
        <a:srgbClr val="EBE4C4"/>
      </a:lt2>
      <a:accent1>
        <a:srgbClr val="333333"/>
      </a:accent1>
      <a:accent2>
        <a:srgbClr val="2C4F75"/>
      </a:accent2>
      <a:accent3>
        <a:srgbClr val="ED622B"/>
      </a:accent3>
      <a:accent4>
        <a:srgbClr val="FD9F24"/>
      </a:accent4>
      <a:accent5>
        <a:srgbClr val="DE7476"/>
      </a:accent5>
      <a:accent6>
        <a:srgbClr val="EDC152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921</Words>
  <Application>Microsoft Office PowerPoint</Application>
  <PresentationFormat>Trình chiếu Trên màn hình (16:9)</PresentationFormat>
  <Paragraphs>61</Paragraphs>
  <Slides>13</Slides>
  <Notes>7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23" baseType="lpstr">
      <vt:lpstr>Times New Roman</vt:lpstr>
      <vt:lpstr>Calibri</vt:lpstr>
      <vt:lpstr>Wingdings</vt:lpstr>
      <vt:lpstr>Nunito Sans</vt:lpstr>
      <vt:lpstr>Open Sans ExtraBold</vt:lpstr>
      <vt:lpstr>Arial</vt:lpstr>
      <vt:lpstr>Fira Sans Extra Condensed</vt:lpstr>
      <vt:lpstr>Roboto</vt:lpstr>
      <vt:lpstr>School Transport Infographics by Slidesgo</vt:lpstr>
      <vt:lpstr>Rural Holidays Agency by Slidesgo</vt:lpstr>
      <vt:lpstr>Bài 11. THẢO LUẬN VỂ ẢNH HƯỞNG CỦA TỐC ĐỘ  TRONG AN TOÀN GIAO THÔNG </vt:lpstr>
      <vt:lpstr>Bản trình bày PowerPoint</vt:lpstr>
      <vt:lpstr> Nguyên nhân của vụ tai nạn là gì? </vt:lpstr>
      <vt:lpstr>“Muốn biết ý nghĩa của 1 giây đồng hồ thì hãy nhìn  những vụ tai nạn giao thông”  “Nhanh 1 giây, chậm 1 đời”</vt:lpstr>
      <vt:lpstr>I. Yêu cầu</vt:lpstr>
      <vt:lpstr>II. Nguồn tư liệu</vt:lpstr>
      <vt:lpstr>Nhiệm vụ nhóm</vt:lpstr>
      <vt:lpstr>LUYỆN TẬP</vt:lpstr>
      <vt:lpstr>Bản trình bày PowerPoint</vt:lpstr>
      <vt:lpstr>Bản trình bày PowerPoint</vt:lpstr>
      <vt:lpstr>Bản trình bày PowerPoint</vt:lpstr>
      <vt:lpstr>Bản trình bày PowerPoint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THẢO LUẬN VỂ ẢNH HƯỞNG CỦA TỐC ĐỘ  TRONG AN TOÀN GIAO THÔNG</dc:title>
  <dc:creator>ADMIN</dc:creator>
  <cp:lastModifiedBy>Nguyễn Văn Công</cp:lastModifiedBy>
  <cp:revision>10</cp:revision>
  <dcterms:modified xsi:type="dcterms:W3CDTF">2024-12-06T16:22:38Z</dcterms:modified>
</cp:coreProperties>
</file>