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29"/>
  </p:notesMasterIdLst>
  <p:sldIdLst>
    <p:sldId id="256" r:id="rId2"/>
    <p:sldId id="260" r:id="rId3"/>
    <p:sldId id="261" r:id="rId4"/>
    <p:sldId id="262" r:id="rId5"/>
    <p:sldId id="259" r:id="rId6"/>
    <p:sldId id="263" r:id="rId7"/>
    <p:sldId id="264" r:id="rId8"/>
    <p:sldId id="266" r:id="rId9"/>
    <p:sldId id="265" r:id="rId10"/>
    <p:sldId id="267" r:id="rId11"/>
    <p:sldId id="268" r:id="rId12"/>
    <p:sldId id="271" r:id="rId13"/>
    <p:sldId id="270" r:id="rId14"/>
    <p:sldId id="272" r:id="rId15"/>
    <p:sldId id="269" r:id="rId16"/>
    <p:sldId id="273" r:id="rId17"/>
    <p:sldId id="274" r:id="rId18"/>
    <p:sldId id="275" r:id="rId19"/>
    <p:sldId id="276" r:id="rId20"/>
    <p:sldId id="278" r:id="rId21"/>
    <p:sldId id="257" r:id="rId22"/>
    <p:sldId id="258" r:id="rId23"/>
    <p:sldId id="279" r:id="rId24"/>
    <p:sldId id="280" r:id="rId25"/>
    <p:sldId id="28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B9"/>
    <a:srgbClr val="FFFFFF"/>
    <a:srgbClr val="3AA6B9"/>
    <a:srgbClr val="157562"/>
    <a:srgbClr val="93C7C8"/>
    <a:srgbClr val="184345"/>
    <a:srgbClr val="CE5E3F"/>
    <a:srgbClr val="000000"/>
    <a:srgbClr val="5E0605"/>
    <a:srgbClr val="D91C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71" d="100"/>
          <a:sy n="71" d="100"/>
        </p:scale>
        <p:origin x="1061" y="6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795FB-F626-4372-B2A4-413C9BE95F8F}"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7B5C8-2A62-46F0-A6A6-DBC34A1DA36A}" type="slidenum">
              <a:rPr lang="en-US" smtClean="0"/>
              <a:t>‹#›</a:t>
            </a:fld>
            <a:endParaRPr lang="en-US"/>
          </a:p>
        </p:txBody>
      </p:sp>
    </p:spTree>
    <p:extLst>
      <p:ext uri="{BB962C8B-B14F-4D97-AF65-F5344CB8AC3E}">
        <p14:creationId xmlns:p14="http://schemas.microsoft.com/office/powerpoint/2010/main" val="252506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wikipedia.org/wiki/1941" TargetMode="External" /><Relationship Id="rId2" Type="http://schemas.openxmlformats.org/officeDocument/2006/relationships/slide" Target="../slides/slide26.xml" /><Relationship Id="rId1" Type="http://schemas.openxmlformats.org/officeDocument/2006/relationships/notesMaster" Target="../notesMasters/notesMaster1.xml" /><Relationship Id="rId4" Type="http://schemas.openxmlformats.org/officeDocument/2006/relationships/hyperlink" Target="https://vi.wikipedia.org/wiki/H%E1%BB%93_Ch%C3%AD_Minh" TargetMode="Externa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7B5C8-2A62-46F0-A6A6-DBC34A1DA36A}" type="slidenum">
              <a:rPr lang="en-US" smtClean="0"/>
              <a:t>2</a:t>
            </a:fld>
            <a:endParaRPr lang="en-US"/>
          </a:p>
        </p:txBody>
      </p:sp>
    </p:spTree>
    <p:extLst>
      <p:ext uri="{BB962C8B-B14F-4D97-AF65-F5344CB8AC3E}">
        <p14:creationId xmlns:p14="http://schemas.microsoft.com/office/powerpoint/2010/main" val="302496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44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071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71501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4817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76892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2930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539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12916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793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4902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56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76049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65314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39154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46552817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27" r:id="rId4"/>
    <p:sldLayoutId id="2147483728" r:id="rId5"/>
    <p:sldLayoutId id="2147483729" r:id="rId6"/>
    <p:sldLayoutId id="2147483734" r:id="rId7"/>
    <p:sldLayoutId id="2147483730" r:id="rId8"/>
    <p:sldLayoutId id="2147483731" r:id="rId9"/>
    <p:sldLayoutId id="2147483732" r:id="rId10"/>
    <p:sldLayoutId id="2147483733" r:id="rId11"/>
    <p:sldLayoutId id="2147483735"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4.sv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2.xml" /><Relationship Id="rId5" Type="http://schemas.openxmlformats.org/officeDocument/2006/relationships/image" Target="../media/image18.png" /><Relationship Id="rId4" Type="http://schemas.openxmlformats.org/officeDocument/2006/relationships/image" Target="../media/image17.png"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9.png" /></Relationships>
</file>

<file path=ppt/slides/_rels/slide21.xml.rels><?xml version="1.0" encoding="UTF-8" standalone="yes"?>
<Relationships xmlns="http://schemas.openxmlformats.org/package/2006/relationships"><Relationship Id="rId2" Type="http://schemas.openxmlformats.org/officeDocument/2006/relationships/image" Target="../media/image20.jfif"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8" Type="http://schemas.openxmlformats.org/officeDocument/2006/relationships/slide" Target="slide3.xml" /><Relationship Id="rId3" Type="http://schemas.openxmlformats.org/officeDocument/2006/relationships/slideLayout" Target="../slideLayouts/slideLayout2.xml" /><Relationship Id="rId7" Type="http://schemas.openxmlformats.org/officeDocument/2006/relationships/slide" Target="slide2.xml" /><Relationship Id="rId2" Type="http://schemas.openxmlformats.org/officeDocument/2006/relationships/video" Target="../media/media2.mp4" /><Relationship Id="rId1" Type="http://schemas.microsoft.com/office/2007/relationships/media" Target="../media/media2.mp4" /><Relationship Id="rId6" Type="http://schemas.openxmlformats.org/officeDocument/2006/relationships/slide" Target="slide5.xml" /><Relationship Id="rId5" Type="http://schemas.openxmlformats.org/officeDocument/2006/relationships/image" Target="../media/image21.png" /><Relationship Id="rId10" Type="http://schemas.openxmlformats.org/officeDocument/2006/relationships/slide" Target="slide6.xml" /><Relationship Id="rId4" Type="http://schemas.openxmlformats.org/officeDocument/2006/relationships/audio" Target="../media/audio1.wav" /><Relationship Id="rId9" Type="http://schemas.openxmlformats.org/officeDocument/2006/relationships/slide" Target="slide4.xml" /></Relationships>
</file>

<file path=ppt/slides/_rels/slide23.xml.rels><?xml version="1.0" encoding="UTF-8" standalone="yes"?>
<Relationships xmlns="http://schemas.openxmlformats.org/package/2006/relationships"><Relationship Id="rId8" Type="http://schemas.openxmlformats.org/officeDocument/2006/relationships/audio" Target="../media/audio3.wav" /><Relationship Id="rId13" Type="http://schemas.openxmlformats.org/officeDocument/2006/relationships/image" Target="../media/image25.jpeg" /><Relationship Id="rId18" Type="http://schemas.microsoft.com/office/2007/relationships/hdphoto" Target="../media/hdphoto1.wdp" /><Relationship Id="rId3" Type="http://schemas.openxmlformats.org/officeDocument/2006/relationships/audio" Target="../media/media3.wav" /><Relationship Id="rId7" Type="http://schemas.openxmlformats.org/officeDocument/2006/relationships/audio" Target="../media/audio2.wav" /><Relationship Id="rId12" Type="http://schemas.openxmlformats.org/officeDocument/2006/relationships/image" Target="../media/image24.emf" /><Relationship Id="rId17" Type="http://schemas.openxmlformats.org/officeDocument/2006/relationships/image" Target="../media/image28.png" /><Relationship Id="rId2" Type="http://schemas.microsoft.com/office/2007/relationships/media" Target="../media/media3.wav" /><Relationship Id="rId16" Type="http://schemas.openxmlformats.org/officeDocument/2006/relationships/slide" Target="slide22.xml" /><Relationship Id="rId20" Type="http://schemas.openxmlformats.org/officeDocument/2006/relationships/image" Target="../media/image30.svg" /><Relationship Id="rId1" Type="http://schemas.openxmlformats.org/officeDocument/2006/relationships/tags" Target="../tags/tag1.xml" /><Relationship Id="rId6" Type="http://schemas.openxmlformats.org/officeDocument/2006/relationships/slideLayout" Target="../slideLayouts/slideLayout7.xml" /><Relationship Id="rId11" Type="http://schemas.openxmlformats.org/officeDocument/2006/relationships/image" Target="../media/image23.png" /><Relationship Id="rId5" Type="http://schemas.openxmlformats.org/officeDocument/2006/relationships/audio" Target="../media/media4.wav" /><Relationship Id="rId15" Type="http://schemas.openxmlformats.org/officeDocument/2006/relationships/image" Target="../media/image27.png" /><Relationship Id="rId10" Type="http://schemas.openxmlformats.org/officeDocument/2006/relationships/image" Target="../media/image22.png" /><Relationship Id="rId19" Type="http://schemas.openxmlformats.org/officeDocument/2006/relationships/image" Target="../media/image29.png" /><Relationship Id="rId4" Type="http://schemas.microsoft.com/office/2007/relationships/media" Target="../media/media4.wav" /><Relationship Id="rId9" Type="http://schemas.openxmlformats.org/officeDocument/2006/relationships/audio" Target="../media/audio4.wav" /><Relationship Id="rId14" Type="http://schemas.openxmlformats.org/officeDocument/2006/relationships/image" Target="../media/image26.png" /></Relationships>
</file>

<file path=ppt/slides/_rels/slide24.xml.rels><?xml version="1.0" encoding="UTF-8" standalone="yes"?>
<Relationships xmlns="http://schemas.openxmlformats.org/package/2006/relationships"><Relationship Id="rId8" Type="http://schemas.openxmlformats.org/officeDocument/2006/relationships/audio" Target="../media/audio2.wav" /><Relationship Id="rId13" Type="http://schemas.openxmlformats.org/officeDocument/2006/relationships/image" Target="../media/image24.emf" /><Relationship Id="rId18" Type="http://schemas.openxmlformats.org/officeDocument/2006/relationships/image" Target="../media/image31.png" /><Relationship Id="rId3" Type="http://schemas.openxmlformats.org/officeDocument/2006/relationships/audio" Target="../media/media3.wav" /><Relationship Id="rId7" Type="http://schemas.openxmlformats.org/officeDocument/2006/relationships/notesSlide" Target="../notesSlides/notesSlide2.xml" /><Relationship Id="rId12" Type="http://schemas.openxmlformats.org/officeDocument/2006/relationships/image" Target="../media/image23.png" /><Relationship Id="rId17" Type="http://schemas.openxmlformats.org/officeDocument/2006/relationships/slide" Target="slide22.xml" /><Relationship Id="rId2" Type="http://schemas.microsoft.com/office/2007/relationships/media" Target="../media/media3.wav" /><Relationship Id="rId16" Type="http://schemas.openxmlformats.org/officeDocument/2006/relationships/image" Target="../media/image27.png" /><Relationship Id="rId20" Type="http://schemas.openxmlformats.org/officeDocument/2006/relationships/image" Target="../media/image30.svg" /><Relationship Id="rId1" Type="http://schemas.openxmlformats.org/officeDocument/2006/relationships/tags" Target="../tags/tag2.xml" /><Relationship Id="rId6" Type="http://schemas.openxmlformats.org/officeDocument/2006/relationships/slideLayout" Target="../slideLayouts/slideLayout7.xml" /><Relationship Id="rId11" Type="http://schemas.openxmlformats.org/officeDocument/2006/relationships/image" Target="../media/image22.png" /><Relationship Id="rId5" Type="http://schemas.openxmlformats.org/officeDocument/2006/relationships/audio" Target="../media/media4.wav" /><Relationship Id="rId15" Type="http://schemas.openxmlformats.org/officeDocument/2006/relationships/image" Target="../media/image26.png" /><Relationship Id="rId10" Type="http://schemas.openxmlformats.org/officeDocument/2006/relationships/audio" Target="../media/audio4.wav" /><Relationship Id="rId19" Type="http://schemas.openxmlformats.org/officeDocument/2006/relationships/image" Target="../media/image29.png" /><Relationship Id="rId4" Type="http://schemas.microsoft.com/office/2007/relationships/media" Target="../media/media4.wav" /><Relationship Id="rId9" Type="http://schemas.openxmlformats.org/officeDocument/2006/relationships/audio" Target="../media/audio3.wav" /><Relationship Id="rId14" Type="http://schemas.openxmlformats.org/officeDocument/2006/relationships/image" Target="../media/image25.jpeg" /></Relationships>
</file>

<file path=ppt/slides/_rels/slide25.xml.rels><?xml version="1.0" encoding="UTF-8" standalone="yes"?>
<Relationships xmlns="http://schemas.openxmlformats.org/package/2006/relationships"><Relationship Id="rId8" Type="http://schemas.openxmlformats.org/officeDocument/2006/relationships/audio" Target="../media/audio3.wav" /><Relationship Id="rId13" Type="http://schemas.openxmlformats.org/officeDocument/2006/relationships/image" Target="../media/image25.jpeg" /><Relationship Id="rId18" Type="http://schemas.openxmlformats.org/officeDocument/2006/relationships/image" Target="../media/image29.png" /><Relationship Id="rId3" Type="http://schemas.openxmlformats.org/officeDocument/2006/relationships/audio" Target="../media/media3.wav" /><Relationship Id="rId7" Type="http://schemas.openxmlformats.org/officeDocument/2006/relationships/audio" Target="../media/audio2.wav" /><Relationship Id="rId12" Type="http://schemas.openxmlformats.org/officeDocument/2006/relationships/image" Target="../media/image24.emf" /><Relationship Id="rId17" Type="http://schemas.openxmlformats.org/officeDocument/2006/relationships/image" Target="../media/image32.png" /><Relationship Id="rId2" Type="http://schemas.microsoft.com/office/2007/relationships/media" Target="../media/media3.wav" /><Relationship Id="rId16" Type="http://schemas.openxmlformats.org/officeDocument/2006/relationships/slide" Target="slide22.xml" /><Relationship Id="rId1" Type="http://schemas.openxmlformats.org/officeDocument/2006/relationships/tags" Target="../tags/tag3.xml" /><Relationship Id="rId6" Type="http://schemas.openxmlformats.org/officeDocument/2006/relationships/slideLayout" Target="../slideLayouts/slideLayout7.xml" /><Relationship Id="rId11" Type="http://schemas.openxmlformats.org/officeDocument/2006/relationships/image" Target="../media/image23.png" /><Relationship Id="rId5" Type="http://schemas.openxmlformats.org/officeDocument/2006/relationships/audio" Target="../media/media4.wav" /><Relationship Id="rId15" Type="http://schemas.openxmlformats.org/officeDocument/2006/relationships/image" Target="../media/image27.png" /><Relationship Id="rId10" Type="http://schemas.openxmlformats.org/officeDocument/2006/relationships/image" Target="../media/image22.png" /><Relationship Id="rId19" Type="http://schemas.openxmlformats.org/officeDocument/2006/relationships/image" Target="../media/image30.svg" /><Relationship Id="rId4" Type="http://schemas.microsoft.com/office/2007/relationships/media" Target="../media/media4.wav" /><Relationship Id="rId9" Type="http://schemas.openxmlformats.org/officeDocument/2006/relationships/audio" Target="../media/audio4.wav" /><Relationship Id="rId14" Type="http://schemas.openxmlformats.org/officeDocument/2006/relationships/image" Target="../media/image26.png" /></Relationships>
</file>

<file path=ppt/slides/_rels/slide26.xml.rels><?xml version="1.0" encoding="UTF-8" standalone="yes"?>
<Relationships xmlns="http://schemas.openxmlformats.org/package/2006/relationships"><Relationship Id="rId8" Type="http://schemas.openxmlformats.org/officeDocument/2006/relationships/audio" Target="../media/audio2.wav" /><Relationship Id="rId13" Type="http://schemas.openxmlformats.org/officeDocument/2006/relationships/image" Target="../media/image24.emf" /><Relationship Id="rId18" Type="http://schemas.openxmlformats.org/officeDocument/2006/relationships/image" Target="../media/image33.png" /><Relationship Id="rId3" Type="http://schemas.openxmlformats.org/officeDocument/2006/relationships/audio" Target="../media/media3.wav" /><Relationship Id="rId7" Type="http://schemas.openxmlformats.org/officeDocument/2006/relationships/notesSlide" Target="../notesSlides/notesSlide3.xml" /><Relationship Id="rId12" Type="http://schemas.openxmlformats.org/officeDocument/2006/relationships/image" Target="../media/image23.png" /><Relationship Id="rId17" Type="http://schemas.openxmlformats.org/officeDocument/2006/relationships/slide" Target="slide22.xml" /><Relationship Id="rId2" Type="http://schemas.microsoft.com/office/2007/relationships/media" Target="../media/media3.wav" /><Relationship Id="rId16" Type="http://schemas.openxmlformats.org/officeDocument/2006/relationships/image" Target="../media/image27.png" /><Relationship Id="rId20" Type="http://schemas.openxmlformats.org/officeDocument/2006/relationships/image" Target="../media/image30.svg" /><Relationship Id="rId1" Type="http://schemas.openxmlformats.org/officeDocument/2006/relationships/tags" Target="../tags/tag4.xml" /><Relationship Id="rId6" Type="http://schemas.openxmlformats.org/officeDocument/2006/relationships/slideLayout" Target="../slideLayouts/slideLayout7.xml" /><Relationship Id="rId11" Type="http://schemas.openxmlformats.org/officeDocument/2006/relationships/image" Target="../media/image22.png" /><Relationship Id="rId5" Type="http://schemas.openxmlformats.org/officeDocument/2006/relationships/audio" Target="../media/media4.wav" /><Relationship Id="rId15" Type="http://schemas.openxmlformats.org/officeDocument/2006/relationships/image" Target="../media/image26.png" /><Relationship Id="rId10" Type="http://schemas.openxmlformats.org/officeDocument/2006/relationships/audio" Target="../media/audio4.wav" /><Relationship Id="rId19" Type="http://schemas.openxmlformats.org/officeDocument/2006/relationships/image" Target="../media/image29.png" /><Relationship Id="rId4" Type="http://schemas.microsoft.com/office/2007/relationships/media" Target="../media/media4.wav" /><Relationship Id="rId9" Type="http://schemas.openxmlformats.org/officeDocument/2006/relationships/audio" Target="../media/audio3.wav" /><Relationship Id="rId14" Type="http://schemas.openxmlformats.org/officeDocument/2006/relationships/image" Target="../media/image25.jpeg" /></Relationships>
</file>

<file path=ppt/slides/_rels/slide27.xml.rels><?xml version="1.0" encoding="UTF-8" standalone="yes"?>
<Relationships xmlns="http://schemas.openxmlformats.org/package/2006/relationships"><Relationship Id="rId8" Type="http://schemas.openxmlformats.org/officeDocument/2006/relationships/audio" Target="../media/audio3.wav" /><Relationship Id="rId13" Type="http://schemas.openxmlformats.org/officeDocument/2006/relationships/image" Target="../media/image24.emf" /><Relationship Id="rId18" Type="http://schemas.openxmlformats.org/officeDocument/2006/relationships/image" Target="../media/image30.svg" /><Relationship Id="rId3" Type="http://schemas.openxmlformats.org/officeDocument/2006/relationships/audio" Target="../media/media3.wav" /><Relationship Id="rId7" Type="http://schemas.openxmlformats.org/officeDocument/2006/relationships/audio" Target="../media/audio2.wav" /><Relationship Id="rId12" Type="http://schemas.openxmlformats.org/officeDocument/2006/relationships/slide" Target="slide22.xml" /><Relationship Id="rId17" Type="http://schemas.openxmlformats.org/officeDocument/2006/relationships/image" Target="../media/image29.png" /><Relationship Id="rId2" Type="http://schemas.microsoft.com/office/2007/relationships/media" Target="../media/media3.wav" /><Relationship Id="rId16" Type="http://schemas.openxmlformats.org/officeDocument/2006/relationships/image" Target="../media/image27.png" /><Relationship Id="rId1" Type="http://schemas.openxmlformats.org/officeDocument/2006/relationships/tags" Target="../tags/tag5.xml" /><Relationship Id="rId6" Type="http://schemas.openxmlformats.org/officeDocument/2006/relationships/slideLayout" Target="../slideLayouts/slideLayout7.xml" /><Relationship Id="rId11" Type="http://schemas.openxmlformats.org/officeDocument/2006/relationships/image" Target="../media/image23.png" /><Relationship Id="rId5" Type="http://schemas.openxmlformats.org/officeDocument/2006/relationships/audio" Target="../media/media4.wav" /><Relationship Id="rId15" Type="http://schemas.openxmlformats.org/officeDocument/2006/relationships/image" Target="../media/image26.png" /><Relationship Id="rId10" Type="http://schemas.openxmlformats.org/officeDocument/2006/relationships/image" Target="../media/image22.png" /><Relationship Id="rId4" Type="http://schemas.microsoft.com/office/2007/relationships/media" Target="../media/media4.wav" /><Relationship Id="rId9" Type="http://schemas.openxmlformats.org/officeDocument/2006/relationships/audio" Target="../media/audio4.wav" /><Relationship Id="rId14" Type="http://schemas.openxmlformats.org/officeDocument/2006/relationships/image" Target="../media/image25.jpeg" /></Relationships>
</file>

<file path=ppt/slides/_rels/slide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jpg" /><Relationship Id="rId1" Type="http://schemas.openxmlformats.org/officeDocument/2006/relationships/slideLayout" Target="../slideLayouts/slideLayout2.xml" /><Relationship Id="rId6" Type="http://schemas.openxmlformats.org/officeDocument/2006/relationships/image" Target="../media/image10.png" /><Relationship Id="rId5" Type="http://schemas.openxmlformats.org/officeDocument/2006/relationships/image" Target="../media/image9.png" /><Relationship Id="rId4" Type="http://schemas.openxmlformats.org/officeDocument/2006/relationships/image" Target="../media/image8.pn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riting on a notebook next to a baby&#10;&#10;Description automatically generated">
            <a:extLst>
              <a:ext uri="{FF2B5EF4-FFF2-40B4-BE49-F238E27FC236}">
                <a16:creationId xmlns:a16="http://schemas.microsoft.com/office/drawing/2014/main" id="{43A578A0-E9C3-4D17-A360-2906590442CF}"/>
              </a:ext>
            </a:extLst>
          </p:cNvPr>
          <p:cNvPicPr>
            <a:picLocks noChangeAspect="1"/>
          </p:cNvPicPr>
          <p:nvPr/>
        </p:nvPicPr>
        <p:blipFill rotWithShape="1">
          <a:blip r:embed="rId2"/>
          <a:srcRect l="1421" r="1522" b="11273"/>
          <a:stretch/>
        </p:blipFill>
        <p:spPr>
          <a:xfrm>
            <a:off x="629643" y="758813"/>
            <a:ext cx="9450272" cy="4738346"/>
          </a:xfrm>
          <a:prstGeom prst="rect">
            <a:avLst/>
          </a:prstGeom>
        </p:spPr>
      </p:pic>
      <p:sp>
        <p:nvSpPr>
          <p:cNvPr id="19" name="Freeform: Shape 18">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13">
            <a:extLst>
              <a:ext uri="{FF2B5EF4-FFF2-40B4-BE49-F238E27FC236}">
                <a16:creationId xmlns:a16="http://schemas.microsoft.com/office/drawing/2014/main" id="{9018636C-244D-29A4-6A56-07B0E4002FB9}"/>
              </a:ext>
            </a:extLst>
          </p:cNvPr>
          <p:cNvSpPr txBox="1">
            <a:spLocks/>
          </p:cNvSpPr>
          <p:nvPr/>
        </p:nvSpPr>
        <p:spPr>
          <a:xfrm>
            <a:off x="629643" y="5755490"/>
            <a:ext cx="9450272" cy="88103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cap="all" baseline="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i="1" dirty="0" err="1">
                <a:solidFill>
                  <a:srgbClr val="157562"/>
                </a:solidFill>
                <a:latin typeface=".ProTeacher03 SFU Helvetica Com" panose="00000400000000000000" pitchFamily="2" charset="0"/>
                <a:cs typeface=".ProTeacher03 Arima Madurai Bla" panose="00000A00000000000000" pitchFamily="2" charset="0"/>
              </a:rPr>
              <a:t>Hậu</a:t>
            </a:r>
            <a:r>
              <a:rPr lang="en-US" sz="3200" i="1" dirty="0">
                <a:solidFill>
                  <a:srgbClr val="157562"/>
                </a:solidFill>
                <a:latin typeface=".ProTeacher03 SFU Helvetica Com" panose="00000400000000000000" pitchFamily="2" charset="0"/>
                <a:cs typeface=".ProTeacher03 Arima Madurai Bla" panose="00000A00000000000000" pitchFamily="2" charset="0"/>
              </a:rPr>
              <a:t> </a:t>
            </a:r>
            <a:r>
              <a:rPr lang="en-US" sz="3200" i="1" dirty="0" err="1">
                <a:solidFill>
                  <a:srgbClr val="157562"/>
                </a:solidFill>
                <a:latin typeface=".ProTeacher03 SFU Helvetica Com" panose="00000400000000000000" pitchFamily="2" charset="0"/>
                <a:cs typeface=".ProTeacher03 Arima Madurai Bla" panose="00000A00000000000000" pitchFamily="2" charset="0"/>
              </a:rPr>
              <a:t>quả</a:t>
            </a:r>
            <a:r>
              <a:rPr lang="en-US" sz="3200" i="1" dirty="0">
                <a:solidFill>
                  <a:srgbClr val="157562"/>
                </a:solidFill>
                <a:latin typeface=".ProTeacher03 SFU Helvetica Com" panose="00000400000000000000" pitchFamily="2" charset="0"/>
                <a:cs typeface=".ProTeacher03 Arima Madurai Bla" panose="00000A00000000000000" pitchFamily="2" charset="0"/>
              </a:rPr>
              <a:t> </a:t>
            </a:r>
            <a:r>
              <a:rPr lang="en-US" sz="3200" i="1" dirty="0" err="1">
                <a:solidFill>
                  <a:srgbClr val="157562"/>
                </a:solidFill>
                <a:latin typeface=".ProTeacher03 SFU Helvetica Com" panose="00000400000000000000" pitchFamily="2" charset="0"/>
                <a:cs typeface=".ProTeacher03 Arima Madurai Bla" panose="00000A00000000000000" pitchFamily="2" charset="0"/>
              </a:rPr>
              <a:t>của</a:t>
            </a:r>
            <a:r>
              <a:rPr lang="en-US" sz="3200" i="1" dirty="0">
                <a:solidFill>
                  <a:srgbClr val="157562"/>
                </a:solidFill>
                <a:latin typeface=".ProTeacher03 SFU Helvetica Com" panose="00000400000000000000" pitchFamily="2" charset="0"/>
                <a:cs typeface=".ProTeacher03 Arima Madurai Bla" panose="00000A00000000000000" pitchFamily="2" charset="0"/>
              </a:rPr>
              <a:t> </a:t>
            </a:r>
            <a:r>
              <a:rPr lang="en-US" sz="3200" i="1" dirty="0" err="1">
                <a:solidFill>
                  <a:srgbClr val="157562"/>
                </a:solidFill>
                <a:latin typeface=".ProTeacher03 SFU Helvetica Com" panose="00000400000000000000" pitchFamily="2" charset="0"/>
                <a:cs typeface=".ProTeacher03 Arima Madurai Bla" panose="00000A00000000000000" pitchFamily="2" charset="0"/>
              </a:rPr>
              <a:t>nhiễm</a:t>
            </a:r>
            <a:r>
              <a:rPr lang="en-US" sz="3200" i="1" dirty="0">
                <a:solidFill>
                  <a:srgbClr val="157562"/>
                </a:solidFill>
                <a:latin typeface=".ProTeacher03 SFU Helvetica Com" panose="00000400000000000000" pitchFamily="2" charset="0"/>
                <a:cs typeface=".ProTeacher03 Arima Madurai Bla" panose="00000A00000000000000" pitchFamily="2" charset="0"/>
              </a:rPr>
              <a:t> </a:t>
            </a:r>
            <a:r>
              <a:rPr lang="en-US" sz="3200" i="1" dirty="0" err="1">
                <a:solidFill>
                  <a:srgbClr val="157562"/>
                </a:solidFill>
                <a:latin typeface=".ProTeacher03 SFU Helvetica Com" panose="00000400000000000000" pitchFamily="2" charset="0"/>
                <a:cs typeface=".ProTeacher03 Arima Madurai Bla" panose="00000A00000000000000" pitchFamily="2" charset="0"/>
              </a:rPr>
              <a:t>chất</a:t>
            </a:r>
            <a:r>
              <a:rPr lang="en-US" sz="3200" i="1" dirty="0">
                <a:solidFill>
                  <a:srgbClr val="157562"/>
                </a:solidFill>
                <a:latin typeface=".ProTeacher03 SFU Helvetica Com" panose="00000400000000000000" pitchFamily="2" charset="0"/>
                <a:cs typeface=".ProTeacher03 Arima Madurai Bla" panose="00000A00000000000000" pitchFamily="2" charset="0"/>
              </a:rPr>
              <a:t> </a:t>
            </a:r>
            <a:r>
              <a:rPr lang="en-US" sz="3200" i="1" dirty="0" err="1">
                <a:solidFill>
                  <a:srgbClr val="157562"/>
                </a:solidFill>
                <a:latin typeface=".ProTeacher03 SFU Helvetica Com" panose="00000400000000000000" pitchFamily="2" charset="0"/>
                <a:cs typeface=".ProTeacher03 Arima Madurai Bla" panose="00000A00000000000000" pitchFamily="2" charset="0"/>
              </a:rPr>
              <a:t>độc</a:t>
            </a:r>
            <a:r>
              <a:rPr lang="en-US" sz="3200" i="1" dirty="0">
                <a:solidFill>
                  <a:srgbClr val="157562"/>
                </a:solidFill>
                <a:latin typeface=".ProTeacher03 SFU Helvetica Com" panose="00000400000000000000" pitchFamily="2" charset="0"/>
                <a:cs typeface=".ProTeacher03 Arima Madurai Bla" panose="00000A00000000000000" pitchFamily="2" charset="0"/>
              </a:rPr>
              <a:t> da cam - dioxin</a:t>
            </a:r>
          </a:p>
        </p:txBody>
      </p:sp>
    </p:spTree>
    <p:extLst>
      <p:ext uri="{BB962C8B-B14F-4D97-AF65-F5344CB8AC3E}">
        <p14:creationId xmlns:p14="http://schemas.microsoft.com/office/powerpoint/2010/main" val="763921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416B113-C97A-37C9-8582-CB0CB1406DDD}"/>
              </a:ext>
            </a:extLst>
          </p:cNvPr>
          <p:cNvGraphicFramePr>
            <a:graphicFrameLocks noGrp="1"/>
          </p:cNvGraphicFramePr>
          <p:nvPr>
            <p:extLst>
              <p:ext uri="{D42A27DB-BD31-4B8C-83A1-F6EECF244321}">
                <p14:modId xmlns:p14="http://schemas.microsoft.com/office/powerpoint/2010/main" val="3036970155"/>
              </p:ext>
            </p:extLst>
          </p:nvPr>
        </p:nvGraphicFramePr>
        <p:xfrm>
          <a:off x="1148825" y="1038656"/>
          <a:ext cx="9694881" cy="3936315"/>
        </p:xfrm>
        <a:graphic>
          <a:graphicData uri="http://schemas.openxmlformats.org/drawingml/2006/table">
            <a:tbl>
              <a:tblPr firstRow="1" firstCol="1" bandRow="1">
                <a:tableStyleId>{5C22544A-7EE6-4342-B048-85BDC9FD1C3A}</a:tableStyleId>
              </a:tblPr>
              <a:tblGrid>
                <a:gridCol w="2453407">
                  <a:extLst>
                    <a:ext uri="{9D8B030D-6E8A-4147-A177-3AD203B41FA5}">
                      <a16:colId xmlns:a16="http://schemas.microsoft.com/office/drawing/2014/main" val="3602740801"/>
                    </a:ext>
                  </a:extLst>
                </a:gridCol>
                <a:gridCol w="2453407">
                  <a:extLst>
                    <a:ext uri="{9D8B030D-6E8A-4147-A177-3AD203B41FA5}">
                      <a16:colId xmlns:a16="http://schemas.microsoft.com/office/drawing/2014/main" val="3906173911"/>
                    </a:ext>
                  </a:extLst>
                </a:gridCol>
                <a:gridCol w="2453407">
                  <a:extLst>
                    <a:ext uri="{9D8B030D-6E8A-4147-A177-3AD203B41FA5}">
                      <a16:colId xmlns:a16="http://schemas.microsoft.com/office/drawing/2014/main" val="2847945626"/>
                    </a:ext>
                  </a:extLst>
                </a:gridCol>
                <a:gridCol w="2334660">
                  <a:extLst>
                    <a:ext uri="{9D8B030D-6E8A-4147-A177-3AD203B41FA5}">
                      <a16:colId xmlns:a16="http://schemas.microsoft.com/office/drawing/2014/main" val="352087818"/>
                    </a:ext>
                  </a:extLst>
                </a:gridCol>
              </a:tblGrid>
              <a:tr h="1134389">
                <a:tc>
                  <a:txBody>
                    <a:bodyPr/>
                    <a:lstStyle/>
                    <a:p>
                      <a:pPr marR="19050" algn="ctr">
                        <a:lnSpc>
                          <a:spcPct val="107000"/>
                        </a:lnSpc>
                        <a:spcAft>
                          <a:spcPts val="800"/>
                        </a:spcAft>
                      </a:pPr>
                      <a:r>
                        <a:rPr lang="vi-VN" sz="3200" kern="100" dirty="0">
                          <a:effectLst/>
                          <a:latin typeface="Times New Roman" panose="02020603050405020304" pitchFamily="18" charset="0"/>
                          <a:cs typeface="Times New Roman" panose="02020603050405020304" pitchFamily="18" charset="0"/>
                        </a:rPr>
                        <a:t>Allele đột biến</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R="19050" algn="ctr">
                        <a:lnSpc>
                          <a:spcPct val="107000"/>
                        </a:lnSpc>
                        <a:spcAft>
                          <a:spcPts val="800"/>
                        </a:spcAft>
                      </a:pPr>
                      <a:r>
                        <a:rPr lang="vi-VN" sz="3200" kern="100" dirty="0">
                          <a:effectLst/>
                          <a:latin typeface="Times New Roman" panose="02020603050405020304" pitchFamily="18" charset="0"/>
                          <a:cs typeface="Times New Roman" panose="02020603050405020304" pitchFamily="18" charset="0"/>
                        </a:rPr>
                        <a:t>Allele số 1</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R="19050" algn="ctr">
                        <a:lnSpc>
                          <a:spcPct val="107000"/>
                        </a:lnSpc>
                        <a:spcAft>
                          <a:spcPts val="800"/>
                        </a:spcAft>
                      </a:pPr>
                      <a:r>
                        <a:rPr lang="vi-VN" sz="3200" kern="100">
                          <a:effectLst/>
                          <a:latin typeface="Times New Roman" panose="02020603050405020304" pitchFamily="18" charset="0"/>
                          <a:cs typeface="Times New Roman" panose="02020603050405020304" pitchFamily="18" charset="0"/>
                        </a:rPr>
                        <a:t>Allele số 2</a:t>
                      </a:r>
                      <a:endParaRPr lang="en-US" sz="32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R="19050" algn="ctr">
                        <a:lnSpc>
                          <a:spcPct val="107000"/>
                        </a:lnSpc>
                        <a:spcAft>
                          <a:spcPts val="800"/>
                        </a:spcAft>
                      </a:pPr>
                      <a:r>
                        <a:rPr lang="vi-VN" sz="3200" kern="100" dirty="0">
                          <a:effectLst/>
                          <a:latin typeface="Times New Roman" panose="02020603050405020304" pitchFamily="18" charset="0"/>
                          <a:cs typeface="Times New Roman" panose="02020603050405020304" pitchFamily="18" charset="0"/>
                        </a:rPr>
                        <a:t>Allele số 3</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extLst>
                  <a:ext uri="{0D108BD9-81ED-4DB2-BD59-A6C34878D82A}">
                    <a16:rowId xmlns:a16="http://schemas.microsoft.com/office/drawing/2014/main" val="2899794260"/>
                  </a:ext>
                </a:extLst>
              </a:tr>
              <a:tr h="2801926">
                <a:tc>
                  <a:txBody>
                    <a:bodyPr/>
                    <a:lstStyle/>
                    <a:p>
                      <a:pPr algn="ctr">
                        <a:lnSpc>
                          <a:spcPct val="107000"/>
                        </a:lnSpc>
                        <a:spcAft>
                          <a:spcPts val="800"/>
                        </a:spcAft>
                      </a:pPr>
                      <a:r>
                        <a:rPr lang="vi-VN" sz="3200" kern="100" dirty="0">
                          <a:effectLst/>
                          <a:latin typeface="Times New Roman" panose="02020603050405020304" pitchFamily="18" charset="0"/>
                          <a:cs typeface="Times New Roman" panose="02020603050405020304" pitchFamily="18" charset="0"/>
                        </a:rPr>
                        <a:t>Điểm khác so với allele kiểu dại</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vi-VN" sz="3200" kern="100" dirty="0">
                          <a:effectLst/>
                          <a:latin typeface="Times New Roman" panose="02020603050405020304" pitchFamily="18" charset="0"/>
                          <a:cs typeface="Times New Roman" panose="02020603050405020304" pitchFamily="18" charset="0"/>
                        </a:rPr>
                        <a:t> </a:t>
                      </a:r>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73025" marR="53975" marT="30480" marB="0"/>
                </a:tc>
                <a:tc>
                  <a:txBody>
                    <a:bodyPr/>
                    <a:lstStyle/>
                    <a:p>
                      <a:pPr algn="l">
                        <a:lnSpc>
                          <a:spcPct val="107000"/>
                        </a:lnSpc>
                        <a:spcAft>
                          <a:spcPts val="800"/>
                        </a:spcAft>
                      </a:pPr>
                      <a:r>
                        <a:rPr lang="vi-VN" sz="3200" kern="100" dirty="0">
                          <a:effectLst/>
                          <a:latin typeface="Times New Roman" panose="02020603050405020304" pitchFamily="18" charset="0"/>
                          <a:cs typeface="Times New Roman" panose="02020603050405020304" pitchFamily="18" charset="0"/>
                        </a:rPr>
                        <a:t> </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vi-VN" sz="3200" kern="100" dirty="0">
                          <a:effectLst/>
                          <a:latin typeface="Times New Roman" panose="02020603050405020304" pitchFamily="18" charset="0"/>
                          <a:cs typeface="Times New Roman" panose="02020603050405020304" pitchFamily="18" charset="0"/>
                        </a:rPr>
                        <a:t> </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extLst>
                  <a:ext uri="{0D108BD9-81ED-4DB2-BD59-A6C34878D82A}">
                    <a16:rowId xmlns:a16="http://schemas.microsoft.com/office/drawing/2014/main" val="1001718720"/>
                  </a:ext>
                </a:extLst>
              </a:tr>
            </a:tbl>
          </a:graphicData>
        </a:graphic>
      </p:graphicFrame>
      <p:sp>
        <p:nvSpPr>
          <p:cNvPr id="6" name="TextBox 5">
            <a:extLst>
              <a:ext uri="{FF2B5EF4-FFF2-40B4-BE49-F238E27FC236}">
                <a16:creationId xmlns:a16="http://schemas.microsoft.com/office/drawing/2014/main" id="{AC6B1DB4-4A41-4CC5-1008-EDD232E373B0}"/>
              </a:ext>
            </a:extLst>
          </p:cNvPr>
          <p:cNvSpPr txBox="1"/>
          <p:nvPr/>
        </p:nvSpPr>
        <p:spPr>
          <a:xfrm>
            <a:off x="1046181" y="453881"/>
            <a:ext cx="6094206" cy="584775"/>
          </a:xfrm>
          <a:prstGeom prst="rect">
            <a:avLst/>
          </a:prstGeom>
          <a:noFill/>
        </p:spPr>
        <p:txBody>
          <a:bodyPr wrap="square">
            <a:spAutoFit/>
          </a:bodyPr>
          <a:lstStyle/>
          <a:p>
            <a:r>
              <a:rPr lang="en-US" sz="3200" b="1">
                <a:solidFill>
                  <a:schemeClr val="accent1"/>
                </a:solidFill>
                <a:effectLst/>
                <a:latin typeface="Times New Roman" panose="02020603050405020304" pitchFamily="18" charset="0"/>
                <a:ea typeface="Arial" panose="020B0604020202020204" pitchFamily="34" charset="0"/>
              </a:rPr>
              <a:t>Câu 1. </a:t>
            </a:r>
            <a:endParaRPr lang="en-US" sz="3200" b="1" dirty="0">
              <a:solidFill>
                <a:schemeClr val="accent1"/>
              </a:solidFill>
            </a:endParaRPr>
          </a:p>
        </p:txBody>
      </p:sp>
      <p:sp>
        <p:nvSpPr>
          <p:cNvPr id="8" name="TextBox 7">
            <a:extLst>
              <a:ext uri="{FF2B5EF4-FFF2-40B4-BE49-F238E27FC236}">
                <a16:creationId xmlns:a16="http://schemas.microsoft.com/office/drawing/2014/main" id="{F39DABE9-6D76-C5D5-6BD4-15CAF5C43CCF}"/>
              </a:ext>
            </a:extLst>
          </p:cNvPr>
          <p:cNvSpPr txBox="1"/>
          <p:nvPr/>
        </p:nvSpPr>
        <p:spPr>
          <a:xfrm>
            <a:off x="3632273" y="2411643"/>
            <a:ext cx="2363992" cy="1077218"/>
          </a:xfrm>
          <a:prstGeom prst="rect">
            <a:avLst/>
          </a:prstGeom>
          <a:noFill/>
        </p:spPr>
        <p:txBody>
          <a:bodyPr wrap="square">
            <a:spAutoFit/>
          </a:bodyPr>
          <a:lstStyle/>
          <a:p>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Mất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cặp</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 – T</a:t>
            </a:r>
            <a:endParaRPr lang="en-US" sz="3200" dirty="0"/>
          </a:p>
        </p:txBody>
      </p:sp>
      <p:sp>
        <p:nvSpPr>
          <p:cNvPr id="10" name="TextBox 9">
            <a:extLst>
              <a:ext uri="{FF2B5EF4-FFF2-40B4-BE49-F238E27FC236}">
                <a16:creationId xmlns:a16="http://schemas.microsoft.com/office/drawing/2014/main" id="{AEB17197-C168-626E-3655-1B108A7B0FCB}"/>
              </a:ext>
            </a:extLst>
          </p:cNvPr>
          <p:cNvSpPr txBox="1"/>
          <p:nvPr/>
        </p:nvSpPr>
        <p:spPr>
          <a:xfrm>
            <a:off x="6195737" y="2422647"/>
            <a:ext cx="2191870" cy="1077218"/>
          </a:xfrm>
          <a:prstGeom prst="rect">
            <a:avLst/>
          </a:prstGeom>
          <a:noFill/>
        </p:spPr>
        <p:txBody>
          <a:bodyPr wrap="square">
            <a:spAutoFit/>
          </a:bodyPr>
          <a:lstStyle/>
          <a:p>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Thêm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cặp</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 – T</a:t>
            </a:r>
            <a:endParaRPr lang="en-US" sz="3200" dirty="0"/>
          </a:p>
        </p:txBody>
      </p:sp>
      <p:sp>
        <p:nvSpPr>
          <p:cNvPr id="12" name="TextBox 11">
            <a:extLst>
              <a:ext uri="{FF2B5EF4-FFF2-40B4-BE49-F238E27FC236}">
                <a16:creationId xmlns:a16="http://schemas.microsoft.com/office/drawing/2014/main" id="{F5BB1D74-DBF2-D340-FBC4-2A1E64FF14F4}"/>
              </a:ext>
            </a:extLst>
          </p:cNvPr>
          <p:cNvSpPr txBox="1"/>
          <p:nvPr/>
        </p:nvSpPr>
        <p:spPr>
          <a:xfrm>
            <a:off x="8651836" y="2422647"/>
            <a:ext cx="2191870" cy="216456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Thay</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cặp</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 – 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cặp</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G - C</a:t>
            </a:r>
          </a:p>
        </p:txBody>
      </p:sp>
    </p:spTree>
    <p:extLst>
      <p:ext uri="{BB962C8B-B14F-4D97-AF65-F5344CB8AC3E}">
        <p14:creationId xmlns:p14="http://schemas.microsoft.com/office/powerpoint/2010/main" val="392018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5CD292-23B1-FAF6-6536-354BA3FD145A}"/>
              </a:ext>
            </a:extLst>
          </p:cNvPr>
          <p:cNvSpPr txBox="1"/>
          <p:nvPr/>
        </p:nvSpPr>
        <p:spPr>
          <a:xfrm>
            <a:off x="2183354" y="535462"/>
            <a:ext cx="9542481" cy="583750"/>
          </a:xfrm>
          <a:prstGeom prst="rect">
            <a:avLst/>
          </a:prstGeom>
          <a:noFill/>
        </p:spPr>
        <p:txBody>
          <a:bodyPr wrap="square">
            <a:spAutoFit/>
          </a:bodyPr>
          <a:lstStyle/>
          <a:p>
            <a:pPr marR="34925" algn="just">
              <a:lnSpc>
                <a:spcPct val="107000"/>
              </a:lnSpc>
              <a:spcAft>
                <a:spcPts val="800"/>
              </a:spcAf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Đột biến gene là </a:t>
            </a:r>
            <a:r>
              <a:rPr lang="vi-VN" sz="3200" dirty="0">
                <a:solidFill>
                  <a:srgbClr val="302A26"/>
                </a:solidFill>
                <a:effectLst/>
                <a:latin typeface="Times New Roman" panose="02020603050405020304" pitchFamily="18" charset="0"/>
                <a:ea typeface="Arial" panose="020B0604020202020204" pitchFamily="34" charset="0"/>
                <a:cs typeface="Times New Roman" panose="02020603050405020304" pitchFamily="18" charset="0"/>
              </a:rPr>
              <a:t>những biến đổi trong cấu trúc của gene. </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C25BFB1-434E-4870-E0BF-69DB1447DBC8}"/>
              </a:ext>
            </a:extLst>
          </p:cNvPr>
          <p:cNvSpPr txBox="1"/>
          <p:nvPr/>
        </p:nvSpPr>
        <p:spPr>
          <a:xfrm>
            <a:off x="821168" y="547430"/>
            <a:ext cx="1502484" cy="584775"/>
          </a:xfrm>
          <a:prstGeom prst="rect">
            <a:avLst/>
          </a:prstGeom>
          <a:noFill/>
        </p:spPr>
        <p:txBody>
          <a:bodyPr wrap="square">
            <a:spAutoFit/>
          </a:bodyPr>
          <a:lstStyle/>
          <a:p>
            <a:r>
              <a:rPr lang="en-US" sz="3200" b="1" dirty="0" err="1">
                <a:solidFill>
                  <a:schemeClr val="accent1"/>
                </a:solidFill>
                <a:effectLst/>
                <a:latin typeface="Times New Roman" panose="02020603050405020304" pitchFamily="18" charset="0"/>
                <a:ea typeface="Arial" panose="020B0604020202020204" pitchFamily="34" charset="0"/>
              </a:rPr>
              <a:t>Câu</a:t>
            </a:r>
            <a:r>
              <a:rPr lang="en-US" sz="3200" b="1" dirty="0">
                <a:solidFill>
                  <a:schemeClr val="accent1"/>
                </a:solidFill>
                <a:effectLst/>
                <a:latin typeface="Times New Roman" panose="02020603050405020304" pitchFamily="18" charset="0"/>
                <a:ea typeface="Arial" panose="020B0604020202020204" pitchFamily="34" charset="0"/>
              </a:rPr>
              <a:t> 2. </a:t>
            </a:r>
            <a:endParaRPr lang="en-US" sz="3200" b="1" dirty="0">
              <a:solidFill>
                <a:schemeClr val="accent1"/>
              </a:solidFill>
            </a:endParaRPr>
          </a:p>
        </p:txBody>
      </p:sp>
      <p:sp>
        <p:nvSpPr>
          <p:cNvPr id="9" name="TextBox 8">
            <a:extLst>
              <a:ext uri="{FF2B5EF4-FFF2-40B4-BE49-F238E27FC236}">
                <a16:creationId xmlns:a16="http://schemas.microsoft.com/office/drawing/2014/main" id="{13B16BCA-743A-0095-59E1-320062DE5CA3}"/>
              </a:ext>
            </a:extLst>
          </p:cNvPr>
          <p:cNvSpPr txBox="1"/>
          <p:nvPr/>
        </p:nvSpPr>
        <p:spPr>
          <a:xfrm>
            <a:off x="821168" y="1399077"/>
            <a:ext cx="1502484" cy="584775"/>
          </a:xfrm>
          <a:prstGeom prst="rect">
            <a:avLst/>
          </a:prstGeom>
          <a:noFill/>
        </p:spPr>
        <p:txBody>
          <a:bodyPr wrap="square">
            <a:spAutoFit/>
          </a:bodyPr>
          <a:lstStyle/>
          <a:p>
            <a:r>
              <a:rPr lang="en-US" sz="3200" b="1" dirty="0" err="1">
                <a:solidFill>
                  <a:schemeClr val="accent1"/>
                </a:solidFill>
                <a:effectLst/>
                <a:latin typeface="Times New Roman" panose="02020603050405020304" pitchFamily="18" charset="0"/>
                <a:ea typeface="Arial" panose="020B0604020202020204" pitchFamily="34" charset="0"/>
              </a:rPr>
              <a:t>Câu</a:t>
            </a:r>
            <a:r>
              <a:rPr lang="en-US" sz="3200" b="1" dirty="0">
                <a:solidFill>
                  <a:schemeClr val="accent1"/>
                </a:solidFill>
                <a:effectLst/>
                <a:latin typeface="Times New Roman" panose="02020603050405020304" pitchFamily="18" charset="0"/>
                <a:ea typeface="Arial" panose="020B0604020202020204" pitchFamily="34" charset="0"/>
              </a:rPr>
              <a:t> 3. </a:t>
            </a:r>
            <a:endParaRPr lang="en-US" sz="3200" b="1" dirty="0">
              <a:solidFill>
                <a:schemeClr val="accent1"/>
              </a:solidFill>
            </a:endParaRPr>
          </a:p>
        </p:txBody>
      </p:sp>
      <p:sp>
        <p:nvSpPr>
          <p:cNvPr id="11" name="TextBox 10">
            <a:extLst>
              <a:ext uri="{FF2B5EF4-FFF2-40B4-BE49-F238E27FC236}">
                <a16:creationId xmlns:a16="http://schemas.microsoft.com/office/drawing/2014/main" id="{9CC8B6E9-7EE8-8416-1D54-6018C7A4F030}"/>
              </a:ext>
            </a:extLst>
          </p:cNvPr>
          <p:cNvSpPr txBox="1"/>
          <p:nvPr/>
        </p:nvSpPr>
        <p:spPr>
          <a:xfrm>
            <a:off x="2241623" y="1387972"/>
            <a:ext cx="9301331" cy="1110689"/>
          </a:xfrm>
          <a:prstGeom prst="rect">
            <a:avLst/>
          </a:prstGeom>
          <a:noFill/>
        </p:spPr>
        <p:txBody>
          <a:bodyPr wrap="square">
            <a:spAutoFit/>
          </a:bodyPr>
          <a:lstStyle/>
          <a:p>
            <a:pPr marR="34925" algn="just">
              <a:lnSpc>
                <a:spcPct val="107000"/>
              </a:lnSpc>
              <a:spcAft>
                <a:spcPts val="800"/>
              </a:spcAft>
            </a:pPr>
            <a:r>
              <a:rPr lang="vi-VN" sz="3200" dirty="0">
                <a:solidFill>
                  <a:srgbClr val="302A26"/>
                </a:solidFill>
                <a:effectLst/>
                <a:latin typeface="Times New Roman" panose="02020603050405020304" pitchFamily="18" charset="0"/>
                <a:ea typeface="Arial" panose="020B0604020202020204" pitchFamily="34" charset="0"/>
                <a:cs typeface="Times New Roman" panose="02020603050405020304" pitchFamily="18" charset="0"/>
              </a:rPr>
              <a:t>Đột biến liên quan đến một cặp nucleotide gọi là đột biến điểm. Đột biến điểm gồm các dạng:</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F8EDE6FA-CA05-4CB5-ABB2-19D411C8032B}"/>
              </a:ext>
            </a:extLst>
          </p:cNvPr>
          <p:cNvSpPr/>
          <p:nvPr/>
        </p:nvSpPr>
        <p:spPr>
          <a:xfrm>
            <a:off x="2973590" y="3660093"/>
            <a:ext cx="5671073" cy="6992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thêm</a:t>
            </a:r>
            <a:r>
              <a:rPr lang="vi-VN"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một cặp nucleotide</a:t>
            </a:r>
            <a:endParaRPr lang="en-US" sz="3200" dirty="0">
              <a:solidFill>
                <a:schemeClr val="bg1"/>
              </a:solidFill>
            </a:endParaRPr>
          </a:p>
        </p:txBody>
      </p:sp>
      <p:sp>
        <p:nvSpPr>
          <p:cNvPr id="14" name="Rectangle: Rounded Corners 13">
            <a:extLst>
              <a:ext uri="{FF2B5EF4-FFF2-40B4-BE49-F238E27FC236}">
                <a16:creationId xmlns:a16="http://schemas.microsoft.com/office/drawing/2014/main" id="{4885AD71-4822-8111-3F12-838BE70B8E59}"/>
              </a:ext>
            </a:extLst>
          </p:cNvPr>
          <p:cNvSpPr/>
          <p:nvPr/>
        </p:nvSpPr>
        <p:spPr>
          <a:xfrm>
            <a:off x="2973591" y="2628452"/>
            <a:ext cx="5671073" cy="6992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mất một cặp nucleotide</a:t>
            </a:r>
            <a:endParaRPr lang="en-US" sz="3200" dirty="0">
              <a:solidFill>
                <a:schemeClr val="bg1"/>
              </a:solidFill>
            </a:endParaRPr>
          </a:p>
        </p:txBody>
      </p:sp>
      <p:sp>
        <p:nvSpPr>
          <p:cNvPr id="15" name="Rectangle: Rounded Corners 14">
            <a:extLst>
              <a:ext uri="{FF2B5EF4-FFF2-40B4-BE49-F238E27FC236}">
                <a16:creationId xmlns:a16="http://schemas.microsoft.com/office/drawing/2014/main" id="{39287BBB-F0E6-7893-A99A-542B67629388}"/>
              </a:ext>
            </a:extLst>
          </p:cNvPr>
          <p:cNvSpPr/>
          <p:nvPr/>
        </p:nvSpPr>
        <p:spPr>
          <a:xfrm>
            <a:off x="2973590" y="4725407"/>
            <a:ext cx="5671073" cy="6992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thay thế một cặp nucleotide</a:t>
            </a:r>
            <a:endParaRPr lang="en-US" sz="3200" dirty="0">
              <a:solidFill>
                <a:schemeClr val="bg1"/>
              </a:solidFill>
            </a:endParaRPr>
          </a:p>
        </p:txBody>
      </p:sp>
      <p:pic>
        <p:nvPicPr>
          <p:cNvPr id="17" name="Graphic 16" descr="A flower">
            <a:extLst>
              <a:ext uri="{FF2B5EF4-FFF2-40B4-BE49-F238E27FC236}">
                <a16:creationId xmlns:a16="http://schemas.microsoft.com/office/drawing/2014/main" id="{F9887CFD-74EF-42C8-1ABF-DE31B96D7E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986" y="2444291"/>
            <a:ext cx="1020632" cy="1020632"/>
          </a:xfrm>
          <a:prstGeom prst="rect">
            <a:avLst/>
          </a:prstGeom>
        </p:spPr>
      </p:pic>
      <p:pic>
        <p:nvPicPr>
          <p:cNvPr id="18" name="Graphic 17" descr="A flower">
            <a:extLst>
              <a:ext uri="{FF2B5EF4-FFF2-40B4-BE49-F238E27FC236}">
                <a16:creationId xmlns:a16="http://schemas.microsoft.com/office/drawing/2014/main" id="{E7047B4F-CC03-79AE-0961-A9A1F5A263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31307" y="3528718"/>
            <a:ext cx="1020632" cy="1020632"/>
          </a:xfrm>
          <a:prstGeom prst="rect">
            <a:avLst/>
          </a:prstGeom>
        </p:spPr>
      </p:pic>
      <p:pic>
        <p:nvPicPr>
          <p:cNvPr id="19" name="Graphic 18" descr="A flower">
            <a:extLst>
              <a:ext uri="{FF2B5EF4-FFF2-40B4-BE49-F238E27FC236}">
                <a16:creationId xmlns:a16="http://schemas.microsoft.com/office/drawing/2014/main" id="{1D9F393A-A218-AC96-FEEE-39DCD6748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31307" y="4521242"/>
            <a:ext cx="1020632" cy="1020632"/>
          </a:xfrm>
          <a:prstGeom prst="rect">
            <a:avLst/>
          </a:prstGeom>
        </p:spPr>
      </p:pic>
      <p:sp>
        <p:nvSpPr>
          <p:cNvPr id="20" name="TextBox 19">
            <a:extLst>
              <a:ext uri="{FF2B5EF4-FFF2-40B4-BE49-F238E27FC236}">
                <a16:creationId xmlns:a16="http://schemas.microsoft.com/office/drawing/2014/main" id="{74D3632B-7410-5C0E-1D66-C6CBED1043C7}"/>
              </a:ext>
            </a:extLst>
          </p:cNvPr>
          <p:cNvSpPr txBox="1"/>
          <p:nvPr/>
        </p:nvSpPr>
        <p:spPr>
          <a:xfrm>
            <a:off x="1081140" y="5541874"/>
            <a:ext cx="10644695" cy="1077218"/>
          </a:xfrm>
          <a:prstGeom prst="rect">
            <a:avLst/>
          </a:prstGeom>
          <a:noFill/>
        </p:spPr>
        <p:txBody>
          <a:bodyPr wrap="square" rtlCol="0">
            <a:spAutoFit/>
          </a:bodyPr>
          <a:lstStyle/>
          <a:p>
            <a:r>
              <a:rPr lang="vi-VN" sz="3200" b="1" dirty="0">
                <a:solidFill>
                  <a:schemeClr val="accent1"/>
                </a:solidFill>
                <a:latin typeface="Times New Roman" panose="02020603050405020304" pitchFamily="18" charset="0"/>
                <a:cs typeface="Times New Roman" panose="02020603050405020304" pitchFamily="18" charset="0"/>
              </a:rPr>
              <a:t>Ví dụ</a:t>
            </a:r>
            <a:r>
              <a:rPr lang="en-US" sz="3200" b="1" dirty="0">
                <a:solidFill>
                  <a:schemeClr val="accent1"/>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người mang </a:t>
            </a:r>
            <a:r>
              <a:rPr lang="en-US" sz="3200" dirty="0">
                <a:latin typeface="Times New Roman" panose="02020603050405020304" pitchFamily="18" charset="0"/>
                <a:cs typeface="Times New Roman" panose="02020603050405020304" pitchFamily="18" charset="0"/>
              </a:rPr>
              <a:t>allele Hb</a:t>
            </a:r>
            <a:r>
              <a:rPr lang="el-GR" sz="3200" dirty="0">
                <a:latin typeface="Times New Roman" panose="02020603050405020304" pitchFamily="18" charset="0"/>
                <a:cs typeface="Times New Roman" panose="02020603050405020304" pitchFamily="18" charset="0"/>
              </a:rPr>
              <a:t>β</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đột biến bị mắc bệnh thiếu máu hồng cầu hình liềm</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44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3" grpId="0" animBg="1"/>
      <p:bldP spid="14" grpId="0" animBg="1"/>
      <p:bldP spid="15"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82FD8D3-C74C-4B1D-A596-F090EE1A2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D3D6B5C-B8B4-4071-9480-DEE5EC781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AE8A164D-62FC-39B9-1323-370F33683B79}"/>
              </a:ext>
            </a:extLst>
          </p:cNvPr>
          <p:cNvSpPr>
            <a:spLocks noGrp="1"/>
          </p:cNvSpPr>
          <p:nvPr>
            <p:ph type="title"/>
          </p:nvPr>
        </p:nvSpPr>
        <p:spPr>
          <a:xfrm>
            <a:off x="1768928" y="2242457"/>
            <a:ext cx="3731849" cy="2373086"/>
          </a:xfrm>
        </p:spPr>
        <p:txBody>
          <a:bodyPr vert="horz" lIns="91440" tIns="45720" rIns="91440" bIns="45720" rtlCol="0" anchor="ctr">
            <a:normAutofit/>
          </a:bodyPr>
          <a:lstStyle/>
          <a:p>
            <a:r>
              <a:rPr lang="en-US" b="1" dirty="0">
                <a:solidFill>
                  <a:schemeClr val="bg1"/>
                </a:solidFill>
                <a:latin typeface="Times New Roman" panose="02020603050405020304" pitchFamily="18" charset="0"/>
                <a:cs typeface="Times New Roman" panose="02020603050405020304" pitchFamily="18" charset="0"/>
              </a:rPr>
              <a:t>II. Ý </a:t>
            </a:r>
            <a:r>
              <a:rPr lang="en-US" b="1" dirty="0" err="1">
                <a:solidFill>
                  <a:schemeClr val="bg1"/>
                </a:solidFill>
                <a:latin typeface="Times New Roman" panose="02020603050405020304" pitchFamily="18" charset="0"/>
                <a:cs typeface="Times New Roman" panose="02020603050405020304" pitchFamily="18" charset="0"/>
              </a:rPr>
              <a:t>nghĩa</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và</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hại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của</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biến</a:t>
            </a:r>
            <a:r>
              <a:rPr lang="en-US" b="1" dirty="0">
                <a:solidFill>
                  <a:schemeClr val="bg1"/>
                </a:solidFill>
                <a:latin typeface="Times New Roman" panose="02020603050405020304" pitchFamily="18" charset="0"/>
                <a:cs typeface="Times New Roman" panose="02020603050405020304" pitchFamily="18" charset="0"/>
              </a:rPr>
              <a:t> gene</a:t>
            </a:r>
            <a:br>
              <a:rPr lang="en-US" dirty="0"/>
            </a:br>
            <a:endParaRPr lang="en-US" dirty="0">
              <a:solidFill>
                <a:srgbClr val="FFFFFF"/>
              </a:solidFill>
            </a:endParaRPr>
          </a:p>
        </p:txBody>
      </p:sp>
      <p:sp>
        <p:nvSpPr>
          <p:cNvPr id="10" name="TextBox 9">
            <a:extLst>
              <a:ext uri="{FF2B5EF4-FFF2-40B4-BE49-F238E27FC236}">
                <a16:creationId xmlns:a16="http://schemas.microsoft.com/office/drawing/2014/main" id="{90013402-2AF1-59CB-D052-86C6936D46EA}"/>
              </a:ext>
            </a:extLst>
          </p:cNvPr>
          <p:cNvSpPr txBox="1"/>
          <p:nvPr/>
        </p:nvSpPr>
        <p:spPr>
          <a:xfrm>
            <a:off x="6327629" y="250734"/>
            <a:ext cx="5183053" cy="2868984"/>
          </a:xfrm>
          <a:prstGeom prst="rect">
            <a:avLst/>
          </a:prstGeom>
        </p:spPr>
        <p:txBody>
          <a:bodyPr vert="horz" lIns="91440" tIns="45720" rIns="91440" bIns="45720" rtlCol="0" anchor="ctr">
            <a:normAutofit/>
          </a:bodyPr>
          <a:lstStyle/>
          <a:p>
            <a:pPr lvl="2" indent="-228600">
              <a:spcAft>
                <a:spcPts val="800"/>
              </a:spcAft>
              <a:buFont typeface="Arial" panose="020B0604020202020204" pitchFamily="34" charset="0"/>
              <a:buChar char="•"/>
            </a:pPr>
            <a:endParaRPr lang="en-US" sz="2000" dirty="0">
              <a:effectLst/>
            </a:endParaRPr>
          </a:p>
        </p:txBody>
      </p:sp>
      <p:sp>
        <p:nvSpPr>
          <p:cNvPr id="12" name="TextBox 11">
            <a:extLst>
              <a:ext uri="{FF2B5EF4-FFF2-40B4-BE49-F238E27FC236}">
                <a16:creationId xmlns:a16="http://schemas.microsoft.com/office/drawing/2014/main" id="{52E10287-BCB0-4776-623A-512F359854ED}"/>
              </a:ext>
            </a:extLst>
          </p:cNvPr>
          <p:cNvSpPr txBox="1"/>
          <p:nvPr/>
        </p:nvSpPr>
        <p:spPr>
          <a:xfrm>
            <a:off x="6404282" y="532095"/>
            <a:ext cx="5183052" cy="2757358"/>
          </a:xfrm>
          <a:prstGeom prst="rect">
            <a:avLst/>
          </a:prstGeom>
          <a:solidFill>
            <a:schemeClr val="accent4"/>
          </a:solidFill>
        </p:spPr>
        <p:txBody>
          <a:bodyPr wrap="square" rtlCol="0">
            <a:spAutoFit/>
          </a:bodyPr>
          <a:lstStyle/>
          <a:p>
            <a:pPr marR="34925" algn="just">
              <a:lnSpc>
                <a:spcPct val="107000"/>
              </a:lnSpc>
              <a:spcAft>
                <a:spcPts val="800"/>
              </a:spcAft>
            </a:pP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Arial" panose="020B0604020202020204" pitchFamily="34" charset="0"/>
                <a:cs typeface="Times New Roman" panose="02020603050405020304" pitchFamily="18" charset="0"/>
              </a:rPr>
              <a:t>٧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Đột biến gene có thể có lợi, có thể có hại cho thể đột biến; một số đột biến gene không có lợi cũng không có hại cho thể đột biến (trung tính).</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AA5787C3-72A5-2CF0-8FDF-EF1E63247C66}"/>
              </a:ext>
            </a:extLst>
          </p:cNvPr>
          <p:cNvSpPr txBox="1"/>
          <p:nvPr/>
        </p:nvSpPr>
        <p:spPr>
          <a:xfrm>
            <a:off x="6404282" y="4365769"/>
            <a:ext cx="5278523" cy="1703480"/>
          </a:xfrm>
          <a:prstGeom prst="rect">
            <a:avLst/>
          </a:prstGeom>
          <a:solidFill>
            <a:schemeClr val="accent4"/>
          </a:solidFill>
        </p:spPr>
        <p:txBody>
          <a:bodyPr wrap="square">
            <a:spAutoFit/>
          </a:bodyPr>
          <a:lstStyle/>
          <a:p>
            <a:pPr marR="34925" algn="just">
              <a:lnSpc>
                <a:spcPct val="107000"/>
              </a:lnSpc>
              <a:spcAft>
                <a:spcPts val="800"/>
              </a:spcAft>
            </a:pP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Arial" panose="020B0604020202020204" pitchFamily="34" charset="0"/>
                <a:cs typeface="Times New Roman" panose="02020603050405020304" pitchFamily="18" charset="0"/>
              </a:rPr>
              <a:t>٧</a:t>
            </a:r>
            <a:r>
              <a:rPr lang="en-US" sz="32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Tính có lợi hoặc có hại phụ thuộc vào tổ hợp gene và điều kiện môi trường. </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6821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10EE1DB-B4B6-11C3-C456-A0FB7C6C37D0}"/>
              </a:ext>
            </a:extLst>
          </p:cNvPr>
          <p:cNvSpPr/>
          <p:nvPr/>
        </p:nvSpPr>
        <p:spPr>
          <a:xfrm>
            <a:off x="871367" y="1198581"/>
            <a:ext cx="1688953" cy="45370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1. Ý nghĩa của đột biến gene</a:t>
            </a:r>
            <a:endParaRPr lang="en-US" sz="32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6B771C2-A39F-D10B-0C08-39DCAD3BBD9C}"/>
              </a:ext>
            </a:extLst>
          </p:cNvPr>
          <p:cNvSpPr/>
          <p:nvPr/>
        </p:nvSpPr>
        <p:spPr>
          <a:xfrm>
            <a:off x="4396292" y="1140310"/>
            <a:ext cx="7146663" cy="1075765"/>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rPr>
              <a:t>T</a:t>
            </a:r>
            <a:r>
              <a:rPr lang="vi-VN"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rPr>
              <a:t>ạo ra sự đa dạng sinh học. </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12" name="Rectangle: Rounded Corners 11">
            <a:extLst>
              <a:ext uri="{FF2B5EF4-FFF2-40B4-BE49-F238E27FC236}">
                <a16:creationId xmlns:a16="http://schemas.microsoft.com/office/drawing/2014/main" id="{9E9F92C3-2EAE-05AA-1D31-6A17D0689569}"/>
              </a:ext>
            </a:extLst>
          </p:cNvPr>
          <p:cNvSpPr/>
          <p:nvPr/>
        </p:nvSpPr>
        <p:spPr>
          <a:xfrm>
            <a:off x="4365812" y="3241189"/>
            <a:ext cx="7146664" cy="2476501"/>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925" algn="just">
              <a:lnSpc>
                <a:spcPct val="107000"/>
              </a:lnSpc>
              <a:spcAft>
                <a:spcPts val="800"/>
              </a:spcAft>
            </a:pPr>
            <a:r>
              <a:rPr lang="vi-VN"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Trong thực tiễn, đột biến gene được ứng dụng trong tạo giống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cung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cấp</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nguyên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liệu</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cho</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chọn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giống</a:t>
            </a:r>
            <a:r>
              <a:rPr lang="vi-VN"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rPr>
              <a:t> phục vụ nhu cầu của con người.</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7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10EE1DB-B4B6-11C3-C456-A0FB7C6C37D0}"/>
              </a:ext>
            </a:extLst>
          </p:cNvPr>
          <p:cNvSpPr/>
          <p:nvPr/>
        </p:nvSpPr>
        <p:spPr>
          <a:xfrm>
            <a:off x="871367" y="1198581"/>
            <a:ext cx="1312435" cy="45370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dirty="0">
                <a:latin typeface="Times New Roman" panose="02020603050405020304" pitchFamily="18" charset="0"/>
                <a:cs typeface="Times New Roman" panose="02020603050405020304" pitchFamily="18" charset="0"/>
              </a:rPr>
              <a:t>2. Tác hại của đột biến gene</a:t>
            </a:r>
            <a:endParaRPr lang="en-US" sz="32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6B771C2-A39F-D10B-0C08-39DCAD3BBD9C}"/>
              </a:ext>
            </a:extLst>
          </p:cNvPr>
          <p:cNvSpPr/>
          <p:nvPr/>
        </p:nvSpPr>
        <p:spPr>
          <a:xfrm>
            <a:off x="4166799" y="688490"/>
            <a:ext cx="7207623" cy="2476501"/>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Đa số đột biến gene là lặn và có hại cho thể đột biến vì chúng phá vỡ sự hài hoà trong kiểu gene đã được duy trì qua lịch sử phát triển của loài. </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9E9F92C3-2EAE-05AA-1D31-6A17D0689569}"/>
              </a:ext>
            </a:extLst>
          </p:cNvPr>
          <p:cNvSpPr/>
          <p:nvPr/>
        </p:nvSpPr>
        <p:spPr>
          <a:xfrm>
            <a:off x="4166799" y="3807757"/>
            <a:ext cx="7207623" cy="2476501"/>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T</a:t>
            </a:r>
            <a:r>
              <a:rPr lang="vi-VN" sz="3200" dirty="0">
                <a:solidFill>
                  <a:schemeClr val="tx1"/>
                </a:solidFill>
                <a:latin typeface="Times New Roman" panose="02020603050405020304" pitchFamily="18" charset="0"/>
                <a:cs typeface="Times New Roman" panose="02020603050405020304" pitchFamily="18" charset="0"/>
              </a:rPr>
              <a:t>ính chất có lợi hay có hại của đột biến gene còn phụ thuộc vào chức năng gene, các điều kiện môi trường bên trong và bên ngoài cơ thể.</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2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464079-FFF5-C8F8-B8AD-9B89A21FD149}"/>
              </a:ext>
            </a:extLst>
          </p:cNvPr>
          <p:cNvSpPr txBox="1"/>
          <p:nvPr/>
        </p:nvSpPr>
        <p:spPr>
          <a:xfrm>
            <a:off x="583602" y="472595"/>
            <a:ext cx="3805519" cy="584775"/>
          </a:xfrm>
          <a:prstGeom prst="rect">
            <a:avLst/>
          </a:prstGeom>
          <a:noFill/>
        </p:spPr>
        <p:txBody>
          <a:bodyPr wrap="square">
            <a:spAutoFit/>
          </a:bodyPr>
          <a:lstStyle/>
          <a:p>
            <a:r>
              <a:rPr lang="en-US" sz="3200" b="1" dirty="0" err="1">
                <a:solidFill>
                  <a:schemeClr val="accent1"/>
                </a:solidFill>
                <a:effectLst/>
                <a:latin typeface="Times New Roman" panose="02020603050405020304" pitchFamily="18" charset="0"/>
                <a:ea typeface="Arial" panose="020B0604020202020204" pitchFamily="34" charset="0"/>
              </a:rPr>
              <a:t>Câu</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hỏi</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trang</a:t>
            </a:r>
            <a:r>
              <a:rPr lang="en-US" sz="3200" b="1" dirty="0">
                <a:solidFill>
                  <a:schemeClr val="accent1"/>
                </a:solidFill>
                <a:effectLst/>
                <a:latin typeface="Times New Roman" panose="02020603050405020304" pitchFamily="18" charset="0"/>
                <a:ea typeface="Arial" panose="020B0604020202020204" pitchFamily="34" charset="0"/>
              </a:rPr>
              <a:t> 179: </a:t>
            </a:r>
          </a:p>
        </p:txBody>
      </p:sp>
      <p:sp>
        <p:nvSpPr>
          <p:cNvPr id="8" name="TextBox 7">
            <a:extLst>
              <a:ext uri="{FF2B5EF4-FFF2-40B4-BE49-F238E27FC236}">
                <a16:creationId xmlns:a16="http://schemas.microsoft.com/office/drawing/2014/main" id="{76421030-11E7-07A8-CA29-4B5328FEA9A2}"/>
              </a:ext>
            </a:extLst>
          </p:cNvPr>
          <p:cNvSpPr txBox="1"/>
          <p:nvPr/>
        </p:nvSpPr>
        <p:spPr>
          <a:xfrm>
            <a:off x="4047563" y="484339"/>
            <a:ext cx="7828879" cy="1077218"/>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Arial" panose="020B0604020202020204" pitchFamily="34" charset="0"/>
              </a:rPr>
              <a:t>Từ các allele đột biến: I</a:t>
            </a:r>
            <a:r>
              <a:rPr lang="vi-VN" sz="3200" baseline="30000" dirty="0">
                <a:solidFill>
                  <a:srgbClr val="000000"/>
                </a:solidFill>
                <a:effectLst/>
                <a:latin typeface="Times New Roman" panose="02020603050405020304" pitchFamily="18" charset="0"/>
                <a:ea typeface="Arial" panose="020B0604020202020204" pitchFamily="34" charset="0"/>
              </a:rPr>
              <a:t>A</a:t>
            </a:r>
            <a:r>
              <a:rPr lang="vi-VN" sz="3200" dirty="0">
                <a:solidFill>
                  <a:srgbClr val="000000"/>
                </a:solidFill>
                <a:effectLst/>
                <a:latin typeface="Times New Roman" panose="02020603050405020304" pitchFamily="18" charset="0"/>
                <a:ea typeface="Arial" panose="020B0604020202020204" pitchFamily="34" charset="0"/>
              </a:rPr>
              <a:t>, I</a:t>
            </a:r>
            <a:r>
              <a:rPr lang="vi-VN" sz="3200" baseline="30000" dirty="0">
                <a:solidFill>
                  <a:srgbClr val="000000"/>
                </a:solidFill>
                <a:effectLst/>
                <a:latin typeface="Times New Roman" panose="02020603050405020304" pitchFamily="18" charset="0"/>
                <a:ea typeface="Arial" panose="020B0604020202020204" pitchFamily="34" charset="0"/>
              </a:rPr>
              <a:t>B</a:t>
            </a:r>
            <a:r>
              <a:rPr lang="vi-VN" sz="3200" dirty="0">
                <a:solidFill>
                  <a:srgbClr val="000000"/>
                </a:solidFill>
                <a:effectLst/>
                <a:latin typeface="Times New Roman" panose="02020603050405020304" pitchFamily="18" charset="0"/>
                <a:ea typeface="Arial" panose="020B0604020202020204" pitchFamily="34" charset="0"/>
              </a:rPr>
              <a:t>, I</a:t>
            </a:r>
            <a:r>
              <a:rPr lang="vi-VN" sz="3200" baseline="30000" dirty="0">
                <a:solidFill>
                  <a:srgbClr val="000000"/>
                </a:solidFill>
                <a:effectLst/>
                <a:latin typeface="Times New Roman" panose="02020603050405020304" pitchFamily="18" charset="0"/>
                <a:ea typeface="Arial" panose="020B0604020202020204" pitchFamily="34" charset="0"/>
              </a:rPr>
              <a:t>O</a:t>
            </a:r>
            <a:r>
              <a:rPr lang="vi-VN" sz="3200" dirty="0">
                <a:solidFill>
                  <a:srgbClr val="000000"/>
                </a:solidFill>
                <a:effectLst/>
                <a:latin typeface="Times New Roman" panose="02020603050405020304" pitchFamily="18" charset="0"/>
                <a:ea typeface="Arial" panose="020B0604020202020204" pitchFamily="34" charset="0"/>
              </a:rPr>
              <a:t>, viết các kiểu gene quy định nhóm máu ở người.</a:t>
            </a:r>
            <a:endParaRPr lang="en-US" sz="3200" dirty="0"/>
          </a:p>
        </p:txBody>
      </p:sp>
      <p:sp>
        <p:nvSpPr>
          <p:cNvPr id="10" name="TextBox 9">
            <a:extLst>
              <a:ext uri="{FF2B5EF4-FFF2-40B4-BE49-F238E27FC236}">
                <a16:creationId xmlns:a16="http://schemas.microsoft.com/office/drawing/2014/main" id="{8486BAB1-B3A2-F8A8-C5D1-262FCECC2AA7}"/>
              </a:ext>
            </a:extLst>
          </p:cNvPr>
          <p:cNvSpPr txBox="1"/>
          <p:nvPr/>
        </p:nvSpPr>
        <p:spPr>
          <a:xfrm>
            <a:off x="2328139" y="2577896"/>
            <a:ext cx="7086601" cy="584775"/>
          </a:xfrm>
          <a:prstGeom prst="rect">
            <a:avLst/>
          </a:prstGeom>
          <a:noFill/>
        </p:spPr>
        <p:txBody>
          <a:bodyPr wrap="square">
            <a:spAutoFit/>
          </a:bodyPr>
          <a:lstStyle/>
          <a:p>
            <a:pPr marL="28575" marR="28575" algn="just"/>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máu A gồm 2 kiểu gen 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67D49F6D-A261-CC27-A467-5031D40ECC3E}"/>
              </a:ext>
            </a:extLst>
          </p:cNvPr>
          <p:cNvSpPr txBox="1"/>
          <p:nvPr/>
        </p:nvSpPr>
        <p:spPr>
          <a:xfrm>
            <a:off x="669663" y="1813173"/>
            <a:ext cx="3805519" cy="584775"/>
          </a:xfrm>
          <a:prstGeom prst="rect">
            <a:avLst/>
          </a:prstGeom>
          <a:noFill/>
        </p:spPr>
        <p:txBody>
          <a:bodyPr wrap="square">
            <a:spAutoFit/>
          </a:bodyPr>
          <a:lstStyle/>
          <a:p>
            <a:r>
              <a:rPr lang="en-US" sz="3200" b="1" dirty="0" err="1">
                <a:solidFill>
                  <a:schemeClr val="accent1"/>
                </a:solidFill>
                <a:latin typeface="Times New Roman" panose="02020603050405020304" pitchFamily="18" charset="0"/>
                <a:ea typeface="Arial" panose="020B0604020202020204" pitchFamily="34" charset="0"/>
              </a:rPr>
              <a:t>Trả</a:t>
            </a:r>
            <a:r>
              <a:rPr lang="en-US" sz="3200" b="1" dirty="0">
                <a:solidFill>
                  <a:schemeClr val="accent1"/>
                </a:solidFill>
                <a:latin typeface="Times New Roman" panose="02020603050405020304" pitchFamily="18" charset="0"/>
                <a:ea typeface="Arial" panose="020B0604020202020204" pitchFamily="34" charset="0"/>
              </a:rPr>
              <a:t> </a:t>
            </a:r>
            <a:r>
              <a:rPr lang="en-US" sz="3200" b="1" dirty="0" err="1">
                <a:solidFill>
                  <a:schemeClr val="accent1"/>
                </a:solidFill>
                <a:latin typeface="Times New Roman" panose="02020603050405020304" pitchFamily="18" charset="0"/>
                <a:ea typeface="Arial" panose="020B0604020202020204" pitchFamily="34" charset="0"/>
              </a:rPr>
              <a:t>lời</a:t>
            </a:r>
            <a:r>
              <a:rPr lang="en-US" sz="3200" b="1" dirty="0">
                <a:solidFill>
                  <a:schemeClr val="accent1"/>
                </a:solidFill>
                <a:latin typeface="Times New Roman" panose="02020603050405020304" pitchFamily="18" charset="0"/>
                <a:ea typeface="Arial" panose="020B0604020202020204" pitchFamily="34" charset="0"/>
              </a:rPr>
              <a:t>:</a:t>
            </a:r>
            <a:endParaRPr lang="en-US" sz="3200" b="1" dirty="0">
              <a:solidFill>
                <a:schemeClr val="accent1"/>
              </a:solidFill>
              <a:effectLst/>
              <a:latin typeface="Times New Roman" panose="02020603050405020304" pitchFamily="18" charset="0"/>
              <a:ea typeface="Arial" panose="020B0604020202020204" pitchFamily="34" charset="0"/>
            </a:endParaRPr>
          </a:p>
        </p:txBody>
      </p:sp>
      <p:pic>
        <p:nvPicPr>
          <p:cNvPr id="13" name="Picture 12">
            <a:extLst>
              <a:ext uri="{FF2B5EF4-FFF2-40B4-BE49-F238E27FC236}">
                <a16:creationId xmlns:a16="http://schemas.microsoft.com/office/drawing/2014/main" id="{19A0819A-B32D-7FC7-ED37-C05A4A3E74AB}"/>
              </a:ext>
            </a:extLst>
          </p:cNvPr>
          <p:cNvPicPr>
            <a:picLocks noChangeAspect="1"/>
          </p:cNvPicPr>
          <p:nvPr/>
        </p:nvPicPr>
        <p:blipFill>
          <a:blip r:embed="rId2"/>
          <a:stretch>
            <a:fillRect/>
          </a:stretch>
        </p:blipFill>
        <p:spPr>
          <a:xfrm>
            <a:off x="1620075" y="2503510"/>
            <a:ext cx="708064" cy="718326"/>
          </a:xfrm>
          <a:prstGeom prst="rect">
            <a:avLst/>
          </a:prstGeom>
        </p:spPr>
      </p:pic>
      <p:sp>
        <p:nvSpPr>
          <p:cNvPr id="15" name="TextBox 14">
            <a:extLst>
              <a:ext uri="{FF2B5EF4-FFF2-40B4-BE49-F238E27FC236}">
                <a16:creationId xmlns:a16="http://schemas.microsoft.com/office/drawing/2014/main" id="{822BC08A-770C-50C1-27AF-1A2908F2779B}"/>
              </a:ext>
            </a:extLst>
          </p:cNvPr>
          <p:cNvSpPr txBox="1"/>
          <p:nvPr/>
        </p:nvSpPr>
        <p:spPr>
          <a:xfrm>
            <a:off x="2328139" y="3504901"/>
            <a:ext cx="7396774" cy="584775"/>
          </a:xfrm>
          <a:prstGeom prst="rect">
            <a:avLst/>
          </a:prstGeom>
          <a:noFill/>
        </p:spPr>
        <p:txBody>
          <a:bodyPr wrap="square">
            <a:spAutoFit/>
          </a:bodyPr>
          <a:lstStyle/>
          <a:p>
            <a:pPr marL="28575" marR="28575" algn="just"/>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máu B gồm 2 kiểu gen 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1CCF2737-10A7-17AD-7DAC-38061B88EAD3}"/>
              </a:ext>
            </a:extLst>
          </p:cNvPr>
          <p:cNvSpPr txBox="1"/>
          <p:nvPr/>
        </p:nvSpPr>
        <p:spPr>
          <a:xfrm>
            <a:off x="2328139" y="4305458"/>
            <a:ext cx="6094206" cy="584775"/>
          </a:xfrm>
          <a:prstGeom prst="rect">
            <a:avLst/>
          </a:prstGeom>
          <a:noFill/>
        </p:spPr>
        <p:txBody>
          <a:bodyPr wrap="square">
            <a:spAutoFit/>
          </a:bodyPr>
          <a:lstStyle/>
          <a:p>
            <a:pPr marL="28575" marR="28575" algn="just"/>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máu AB có kiểu gen 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vi-VN" sz="3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8EC61CAE-8ABD-3D18-2BF9-DEC2B8C001EA}"/>
              </a:ext>
            </a:extLst>
          </p:cNvPr>
          <p:cNvSpPr txBox="1"/>
          <p:nvPr/>
        </p:nvSpPr>
        <p:spPr>
          <a:xfrm>
            <a:off x="2328139" y="5106015"/>
            <a:ext cx="6094206" cy="584775"/>
          </a:xfrm>
          <a:prstGeom prst="rect">
            <a:avLst/>
          </a:prstGeom>
          <a:noFill/>
        </p:spPr>
        <p:txBody>
          <a:bodyPr wrap="square">
            <a:spAutoFit/>
          </a:bodyPr>
          <a:lstStyle/>
          <a:p>
            <a:pPr marL="28575" marR="28575" algn="just"/>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 máu O có kiểu gen I</a:t>
            </a:r>
            <a:r>
              <a:rPr lang="vi-VN" sz="32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vi-VN" sz="3200" baseline="30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pic>
        <p:nvPicPr>
          <p:cNvPr id="21" name="Picture 20">
            <a:extLst>
              <a:ext uri="{FF2B5EF4-FFF2-40B4-BE49-F238E27FC236}">
                <a16:creationId xmlns:a16="http://schemas.microsoft.com/office/drawing/2014/main" id="{A9AA22A9-2F34-D0E7-90CB-39C1391F19E2}"/>
              </a:ext>
            </a:extLst>
          </p:cNvPr>
          <p:cNvPicPr>
            <a:picLocks noChangeAspect="1"/>
          </p:cNvPicPr>
          <p:nvPr/>
        </p:nvPicPr>
        <p:blipFill>
          <a:blip r:embed="rId3"/>
          <a:stretch>
            <a:fillRect/>
          </a:stretch>
        </p:blipFill>
        <p:spPr>
          <a:xfrm>
            <a:off x="1620075" y="3357073"/>
            <a:ext cx="630825" cy="705248"/>
          </a:xfrm>
          <a:prstGeom prst="rect">
            <a:avLst/>
          </a:prstGeom>
        </p:spPr>
      </p:pic>
      <p:sp>
        <p:nvSpPr>
          <p:cNvPr id="24" name="Rectangle 23">
            <a:extLst>
              <a:ext uri="{FF2B5EF4-FFF2-40B4-BE49-F238E27FC236}">
                <a16:creationId xmlns:a16="http://schemas.microsoft.com/office/drawing/2014/main" id="{6F5390BC-D87C-9B40-152B-753BBC669459}"/>
              </a:ext>
            </a:extLst>
          </p:cNvPr>
          <p:cNvSpPr/>
          <p:nvPr/>
        </p:nvSpPr>
        <p:spPr>
          <a:xfrm>
            <a:off x="10574773" y="4305458"/>
            <a:ext cx="647833" cy="5032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96FF6A5-EE2C-0A97-24E9-74AE139687DC}"/>
              </a:ext>
            </a:extLst>
          </p:cNvPr>
          <p:cNvPicPr>
            <a:picLocks noChangeAspect="1"/>
          </p:cNvPicPr>
          <p:nvPr/>
        </p:nvPicPr>
        <p:blipFill>
          <a:blip r:embed="rId4"/>
          <a:stretch>
            <a:fillRect/>
          </a:stretch>
        </p:blipFill>
        <p:spPr>
          <a:xfrm>
            <a:off x="1702945" y="5039781"/>
            <a:ext cx="625194" cy="705249"/>
          </a:xfrm>
          <a:prstGeom prst="rect">
            <a:avLst/>
          </a:prstGeom>
        </p:spPr>
      </p:pic>
      <p:pic>
        <p:nvPicPr>
          <p:cNvPr id="28" name="Picture 27">
            <a:extLst>
              <a:ext uri="{FF2B5EF4-FFF2-40B4-BE49-F238E27FC236}">
                <a16:creationId xmlns:a16="http://schemas.microsoft.com/office/drawing/2014/main" id="{680C1203-DB63-5201-E86D-2B620059C2C5}"/>
              </a:ext>
            </a:extLst>
          </p:cNvPr>
          <p:cNvPicPr>
            <a:picLocks noChangeAspect="1"/>
          </p:cNvPicPr>
          <p:nvPr/>
        </p:nvPicPr>
        <p:blipFill>
          <a:blip r:embed="rId5"/>
          <a:stretch>
            <a:fillRect/>
          </a:stretch>
        </p:blipFill>
        <p:spPr>
          <a:xfrm>
            <a:off x="1660141" y="4215606"/>
            <a:ext cx="625195" cy="670890"/>
          </a:xfrm>
          <a:prstGeom prst="rect">
            <a:avLst/>
          </a:prstGeom>
        </p:spPr>
      </p:pic>
    </p:spTree>
    <p:extLst>
      <p:ext uri="{BB962C8B-B14F-4D97-AF65-F5344CB8AC3E}">
        <p14:creationId xmlns:p14="http://schemas.microsoft.com/office/powerpoint/2010/main" val="126262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5"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B7000-71AF-F840-FC83-3564C80850B1}"/>
              </a:ext>
            </a:extLst>
          </p:cNvPr>
          <p:cNvSpPr txBox="1"/>
          <p:nvPr/>
        </p:nvSpPr>
        <p:spPr>
          <a:xfrm>
            <a:off x="508299" y="267155"/>
            <a:ext cx="6094206" cy="584775"/>
          </a:xfrm>
          <a:prstGeom prst="rect">
            <a:avLst/>
          </a:prstGeom>
          <a:noFill/>
        </p:spPr>
        <p:txBody>
          <a:bodyPr wrap="square">
            <a:spAutoFit/>
          </a:bodyPr>
          <a:lstStyle/>
          <a:p>
            <a:r>
              <a:rPr lang="en-US" sz="3200" b="1" dirty="0" err="1">
                <a:solidFill>
                  <a:schemeClr val="accent1"/>
                </a:solidFill>
                <a:effectLst/>
                <a:latin typeface="Times New Roman" panose="02020603050405020304" pitchFamily="18" charset="0"/>
                <a:ea typeface="Arial" panose="020B0604020202020204" pitchFamily="34" charset="0"/>
              </a:rPr>
              <a:t>Hoạt</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động</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trang</a:t>
            </a:r>
            <a:r>
              <a:rPr lang="en-US" sz="3200" b="1" dirty="0">
                <a:solidFill>
                  <a:schemeClr val="accent1"/>
                </a:solidFill>
                <a:effectLst/>
                <a:latin typeface="Times New Roman" panose="02020603050405020304" pitchFamily="18" charset="0"/>
                <a:ea typeface="Arial" panose="020B0604020202020204" pitchFamily="34" charset="0"/>
              </a:rPr>
              <a:t> 180</a:t>
            </a:r>
            <a:endParaRPr lang="en-US" sz="3200" b="1" dirty="0">
              <a:solidFill>
                <a:schemeClr val="accent1"/>
              </a:solidFill>
            </a:endParaRPr>
          </a:p>
        </p:txBody>
      </p:sp>
      <p:sp>
        <p:nvSpPr>
          <p:cNvPr id="4" name="TextBox 3">
            <a:extLst>
              <a:ext uri="{FF2B5EF4-FFF2-40B4-BE49-F238E27FC236}">
                <a16:creationId xmlns:a16="http://schemas.microsoft.com/office/drawing/2014/main" id="{B70E198B-8645-D5C6-C053-21A43A2BFA04}"/>
              </a:ext>
            </a:extLst>
          </p:cNvPr>
          <p:cNvSpPr txBox="1"/>
          <p:nvPr/>
        </p:nvSpPr>
        <p:spPr>
          <a:xfrm>
            <a:off x="536536" y="773634"/>
            <a:ext cx="11292841" cy="1569660"/>
          </a:xfrm>
          <a:prstGeom prst="rect">
            <a:avLst/>
          </a:prstGeom>
          <a:noFill/>
        </p:spPr>
        <p:txBody>
          <a:bodyPr wrap="square">
            <a:spAutoFit/>
          </a:bodyPr>
          <a:lstStyle/>
          <a:p>
            <a:pPr algn="just"/>
            <a:r>
              <a:rPr lang="en-US" sz="3200" b="1" dirty="0">
                <a:solidFill>
                  <a:schemeClr val="accent1"/>
                </a:solidFill>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Câu</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hỏi</a:t>
            </a:r>
            <a:r>
              <a:rPr lang="en-US" sz="3200" b="1" dirty="0">
                <a:solidFill>
                  <a:schemeClr val="accent1"/>
                </a:solidFill>
                <a:effectLst/>
                <a:latin typeface="Times New Roman" panose="02020603050405020304" pitchFamily="18" charset="0"/>
                <a:ea typeface="Arial" panose="020B0604020202020204" pitchFamily="34" charset="0"/>
              </a:rPr>
              <a:t> 1: </a:t>
            </a:r>
            <a:r>
              <a:rPr lang="vi-VN" sz="3200" dirty="0">
                <a:latin typeface="Times New Roman" panose="02020603050405020304" pitchFamily="18" charset="0"/>
                <a:cs typeface="Times New Roman" panose="02020603050405020304" pitchFamily="18" charset="0"/>
              </a:rPr>
              <a:t>Đúng hay sai khi cho rằng đột biến gene vừa có lợi vừa có hại? Lấy ví dụ.</a:t>
            </a:r>
            <a:endParaRPr lang="en-US" sz="3200" dirty="0">
              <a:latin typeface="Times New Roman" panose="02020603050405020304" pitchFamily="18" charset="0"/>
              <a:cs typeface="Times New Roman" panose="02020603050405020304" pitchFamily="18" charset="0"/>
            </a:endParaRPr>
          </a:p>
          <a:p>
            <a:pPr algn="just"/>
            <a:endParaRPr lang="en-US" sz="3200" b="1" dirty="0">
              <a:solidFill>
                <a:schemeClr val="accent1"/>
              </a:solidFill>
              <a:effectLst/>
              <a:latin typeface="Times New Roman" panose="02020603050405020304" pitchFamily="18" charset="0"/>
              <a:ea typeface="Arial" panose="020B0604020202020204" pitchFamily="34" charset="0"/>
            </a:endParaRPr>
          </a:p>
        </p:txBody>
      </p:sp>
      <p:sp>
        <p:nvSpPr>
          <p:cNvPr id="5" name="TextBox 4">
            <a:extLst>
              <a:ext uri="{FF2B5EF4-FFF2-40B4-BE49-F238E27FC236}">
                <a16:creationId xmlns:a16="http://schemas.microsoft.com/office/drawing/2014/main" id="{77A950E3-9F26-FA06-32A0-134502F09722}"/>
              </a:ext>
            </a:extLst>
          </p:cNvPr>
          <p:cNvSpPr txBox="1"/>
          <p:nvPr/>
        </p:nvSpPr>
        <p:spPr>
          <a:xfrm>
            <a:off x="744967" y="1800574"/>
            <a:ext cx="1944444" cy="584775"/>
          </a:xfrm>
          <a:prstGeom prst="rect">
            <a:avLst/>
          </a:prstGeom>
          <a:noFill/>
        </p:spPr>
        <p:txBody>
          <a:bodyPr wrap="square">
            <a:spAutoFit/>
          </a:bodyPr>
          <a:lstStyle/>
          <a:p>
            <a:r>
              <a:rPr lang="en-US" sz="3200" b="1" dirty="0" err="1">
                <a:solidFill>
                  <a:schemeClr val="accent1"/>
                </a:solidFill>
                <a:latin typeface="Times New Roman" panose="02020603050405020304" pitchFamily="18" charset="0"/>
                <a:ea typeface="Arial" panose="020B0604020202020204" pitchFamily="34" charset="0"/>
              </a:rPr>
              <a:t>Trả</a:t>
            </a:r>
            <a:r>
              <a:rPr lang="en-US" sz="3200" b="1" dirty="0">
                <a:solidFill>
                  <a:schemeClr val="accent1"/>
                </a:solidFill>
                <a:latin typeface="Times New Roman" panose="02020603050405020304" pitchFamily="18" charset="0"/>
                <a:ea typeface="Arial" panose="020B0604020202020204" pitchFamily="34" charset="0"/>
              </a:rPr>
              <a:t> </a:t>
            </a:r>
            <a:r>
              <a:rPr lang="en-US" sz="3200" b="1" dirty="0" err="1">
                <a:solidFill>
                  <a:schemeClr val="accent1"/>
                </a:solidFill>
                <a:latin typeface="Times New Roman" panose="02020603050405020304" pitchFamily="18" charset="0"/>
                <a:ea typeface="Arial" panose="020B0604020202020204" pitchFamily="34" charset="0"/>
              </a:rPr>
              <a:t>lời</a:t>
            </a:r>
            <a:r>
              <a:rPr lang="en-US" sz="3200" b="1" dirty="0">
                <a:solidFill>
                  <a:schemeClr val="accent1"/>
                </a:solidFill>
                <a:latin typeface="Times New Roman" panose="02020603050405020304" pitchFamily="18" charset="0"/>
                <a:ea typeface="Arial" panose="020B0604020202020204" pitchFamily="34" charset="0"/>
              </a:rPr>
              <a:t>:</a:t>
            </a:r>
            <a:endParaRPr lang="en-US" sz="3200" b="1" dirty="0">
              <a:solidFill>
                <a:schemeClr val="accent1"/>
              </a:solidFill>
              <a:effectLst/>
              <a:latin typeface="Times New Roman" panose="02020603050405020304" pitchFamily="18" charset="0"/>
              <a:ea typeface="Arial" panose="020B0604020202020204" pitchFamily="34" charset="0"/>
            </a:endParaRPr>
          </a:p>
        </p:txBody>
      </p:sp>
      <p:sp>
        <p:nvSpPr>
          <p:cNvPr id="7" name="TextBox 6">
            <a:extLst>
              <a:ext uri="{FF2B5EF4-FFF2-40B4-BE49-F238E27FC236}">
                <a16:creationId xmlns:a16="http://schemas.microsoft.com/office/drawing/2014/main" id="{1F33B33D-2263-3171-A34E-07E0B4E978AE}"/>
              </a:ext>
            </a:extLst>
          </p:cNvPr>
          <p:cNvSpPr txBox="1"/>
          <p:nvPr/>
        </p:nvSpPr>
        <p:spPr>
          <a:xfrm>
            <a:off x="744967" y="2284794"/>
            <a:ext cx="10875981" cy="4306051"/>
          </a:xfrm>
          <a:prstGeom prst="rect">
            <a:avLst/>
          </a:prstGeom>
          <a:noFill/>
        </p:spPr>
        <p:txBody>
          <a:bodyPr wrap="square">
            <a:spAutoFit/>
          </a:bodyPr>
          <a:lstStyle/>
          <a:p>
            <a:pPr algn="just">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ói đột biến </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gene</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vừa có lợi vừa có hại là đúng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 dụ chứng minh:</a:t>
            </a:r>
            <a:endParaRPr lang="en-US" sz="3200" dirty="0">
              <a:effectLst/>
              <a:latin typeface="Times New Roman" panose="02020603050405020304" pitchFamily="18" charset="0"/>
              <a:ea typeface="Times New Roman" panose="02020603050405020304" pitchFamily="18" charset="0"/>
            </a:endParaRPr>
          </a:p>
          <a:p>
            <a:pPr marL="30480" marR="30480" algn="just"/>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Ví dụ đột biến gene có lợi: hoa lan đột biến gene mang lại giá trị kinh tế cao; giống lúa CM5 mang gene bị đột biến cấu trúc làm xuất hiện những tính trạng tốt như: năng suất cao, chịu rét, chống chịu sâu bệnh khá, chịu mặn tốt; đột biến gene kháng thuốc trừ sâu ở côn trùng là đột biến có lợi trong môi trường có thuốc trừ sâu;…</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2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33B33D-2263-3171-A34E-07E0B4E978AE}"/>
              </a:ext>
            </a:extLst>
          </p:cNvPr>
          <p:cNvSpPr txBox="1"/>
          <p:nvPr/>
        </p:nvSpPr>
        <p:spPr>
          <a:xfrm>
            <a:off x="658009" y="685641"/>
            <a:ext cx="10875981" cy="3218445"/>
          </a:xfrm>
          <a:prstGeom prst="rect">
            <a:avLst/>
          </a:prstGeom>
          <a:noFill/>
        </p:spPr>
        <p:txBody>
          <a:bodyPr wrap="square">
            <a:spAutoFit/>
          </a:bodyPr>
          <a:lstStyle/>
          <a:p>
            <a:pPr algn="just">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Ví dụ đột biến gene có hại: đột biến gen kháng thuốc trừ sâu ở côn trùng có thể là có hại trong môi trường không có thuốc trừ sâu; đột biến gene gây dị tật ở động vật như vịt ba chân, lợn hai đầu,…; đột biến gene gây nhiều bệnh ở người như bệnh bạch tạng, bệnh hồng cầu hình liềm, bệnh động kinh, bệnh mù màu, bệnh máu khó đông,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8426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B7000-71AF-F840-FC83-3564C80850B1}"/>
              </a:ext>
            </a:extLst>
          </p:cNvPr>
          <p:cNvSpPr txBox="1"/>
          <p:nvPr/>
        </p:nvSpPr>
        <p:spPr>
          <a:xfrm>
            <a:off x="508299" y="267155"/>
            <a:ext cx="6094206" cy="584775"/>
          </a:xfrm>
          <a:prstGeom prst="rect">
            <a:avLst/>
          </a:prstGeom>
          <a:noFill/>
        </p:spPr>
        <p:txBody>
          <a:bodyPr wrap="square">
            <a:spAutoFit/>
          </a:bodyPr>
          <a:lstStyle/>
          <a:p>
            <a:r>
              <a:rPr lang="en-US" sz="3200" b="1" dirty="0" err="1">
                <a:solidFill>
                  <a:schemeClr val="accent1"/>
                </a:solidFill>
                <a:effectLst/>
                <a:latin typeface="Times New Roman" panose="02020603050405020304" pitchFamily="18" charset="0"/>
                <a:ea typeface="Arial" panose="020B0604020202020204" pitchFamily="34" charset="0"/>
              </a:rPr>
              <a:t>Hoạt</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động</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trang</a:t>
            </a:r>
            <a:r>
              <a:rPr lang="en-US" sz="3200" b="1" dirty="0">
                <a:solidFill>
                  <a:schemeClr val="accent1"/>
                </a:solidFill>
                <a:effectLst/>
                <a:latin typeface="Times New Roman" panose="02020603050405020304" pitchFamily="18" charset="0"/>
                <a:ea typeface="Arial" panose="020B0604020202020204" pitchFamily="34" charset="0"/>
              </a:rPr>
              <a:t> 180</a:t>
            </a:r>
            <a:endParaRPr lang="en-US" sz="3200" b="1" dirty="0">
              <a:solidFill>
                <a:schemeClr val="accent1"/>
              </a:solidFill>
            </a:endParaRPr>
          </a:p>
        </p:txBody>
      </p:sp>
      <p:sp>
        <p:nvSpPr>
          <p:cNvPr id="4" name="TextBox 3">
            <a:extLst>
              <a:ext uri="{FF2B5EF4-FFF2-40B4-BE49-F238E27FC236}">
                <a16:creationId xmlns:a16="http://schemas.microsoft.com/office/drawing/2014/main" id="{B70E198B-8645-D5C6-C053-21A43A2BFA04}"/>
              </a:ext>
            </a:extLst>
          </p:cNvPr>
          <p:cNvSpPr txBox="1"/>
          <p:nvPr/>
        </p:nvSpPr>
        <p:spPr>
          <a:xfrm>
            <a:off x="536536" y="773634"/>
            <a:ext cx="11292841" cy="1569660"/>
          </a:xfrm>
          <a:prstGeom prst="rect">
            <a:avLst/>
          </a:prstGeom>
          <a:noFill/>
        </p:spPr>
        <p:txBody>
          <a:bodyPr wrap="square">
            <a:spAutoFit/>
          </a:bodyPr>
          <a:lstStyle/>
          <a:p>
            <a:pPr algn="just"/>
            <a:r>
              <a:rPr lang="en-US" sz="3200" b="1" dirty="0">
                <a:solidFill>
                  <a:schemeClr val="accent1"/>
                </a:solidFill>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Câu</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hỏi</a:t>
            </a:r>
            <a:r>
              <a:rPr lang="en-US" sz="3200" b="1" dirty="0">
                <a:solidFill>
                  <a:schemeClr val="accent1"/>
                </a:solidFill>
                <a:effectLst/>
                <a:latin typeface="Times New Roman" panose="02020603050405020304" pitchFamily="18" charset="0"/>
                <a:ea typeface="Arial" panose="020B0604020202020204" pitchFamily="34" charset="0"/>
              </a:rPr>
              <a:t> 1: </a:t>
            </a:r>
            <a:r>
              <a:rPr lang="vi-VN" sz="3200" dirty="0">
                <a:latin typeface="Times New Roman" panose="02020603050405020304" pitchFamily="18" charset="0"/>
                <a:cs typeface="Times New Roman" panose="02020603050405020304" pitchFamily="18" charset="0"/>
              </a:rPr>
              <a:t>Đúng hay sai khi cho rằng đột biến gene vừa có lợi vừa có hại? Lấy ví dụ.</a:t>
            </a:r>
            <a:endParaRPr lang="en-US" sz="3200" dirty="0">
              <a:latin typeface="Times New Roman" panose="02020603050405020304" pitchFamily="18" charset="0"/>
              <a:cs typeface="Times New Roman" panose="02020603050405020304" pitchFamily="18" charset="0"/>
            </a:endParaRPr>
          </a:p>
          <a:p>
            <a:pPr algn="just"/>
            <a:endParaRPr lang="en-US" sz="3200" b="1" dirty="0">
              <a:solidFill>
                <a:schemeClr val="accent1"/>
              </a:solidFill>
              <a:effectLst/>
              <a:latin typeface="Times New Roman" panose="02020603050405020304" pitchFamily="18" charset="0"/>
              <a:ea typeface="Arial" panose="020B0604020202020204" pitchFamily="34" charset="0"/>
            </a:endParaRPr>
          </a:p>
        </p:txBody>
      </p:sp>
      <p:sp>
        <p:nvSpPr>
          <p:cNvPr id="5" name="TextBox 4">
            <a:extLst>
              <a:ext uri="{FF2B5EF4-FFF2-40B4-BE49-F238E27FC236}">
                <a16:creationId xmlns:a16="http://schemas.microsoft.com/office/drawing/2014/main" id="{77A950E3-9F26-FA06-32A0-134502F09722}"/>
              </a:ext>
            </a:extLst>
          </p:cNvPr>
          <p:cNvSpPr txBox="1"/>
          <p:nvPr/>
        </p:nvSpPr>
        <p:spPr>
          <a:xfrm>
            <a:off x="744967" y="1800574"/>
            <a:ext cx="1944444" cy="584775"/>
          </a:xfrm>
          <a:prstGeom prst="rect">
            <a:avLst/>
          </a:prstGeom>
          <a:noFill/>
        </p:spPr>
        <p:txBody>
          <a:bodyPr wrap="square">
            <a:spAutoFit/>
          </a:bodyPr>
          <a:lstStyle/>
          <a:p>
            <a:r>
              <a:rPr lang="en-US" sz="3200" b="1" dirty="0" err="1">
                <a:solidFill>
                  <a:schemeClr val="accent1"/>
                </a:solidFill>
                <a:latin typeface="Times New Roman" panose="02020603050405020304" pitchFamily="18" charset="0"/>
                <a:ea typeface="Arial" panose="020B0604020202020204" pitchFamily="34" charset="0"/>
              </a:rPr>
              <a:t>Trả</a:t>
            </a:r>
            <a:r>
              <a:rPr lang="en-US" sz="3200" b="1" dirty="0">
                <a:solidFill>
                  <a:schemeClr val="accent1"/>
                </a:solidFill>
                <a:latin typeface="Times New Roman" panose="02020603050405020304" pitchFamily="18" charset="0"/>
                <a:ea typeface="Arial" panose="020B0604020202020204" pitchFamily="34" charset="0"/>
              </a:rPr>
              <a:t> </a:t>
            </a:r>
            <a:r>
              <a:rPr lang="en-US" sz="3200" b="1" dirty="0" err="1">
                <a:solidFill>
                  <a:schemeClr val="accent1"/>
                </a:solidFill>
                <a:latin typeface="Times New Roman" panose="02020603050405020304" pitchFamily="18" charset="0"/>
                <a:ea typeface="Arial" panose="020B0604020202020204" pitchFamily="34" charset="0"/>
              </a:rPr>
              <a:t>lời</a:t>
            </a:r>
            <a:r>
              <a:rPr lang="en-US" sz="3200" b="1" dirty="0">
                <a:solidFill>
                  <a:schemeClr val="accent1"/>
                </a:solidFill>
                <a:latin typeface="Times New Roman" panose="02020603050405020304" pitchFamily="18" charset="0"/>
                <a:ea typeface="Arial" panose="020B0604020202020204" pitchFamily="34" charset="0"/>
              </a:rPr>
              <a:t>:</a:t>
            </a:r>
            <a:endParaRPr lang="en-US" sz="3200" b="1" dirty="0">
              <a:solidFill>
                <a:schemeClr val="accent1"/>
              </a:solidFill>
              <a:effectLst/>
              <a:latin typeface="Times New Roman" panose="02020603050405020304" pitchFamily="18" charset="0"/>
              <a:ea typeface="Arial" panose="020B0604020202020204" pitchFamily="34" charset="0"/>
            </a:endParaRPr>
          </a:p>
        </p:txBody>
      </p:sp>
      <p:sp>
        <p:nvSpPr>
          <p:cNvPr id="7" name="TextBox 6">
            <a:extLst>
              <a:ext uri="{FF2B5EF4-FFF2-40B4-BE49-F238E27FC236}">
                <a16:creationId xmlns:a16="http://schemas.microsoft.com/office/drawing/2014/main" id="{1F33B33D-2263-3171-A34E-07E0B4E978AE}"/>
              </a:ext>
            </a:extLst>
          </p:cNvPr>
          <p:cNvSpPr txBox="1"/>
          <p:nvPr/>
        </p:nvSpPr>
        <p:spPr>
          <a:xfrm>
            <a:off x="744967" y="2284794"/>
            <a:ext cx="10875981" cy="4306051"/>
          </a:xfrm>
          <a:prstGeom prst="rect">
            <a:avLst/>
          </a:prstGeom>
          <a:noFill/>
        </p:spPr>
        <p:txBody>
          <a:bodyPr wrap="square">
            <a:spAutoFit/>
          </a:bodyPr>
          <a:lstStyle/>
          <a:p>
            <a:pPr algn="just">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ói đột biến </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gene</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vừa có lợi vừa có hại là đúng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Lấy ví dụ chứng minh:</a:t>
            </a:r>
            <a:endParaRPr lang="en-US" sz="3200" dirty="0">
              <a:effectLst/>
              <a:latin typeface="Times New Roman" panose="02020603050405020304" pitchFamily="18" charset="0"/>
              <a:ea typeface="Times New Roman" panose="02020603050405020304" pitchFamily="18" charset="0"/>
            </a:endParaRPr>
          </a:p>
          <a:p>
            <a:pPr marL="30480" marR="30480" algn="just"/>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Ví dụ đột biến gene có lợi: hoa lan đột biến gene mang lại giá trị kinh tế cao; giống lúa CM5 mang gene bị đột biến cấu trúc làm xuất hiện những tính trạng tốt như: năng suất cao, chịu rét, chống chịu sâu bệnh khá, chịu mặn tốt; đột biến gene kháng thuốc trừ sâu ở côn trùng là đột biến có lợi trong môi trường có thuốc trừ sâu;…</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053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B7000-71AF-F840-FC83-3564C80850B1}"/>
              </a:ext>
            </a:extLst>
          </p:cNvPr>
          <p:cNvSpPr txBox="1"/>
          <p:nvPr/>
        </p:nvSpPr>
        <p:spPr>
          <a:xfrm>
            <a:off x="508299" y="267155"/>
            <a:ext cx="6094206" cy="584775"/>
          </a:xfrm>
          <a:prstGeom prst="rect">
            <a:avLst/>
          </a:prstGeom>
          <a:noFill/>
        </p:spPr>
        <p:txBody>
          <a:bodyPr wrap="square">
            <a:spAutoFit/>
          </a:bodyPr>
          <a:lstStyle/>
          <a:p>
            <a:r>
              <a:rPr lang="en-US" sz="3200" b="1" dirty="0" err="1">
                <a:solidFill>
                  <a:schemeClr val="accent1"/>
                </a:solidFill>
                <a:effectLst/>
                <a:latin typeface="Times New Roman" panose="02020603050405020304" pitchFamily="18" charset="0"/>
                <a:ea typeface="Arial" panose="020B0604020202020204" pitchFamily="34" charset="0"/>
              </a:rPr>
              <a:t>Hoạt</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động</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trang</a:t>
            </a:r>
            <a:r>
              <a:rPr lang="en-US" sz="3200" b="1" dirty="0">
                <a:solidFill>
                  <a:schemeClr val="accent1"/>
                </a:solidFill>
                <a:effectLst/>
                <a:latin typeface="Times New Roman" panose="02020603050405020304" pitchFamily="18" charset="0"/>
                <a:ea typeface="Arial" panose="020B0604020202020204" pitchFamily="34" charset="0"/>
              </a:rPr>
              <a:t> 180</a:t>
            </a:r>
            <a:endParaRPr lang="en-US" sz="3200" b="1" dirty="0">
              <a:solidFill>
                <a:schemeClr val="accent1"/>
              </a:solidFill>
            </a:endParaRPr>
          </a:p>
        </p:txBody>
      </p:sp>
      <p:sp>
        <p:nvSpPr>
          <p:cNvPr id="4" name="TextBox 3">
            <a:extLst>
              <a:ext uri="{FF2B5EF4-FFF2-40B4-BE49-F238E27FC236}">
                <a16:creationId xmlns:a16="http://schemas.microsoft.com/office/drawing/2014/main" id="{B70E198B-8645-D5C6-C053-21A43A2BFA04}"/>
              </a:ext>
            </a:extLst>
          </p:cNvPr>
          <p:cNvSpPr txBox="1"/>
          <p:nvPr/>
        </p:nvSpPr>
        <p:spPr>
          <a:xfrm>
            <a:off x="536536" y="773634"/>
            <a:ext cx="11292841" cy="2062103"/>
          </a:xfrm>
          <a:prstGeom prst="rect">
            <a:avLst/>
          </a:prstGeom>
          <a:noFill/>
        </p:spPr>
        <p:txBody>
          <a:bodyPr wrap="square">
            <a:spAutoFit/>
          </a:bodyPr>
          <a:lstStyle/>
          <a:p>
            <a:pPr algn="just"/>
            <a:r>
              <a:rPr lang="en-US" sz="3200" b="1" dirty="0">
                <a:solidFill>
                  <a:schemeClr val="accent1"/>
                </a:solidFill>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Câu</a:t>
            </a:r>
            <a:r>
              <a:rPr lang="en-US" sz="3200" b="1" dirty="0">
                <a:solidFill>
                  <a:schemeClr val="accent1"/>
                </a:solidFill>
                <a:effectLst/>
                <a:latin typeface="Times New Roman" panose="02020603050405020304" pitchFamily="18" charset="0"/>
                <a:ea typeface="Arial" panose="020B0604020202020204" pitchFamily="34" charset="0"/>
              </a:rPr>
              <a:t> </a:t>
            </a:r>
            <a:r>
              <a:rPr lang="en-US" sz="3200" b="1" dirty="0" err="1">
                <a:solidFill>
                  <a:schemeClr val="accent1"/>
                </a:solidFill>
                <a:effectLst/>
                <a:latin typeface="Times New Roman" panose="02020603050405020304" pitchFamily="18" charset="0"/>
                <a:ea typeface="Arial" panose="020B0604020202020204" pitchFamily="34" charset="0"/>
              </a:rPr>
              <a:t>hỏi</a:t>
            </a:r>
            <a:r>
              <a:rPr lang="en-US" sz="3200" b="1" dirty="0">
                <a:solidFill>
                  <a:schemeClr val="accent1"/>
                </a:solidFill>
                <a:effectLst/>
                <a:latin typeface="Times New Roman" panose="02020603050405020304" pitchFamily="18" charset="0"/>
                <a:ea typeface="Arial" panose="020B0604020202020204" pitchFamily="34" charset="0"/>
              </a:rPr>
              <a:t> 2: </a:t>
            </a:r>
            <a:r>
              <a:rPr lang="vi-VN" sz="3200" dirty="0">
                <a:latin typeface="Times New Roman" panose="02020603050405020304" pitchFamily="18" charset="0"/>
                <a:cs typeface="Times New Roman" panose="02020603050405020304" pitchFamily="18" charset="0"/>
              </a:rPr>
              <a:t>Quan sát Hình 41.2, cho biết thể đột biến nào có lợi, thể đột biến nào không có lợi đối với con người</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a:p>
            <a:pPr algn="just"/>
            <a:endParaRPr lang="en-US" sz="3200" b="1" dirty="0">
              <a:solidFill>
                <a:schemeClr val="accent1"/>
              </a:solidFill>
              <a:effectLst/>
              <a:latin typeface="Times New Roman" panose="02020603050405020304" pitchFamily="18" charset="0"/>
              <a:ea typeface="Arial" panose="020B0604020202020204" pitchFamily="34" charset="0"/>
            </a:endParaRPr>
          </a:p>
        </p:txBody>
      </p:sp>
      <p:sp>
        <p:nvSpPr>
          <p:cNvPr id="5" name="TextBox 4">
            <a:extLst>
              <a:ext uri="{FF2B5EF4-FFF2-40B4-BE49-F238E27FC236}">
                <a16:creationId xmlns:a16="http://schemas.microsoft.com/office/drawing/2014/main" id="{77A950E3-9F26-FA06-32A0-134502F09722}"/>
              </a:ext>
            </a:extLst>
          </p:cNvPr>
          <p:cNvSpPr txBox="1"/>
          <p:nvPr/>
        </p:nvSpPr>
        <p:spPr>
          <a:xfrm>
            <a:off x="744967" y="1800574"/>
            <a:ext cx="1944444" cy="584775"/>
          </a:xfrm>
          <a:prstGeom prst="rect">
            <a:avLst/>
          </a:prstGeom>
          <a:noFill/>
        </p:spPr>
        <p:txBody>
          <a:bodyPr wrap="square">
            <a:spAutoFit/>
          </a:bodyPr>
          <a:lstStyle/>
          <a:p>
            <a:r>
              <a:rPr lang="en-US" sz="3200" b="1" dirty="0" err="1">
                <a:solidFill>
                  <a:schemeClr val="accent1"/>
                </a:solidFill>
                <a:latin typeface="Times New Roman" panose="02020603050405020304" pitchFamily="18" charset="0"/>
                <a:ea typeface="Arial" panose="020B0604020202020204" pitchFamily="34" charset="0"/>
              </a:rPr>
              <a:t>Trả</a:t>
            </a:r>
            <a:r>
              <a:rPr lang="en-US" sz="3200" b="1" dirty="0">
                <a:solidFill>
                  <a:schemeClr val="accent1"/>
                </a:solidFill>
                <a:latin typeface="Times New Roman" panose="02020603050405020304" pitchFamily="18" charset="0"/>
                <a:ea typeface="Arial" panose="020B0604020202020204" pitchFamily="34" charset="0"/>
              </a:rPr>
              <a:t> </a:t>
            </a:r>
            <a:r>
              <a:rPr lang="en-US" sz="3200" b="1" dirty="0" err="1">
                <a:solidFill>
                  <a:schemeClr val="accent1"/>
                </a:solidFill>
                <a:latin typeface="Times New Roman" panose="02020603050405020304" pitchFamily="18" charset="0"/>
                <a:ea typeface="Arial" panose="020B0604020202020204" pitchFamily="34" charset="0"/>
              </a:rPr>
              <a:t>lời</a:t>
            </a:r>
            <a:r>
              <a:rPr lang="en-US" sz="3200" b="1" dirty="0">
                <a:solidFill>
                  <a:schemeClr val="accent1"/>
                </a:solidFill>
                <a:latin typeface="Times New Roman" panose="02020603050405020304" pitchFamily="18" charset="0"/>
                <a:ea typeface="Arial" panose="020B0604020202020204" pitchFamily="34" charset="0"/>
              </a:rPr>
              <a:t>:</a:t>
            </a:r>
            <a:endParaRPr lang="en-US" sz="3200" b="1" dirty="0">
              <a:solidFill>
                <a:schemeClr val="accent1"/>
              </a:solidFill>
              <a:effectLst/>
              <a:latin typeface="Times New Roman" panose="02020603050405020304" pitchFamily="18" charset="0"/>
              <a:ea typeface="Arial" panose="020B0604020202020204" pitchFamily="34" charset="0"/>
            </a:endParaRPr>
          </a:p>
        </p:txBody>
      </p:sp>
      <p:sp>
        <p:nvSpPr>
          <p:cNvPr id="7" name="TextBox 6">
            <a:extLst>
              <a:ext uri="{FF2B5EF4-FFF2-40B4-BE49-F238E27FC236}">
                <a16:creationId xmlns:a16="http://schemas.microsoft.com/office/drawing/2014/main" id="{1F33B33D-2263-3171-A34E-07E0B4E978AE}"/>
              </a:ext>
            </a:extLst>
          </p:cNvPr>
          <p:cNvSpPr txBox="1"/>
          <p:nvPr/>
        </p:nvSpPr>
        <p:spPr>
          <a:xfrm>
            <a:off x="744967" y="2498770"/>
            <a:ext cx="11084410" cy="3046988"/>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Theo Hình 41.2:</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Đột biến có lợi cho con người là: ngô ngọt đột biến gene có hàm lượng đường trong hạt cao (b).</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 Đột biến có hại cho con người là: lợn đột biến gene song sinh dính liền thân (a), củ cải đường đột biến gene, lá có nhiều vùng đốm trắng do thiếu diệp lục (c).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5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Freeform: Shape 1032">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Một số thông tin cần biết về căn bệnh bạch tạng">
            <a:extLst>
              <a:ext uri="{FF2B5EF4-FFF2-40B4-BE49-F238E27FC236}">
                <a16:creationId xmlns:a16="http://schemas.microsoft.com/office/drawing/2014/main" id="{51D25A49-1E34-99E5-C845-F73ADA66E9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60320" y="1021976"/>
            <a:ext cx="7329543" cy="445097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3">
            <a:extLst>
              <a:ext uri="{FF2B5EF4-FFF2-40B4-BE49-F238E27FC236}">
                <a16:creationId xmlns:a16="http://schemas.microsoft.com/office/drawing/2014/main" id="{F1DA7F76-0FFE-A66D-9E52-51CF7D69012E}"/>
              </a:ext>
            </a:extLst>
          </p:cNvPr>
          <p:cNvSpPr>
            <a:spLocks noGrp="1"/>
          </p:cNvSpPr>
          <p:nvPr>
            <p:ph idx="1"/>
          </p:nvPr>
        </p:nvSpPr>
        <p:spPr>
          <a:xfrm>
            <a:off x="1866660" y="5737611"/>
            <a:ext cx="8458679" cy="881031"/>
          </a:xfrm>
        </p:spPr>
        <p:txBody>
          <a:bodyPr>
            <a:normAutofit lnSpcReduction="10000"/>
          </a:bodyPr>
          <a:lstStyle/>
          <a:p>
            <a:pPr marL="0" indent="0" algn="ctr">
              <a:buNone/>
            </a:pPr>
            <a:r>
              <a:rPr lang="en-US" sz="5400" i="1" dirty="0" err="1">
                <a:solidFill>
                  <a:srgbClr val="184345"/>
                </a:solidFill>
                <a:latin typeface=".ProTeacher03 Arima Madurai Bla" panose="00000A00000000000000" pitchFamily="2" charset="0"/>
                <a:cs typeface=".ProTeacher03 Arima Madurai Bla" panose="00000A00000000000000" pitchFamily="2" charset="0"/>
              </a:rPr>
              <a:t>Bệnh</a:t>
            </a:r>
            <a:r>
              <a:rPr lang="en-US" sz="5400" i="1" dirty="0">
                <a:solidFill>
                  <a:srgbClr val="184345"/>
                </a:solidFill>
                <a:latin typeface=".ProTeacher03 Arima Madurai Bla" panose="00000A00000000000000" pitchFamily="2" charset="0"/>
                <a:cs typeface=".ProTeacher03 Arima Madurai Bla" panose="00000A00000000000000" pitchFamily="2" charset="0"/>
              </a:rPr>
              <a:t> </a:t>
            </a:r>
            <a:r>
              <a:rPr lang="en-US" sz="5400" i="1" dirty="0" err="1">
                <a:solidFill>
                  <a:srgbClr val="184345"/>
                </a:solidFill>
                <a:latin typeface=".ProTeacher03 Arima Madurai Bla" panose="00000A00000000000000" pitchFamily="2" charset="0"/>
                <a:cs typeface=".ProTeacher03 Arima Madurai Bla" panose="00000A00000000000000" pitchFamily="2" charset="0"/>
              </a:rPr>
              <a:t>bạch</a:t>
            </a:r>
            <a:r>
              <a:rPr lang="en-US" sz="5400" i="1" dirty="0">
                <a:solidFill>
                  <a:srgbClr val="184345"/>
                </a:solidFill>
                <a:latin typeface=".ProTeacher03 Arima Madurai Bla" panose="00000A00000000000000" pitchFamily="2" charset="0"/>
                <a:cs typeface=".ProTeacher03 Arima Madurai Bla" panose="00000A00000000000000" pitchFamily="2" charset="0"/>
              </a:rPr>
              <a:t> </a:t>
            </a:r>
            <a:r>
              <a:rPr lang="en-US" sz="5400" i="1" dirty="0" err="1">
                <a:solidFill>
                  <a:srgbClr val="184345"/>
                </a:solidFill>
                <a:latin typeface=".ProTeacher03 Arima Madurai Bla" panose="00000A00000000000000" pitchFamily="2" charset="0"/>
                <a:cs typeface=".ProTeacher03 Arima Madurai Bla" panose="00000A00000000000000" pitchFamily="2" charset="0"/>
              </a:rPr>
              <a:t>tạng</a:t>
            </a:r>
            <a:endParaRPr lang="en-US" sz="5400" i="1" dirty="0">
              <a:solidFill>
                <a:srgbClr val="184345"/>
              </a:solidFill>
              <a:latin typeface=".ProTeacher03 Arima Madurai Bla" panose="00000A00000000000000" pitchFamily="2" charset="0"/>
              <a:cs typeface=".ProTeacher03 Arima Madurai Bla" panose="00000A00000000000000" pitchFamily="2" charset="0"/>
            </a:endParaRPr>
          </a:p>
        </p:txBody>
      </p:sp>
    </p:spTree>
    <p:extLst>
      <p:ext uri="{BB962C8B-B14F-4D97-AF65-F5344CB8AC3E}">
        <p14:creationId xmlns:p14="http://schemas.microsoft.com/office/powerpoint/2010/main" val="55116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p:cNvSpPr txBox="1"/>
          <p:nvPr/>
        </p:nvSpPr>
        <p:spPr>
          <a:xfrm rot="20637131">
            <a:off x="519483" y="2651491"/>
            <a:ext cx="10965775" cy="1631216"/>
          </a:xfrm>
          <a:prstGeom prst="rect">
            <a:avLst/>
          </a:prstGeom>
          <a:noFill/>
        </p:spPr>
        <p:txBody>
          <a:bodyPr wrap="square" rtlCol="0">
            <a:prstTxWarp prst="textCanUp">
              <a:avLst/>
            </a:prstTxWarp>
            <a:spAutoFit/>
          </a:bodyPr>
          <a:lstStyle/>
          <a:p>
            <a:r>
              <a:rPr lang="en-US" sz="10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VnLincolnH" panose="020B7200000000000000" pitchFamily="34" charset="0"/>
              </a:rPr>
              <a:t>ĐẤU TRƯỜNG 40</a:t>
            </a:r>
          </a:p>
        </p:txBody>
      </p:sp>
    </p:spTree>
    <p:extLst>
      <p:ext uri="{BB962C8B-B14F-4D97-AF65-F5344CB8AC3E}">
        <p14:creationId xmlns:p14="http://schemas.microsoft.com/office/powerpoint/2010/main" val="266623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7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Quad Arrow Callout 5"/>
          <p:cNvSpPr/>
          <p:nvPr/>
        </p:nvSpPr>
        <p:spPr>
          <a:xfrm>
            <a:off x="609600" y="102711"/>
            <a:ext cx="4450080" cy="3870960"/>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LUẬT CHƠI</a:t>
            </a:r>
          </a:p>
        </p:txBody>
      </p:sp>
      <p:sp>
        <p:nvSpPr>
          <p:cNvPr id="7" name="Oval 6"/>
          <p:cNvSpPr/>
          <p:nvPr/>
        </p:nvSpPr>
        <p:spPr>
          <a:xfrm>
            <a:off x="4874260" y="5412899"/>
            <a:ext cx="2443480" cy="9855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LỚP 9</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4088289"/>
            <a:ext cx="2443480" cy="2649220"/>
          </a:xfrm>
          <a:prstGeom prst="rect">
            <a:avLst/>
          </a:prstGeom>
        </p:spPr>
      </p:pic>
      <p:sp>
        <p:nvSpPr>
          <p:cNvPr id="4" name="Rectangle 2">
            <a:extLst>
              <a:ext uri="{FF2B5EF4-FFF2-40B4-BE49-F238E27FC236}">
                <a16:creationId xmlns:a16="http://schemas.microsoft.com/office/drawing/2014/main" id="{4CF2DA25-0448-A759-0C6E-32C9D57C2412}"/>
              </a:ext>
            </a:extLst>
          </p:cNvPr>
          <p:cNvSpPr>
            <a:spLocks noChangeArrowheads="1"/>
          </p:cNvSpPr>
          <p:nvPr/>
        </p:nvSpPr>
        <p:spPr bwMode="auto">
          <a:xfrm>
            <a:off x="5237480" y="-198823"/>
            <a:ext cx="621792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Giáo</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viên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chiếu</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lần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hỏi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màn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sinh</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giơ</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đáp</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án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bằng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thể</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ký</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hiệu</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hướng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dẫn</a:t>
            </a:r>
            <a:r>
              <a:rPr lang="en-US" altLang="en-US" sz="2800" dirty="0">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sinh</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trả</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lời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sai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loại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khỏi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cuộc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chơi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sinh</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trả</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lời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đúng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chơi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tiếp</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Đến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hỏi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cuối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cùng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những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sinh</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vẫn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sàn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đấu</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cộng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điểm</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đua</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09120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Media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5" name="Rectangle 54"/>
          <p:cNvSpPr/>
          <p:nvPr/>
        </p:nvSpPr>
        <p:spPr>
          <a:xfrm>
            <a:off x="1270000" y="59334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56" name="Rectangle 55"/>
          <p:cNvSpPr/>
          <p:nvPr/>
        </p:nvSpPr>
        <p:spPr>
          <a:xfrm>
            <a:off x="2895600" y="59334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57" name="Rectangle 56"/>
          <p:cNvSpPr/>
          <p:nvPr/>
        </p:nvSpPr>
        <p:spPr>
          <a:xfrm>
            <a:off x="4521200" y="59334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58" name="Rectangle 57"/>
          <p:cNvSpPr/>
          <p:nvPr/>
        </p:nvSpPr>
        <p:spPr>
          <a:xfrm>
            <a:off x="6146800" y="59334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59" name="Rectangle 58"/>
          <p:cNvSpPr/>
          <p:nvPr/>
        </p:nvSpPr>
        <p:spPr>
          <a:xfrm>
            <a:off x="7772400" y="59334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0" name="Rectangle 59"/>
          <p:cNvSpPr/>
          <p:nvPr/>
        </p:nvSpPr>
        <p:spPr>
          <a:xfrm>
            <a:off x="9398000" y="59334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1" name="Rectangle 60"/>
          <p:cNvSpPr/>
          <p:nvPr/>
        </p:nvSpPr>
        <p:spPr>
          <a:xfrm>
            <a:off x="1270000" y="51003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2" name="Rectangle 61"/>
          <p:cNvSpPr/>
          <p:nvPr/>
        </p:nvSpPr>
        <p:spPr>
          <a:xfrm>
            <a:off x="2895600" y="51003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3" name="Rectangle 62"/>
          <p:cNvSpPr/>
          <p:nvPr/>
        </p:nvSpPr>
        <p:spPr>
          <a:xfrm>
            <a:off x="4521200" y="51003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4" name="Rectangle 63"/>
          <p:cNvSpPr/>
          <p:nvPr/>
        </p:nvSpPr>
        <p:spPr>
          <a:xfrm>
            <a:off x="6146800" y="51003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5" name="Rectangle 64"/>
          <p:cNvSpPr/>
          <p:nvPr/>
        </p:nvSpPr>
        <p:spPr>
          <a:xfrm>
            <a:off x="7772400" y="51003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6" name="Rectangle 65"/>
          <p:cNvSpPr/>
          <p:nvPr/>
        </p:nvSpPr>
        <p:spPr>
          <a:xfrm>
            <a:off x="9398000" y="51003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7" name="Rectangle 66"/>
          <p:cNvSpPr/>
          <p:nvPr/>
        </p:nvSpPr>
        <p:spPr>
          <a:xfrm>
            <a:off x="1270000" y="42672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8" name="Rectangle 67"/>
          <p:cNvSpPr/>
          <p:nvPr/>
        </p:nvSpPr>
        <p:spPr>
          <a:xfrm>
            <a:off x="2895600" y="42672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69" name="Rectangle 68"/>
          <p:cNvSpPr/>
          <p:nvPr/>
        </p:nvSpPr>
        <p:spPr>
          <a:xfrm>
            <a:off x="4521200" y="42672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0" name="Rectangle 69"/>
          <p:cNvSpPr/>
          <p:nvPr/>
        </p:nvSpPr>
        <p:spPr>
          <a:xfrm>
            <a:off x="6146800" y="42672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1" name="Rectangle 70"/>
          <p:cNvSpPr/>
          <p:nvPr/>
        </p:nvSpPr>
        <p:spPr>
          <a:xfrm>
            <a:off x="7772400" y="42672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2" name="Rectangle 71"/>
          <p:cNvSpPr/>
          <p:nvPr/>
        </p:nvSpPr>
        <p:spPr>
          <a:xfrm>
            <a:off x="9398000" y="42672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3" name="Rectangle 72"/>
          <p:cNvSpPr/>
          <p:nvPr/>
        </p:nvSpPr>
        <p:spPr>
          <a:xfrm>
            <a:off x="1270000" y="343408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4" name="Rectangle 73"/>
          <p:cNvSpPr/>
          <p:nvPr/>
        </p:nvSpPr>
        <p:spPr>
          <a:xfrm>
            <a:off x="2895600" y="343408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5" name="Rectangle 74"/>
          <p:cNvSpPr/>
          <p:nvPr/>
        </p:nvSpPr>
        <p:spPr>
          <a:xfrm>
            <a:off x="4521200" y="343408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6" name="Rectangle 75"/>
          <p:cNvSpPr/>
          <p:nvPr/>
        </p:nvSpPr>
        <p:spPr>
          <a:xfrm>
            <a:off x="6146800" y="343408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7" name="Rectangle 76"/>
          <p:cNvSpPr/>
          <p:nvPr/>
        </p:nvSpPr>
        <p:spPr>
          <a:xfrm>
            <a:off x="7772400" y="343408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8" name="Rectangle 77"/>
          <p:cNvSpPr/>
          <p:nvPr/>
        </p:nvSpPr>
        <p:spPr>
          <a:xfrm>
            <a:off x="9398000" y="343408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79" name="Rectangle 78"/>
          <p:cNvSpPr/>
          <p:nvPr/>
        </p:nvSpPr>
        <p:spPr>
          <a:xfrm>
            <a:off x="1270000" y="260096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Triều</a:t>
            </a:r>
            <a:endParaRPr lang="en-US" sz="3200" dirty="0"/>
          </a:p>
        </p:txBody>
      </p:sp>
      <p:sp>
        <p:nvSpPr>
          <p:cNvPr id="80" name="Rectangle 79"/>
          <p:cNvSpPr/>
          <p:nvPr/>
        </p:nvSpPr>
        <p:spPr>
          <a:xfrm>
            <a:off x="2895600" y="260096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Giang</a:t>
            </a:r>
            <a:endParaRPr lang="en-US" sz="3200" dirty="0"/>
          </a:p>
        </p:txBody>
      </p:sp>
      <p:sp>
        <p:nvSpPr>
          <p:cNvPr id="81" name="Rectangle 80"/>
          <p:cNvSpPr/>
          <p:nvPr/>
        </p:nvSpPr>
        <p:spPr>
          <a:xfrm>
            <a:off x="4521200" y="260096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82" name="Rectangle 81"/>
          <p:cNvSpPr/>
          <p:nvPr/>
        </p:nvSpPr>
        <p:spPr>
          <a:xfrm>
            <a:off x="6146800" y="260096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83" name="Rectangle 82"/>
          <p:cNvSpPr/>
          <p:nvPr/>
        </p:nvSpPr>
        <p:spPr>
          <a:xfrm>
            <a:off x="7772400" y="260096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84" name="Rectangle 83"/>
          <p:cNvSpPr/>
          <p:nvPr/>
        </p:nvSpPr>
        <p:spPr>
          <a:xfrm>
            <a:off x="9398000" y="260096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85" name="Rectangle 84"/>
          <p:cNvSpPr/>
          <p:nvPr/>
        </p:nvSpPr>
        <p:spPr>
          <a:xfrm>
            <a:off x="1270000" y="17678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Nhi</a:t>
            </a:r>
            <a:endParaRPr lang="en-US" sz="3200" dirty="0"/>
          </a:p>
        </p:txBody>
      </p:sp>
      <p:sp>
        <p:nvSpPr>
          <p:cNvPr id="86" name="Rectangle 85"/>
          <p:cNvSpPr/>
          <p:nvPr/>
        </p:nvSpPr>
        <p:spPr>
          <a:xfrm>
            <a:off x="2895600" y="17678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Lan</a:t>
            </a:r>
          </a:p>
        </p:txBody>
      </p:sp>
      <p:sp>
        <p:nvSpPr>
          <p:cNvPr id="87" name="Rectangle 86"/>
          <p:cNvSpPr/>
          <p:nvPr/>
        </p:nvSpPr>
        <p:spPr>
          <a:xfrm>
            <a:off x="4521200" y="17678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Hòa</a:t>
            </a:r>
            <a:endParaRPr lang="en-US" sz="3200" dirty="0"/>
          </a:p>
        </p:txBody>
      </p:sp>
      <p:sp>
        <p:nvSpPr>
          <p:cNvPr id="88" name="Rectangle 87"/>
          <p:cNvSpPr/>
          <p:nvPr/>
        </p:nvSpPr>
        <p:spPr>
          <a:xfrm>
            <a:off x="6146800" y="17678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H. An</a:t>
            </a:r>
          </a:p>
        </p:txBody>
      </p:sp>
      <p:sp>
        <p:nvSpPr>
          <p:cNvPr id="89" name="Rectangle 88"/>
          <p:cNvSpPr/>
          <p:nvPr/>
        </p:nvSpPr>
        <p:spPr>
          <a:xfrm>
            <a:off x="7772400" y="17678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Tr. An</a:t>
            </a:r>
          </a:p>
        </p:txBody>
      </p:sp>
      <p:sp>
        <p:nvSpPr>
          <p:cNvPr id="90" name="Rectangle 89"/>
          <p:cNvSpPr/>
          <p:nvPr/>
        </p:nvSpPr>
        <p:spPr>
          <a:xfrm>
            <a:off x="9398000" y="176784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err="1"/>
              <a:t>Tuấn</a:t>
            </a:r>
            <a:r>
              <a:rPr lang="en-US" sz="2000" dirty="0"/>
              <a:t> </a:t>
            </a:r>
            <a:r>
              <a:rPr lang="en-US" sz="2000" dirty="0" err="1"/>
              <a:t>Anh</a:t>
            </a:r>
            <a:endParaRPr lang="en-US" sz="2000" dirty="0"/>
          </a:p>
        </p:txBody>
      </p:sp>
      <p:sp>
        <p:nvSpPr>
          <p:cNvPr id="91" name="Rectangle 90"/>
          <p:cNvSpPr/>
          <p:nvPr/>
        </p:nvSpPr>
        <p:spPr>
          <a:xfrm>
            <a:off x="1270000" y="9347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Thu </a:t>
            </a:r>
            <a:r>
              <a:rPr lang="en-US" sz="2000" dirty="0" err="1"/>
              <a:t>Trang</a:t>
            </a:r>
            <a:endParaRPr lang="en-US" sz="2000" dirty="0"/>
          </a:p>
        </p:txBody>
      </p:sp>
      <p:sp>
        <p:nvSpPr>
          <p:cNvPr id="92" name="Rectangle 91"/>
          <p:cNvSpPr/>
          <p:nvPr/>
        </p:nvSpPr>
        <p:spPr>
          <a:xfrm>
            <a:off x="2895600" y="9347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Thảo</a:t>
            </a:r>
            <a:endParaRPr lang="en-US" sz="3200" dirty="0"/>
          </a:p>
        </p:txBody>
      </p:sp>
      <p:sp>
        <p:nvSpPr>
          <p:cNvPr id="93" name="Rectangle 92"/>
          <p:cNvSpPr/>
          <p:nvPr/>
        </p:nvSpPr>
        <p:spPr>
          <a:xfrm>
            <a:off x="4521200" y="9347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A. </a:t>
            </a:r>
            <a:r>
              <a:rPr lang="en-US" sz="2400" dirty="0" err="1"/>
              <a:t>Dũng</a:t>
            </a:r>
            <a:endParaRPr lang="en-US" sz="2400" dirty="0"/>
          </a:p>
        </p:txBody>
      </p:sp>
      <p:sp>
        <p:nvSpPr>
          <p:cNvPr id="94" name="Rectangle 93"/>
          <p:cNvSpPr/>
          <p:nvPr/>
        </p:nvSpPr>
        <p:spPr>
          <a:xfrm>
            <a:off x="6146800" y="9347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P. </a:t>
            </a:r>
            <a:r>
              <a:rPr lang="en-US" sz="2400" dirty="0" err="1"/>
              <a:t>Dũng</a:t>
            </a:r>
            <a:endParaRPr lang="en-US" sz="2400" dirty="0"/>
          </a:p>
        </p:txBody>
      </p:sp>
      <p:sp>
        <p:nvSpPr>
          <p:cNvPr id="95" name="Rectangle 94"/>
          <p:cNvSpPr/>
          <p:nvPr/>
        </p:nvSpPr>
        <p:spPr>
          <a:xfrm>
            <a:off x="7772400" y="9347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Minh</a:t>
            </a:r>
          </a:p>
        </p:txBody>
      </p:sp>
      <p:sp>
        <p:nvSpPr>
          <p:cNvPr id="96" name="Rectangle 95"/>
          <p:cNvSpPr/>
          <p:nvPr/>
        </p:nvSpPr>
        <p:spPr>
          <a:xfrm>
            <a:off x="9398000" y="93472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Trúc</a:t>
            </a:r>
            <a:endParaRPr lang="en-US" sz="3200" dirty="0"/>
          </a:p>
        </p:txBody>
      </p:sp>
      <p:sp>
        <p:nvSpPr>
          <p:cNvPr id="97" name="Rectangle 96"/>
          <p:cNvSpPr/>
          <p:nvPr/>
        </p:nvSpPr>
        <p:spPr>
          <a:xfrm>
            <a:off x="1270000" y="1016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Ngọc</a:t>
            </a:r>
            <a:endParaRPr lang="en-US" sz="3200" dirty="0"/>
          </a:p>
        </p:txBody>
      </p:sp>
      <p:sp>
        <p:nvSpPr>
          <p:cNvPr id="98" name="Rectangle 97"/>
          <p:cNvSpPr/>
          <p:nvPr/>
        </p:nvSpPr>
        <p:spPr>
          <a:xfrm>
            <a:off x="2895600" y="1016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Mai</a:t>
            </a:r>
          </a:p>
        </p:txBody>
      </p:sp>
      <p:sp>
        <p:nvSpPr>
          <p:cNvPr id="99" name="Rectangle 98"/>
          <p:cNvSpPr/>
          <p:nvPr/>
        </p:nvSpPr>
        <p:spPr>
          <a:xfrm>
            <a:off x="4521200" y="1016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Hân</a:t>
            </a:r>
            <a:endParaRPr lang="en-US" sz="3200" dirty="0"/>
          </a:p>
        </p:txBody>
      </p:sp>
      <p:sp>
        <p:nvSpPr>
          <p:cNvPr id="100" name="Rectangle 99"/>
          <p:cNvSpPr/>
          <p:nvPr/>
        </p:nvSpPr>
        <p:spPr>
          <a:xfrm>
            <a:off x="6146800" y="1016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Trí</a:t>
            </a:r>
            <a:endParaRPr lang="en-US" sz="3200" dirty="0"/>
          </a:p>
        </p:txBody>
      </p:sp>
      <p:sp>
        <p:nvSpPr>
          <p:cNvPr id="101" name="Rectangle 100"/>
          <p:cNvSpPr/>
          <p:nvPr/>
        </p:nvSpPr>
        <p:spPr>
          <a:xfrm>
            <a:off x="7772400" y="1016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Tiến</a:t>
            </a:r>
            <a:endParaRPr lang="en-US" sz="3200" dirty="0"/>
          </a:p>
        </p:txBody>
      </p:sp>
      <p:sp>
        <p:nvSpPr>
          <p:cNvPr id="102" name="Rectangle 101"/>
          <p:cNvSpPr/>
          <p:nvPr/>
        </p:nvSpPr>
        <p:spPr>
          <a:xfrm>
            <a:off x="9398000" y="101600"/>
            <a:ext cx="1300480" cy="599440"/>
          </a:xfrm>
          <a:prstGeom prst="rect">
            <a:avLst/>
          </a:prstGeom>
          <a:solidFill>
            <a:srgbClr val="FF0000"/>
          </a:solidFill>
          <a:effectLst>
            <a:glow rad="635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Thảo</a:t>
            </a:r>
            <a:r>
              <a:rPr lang="en-US" dirty="0"/>
              <a:t> </a:t>
            </a:r>
            <a:r>
              <a:rPr lang="en-US" dirty="0" err="1"/>
              <a:t>Trang</a:t>
            </a:r>
            <a:endParaRPr lang="en-US" dirty="0"/>
          </a:p>
        </p:txBody>
      </p:sp>
      <p:sp>
        <p:nvSpPr>
          <p:cNvPr id="105" name="Oval 104">
            <a:hlinkClick r:id="rId6" action="ppaction://hlinksldjump"/>
          </p:cNvPr>
          <p:cNvSpPr/>
          <p:nvPr/>
        </p:nvSpPr>
        <p:spPr>
          <a:xfrm>
            <a:off x="223520" y="147320"/>
            <a:ext cx="822960" cy="508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22225">
                  <a:solidFill>
                    <a:schemeClr val="accent2"/>
                  </a:solidFill>
                  <a:prstDash val="solid"/>
                </a:ln>
                <a:solidFill>
                  <a:schemeClr val="accent2">
                    <a:lumMod val="40000"/>
                    <a:lumOff val="60000"/>
                  </a:schemeClr>
                </a:solidFill>
              </a:rPr>
              <a:t>1</a:t>
            </a:r>
          </a:p>
        </p:txBody>
      </p:sp>
      <p:sp>
        <p:nvSpPr>
          <p:cNvPr id="106" name="Oval 105">
            <a:hlinkClick r:id="rId7" action="ppaction://hlinksldjump"/>
          </p:cNvPr>
          <p:cNvSpPr/>
          <p:nvPr/>
        </p:nvSpPr>
        <p:spPr>
          <a:xfrm>
            <a:off x="223520" y="980440"/>
            <a:ext cx="822960" cy="508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22225">
                  <a:solidFill>
                    <a:schemeClr val="accent2"/>
                  </a:solidFill>
                  <a:prstDash val="solid"/>
                </a:ln>
                <a:solidFill>
                  <a:schemeClr val="accent2">
                    <a:lumMod val="40000"/>
                    <a:lumOff val="60000"/>
                  </a:schemeClr>
                </a:solidFill>
              </a:rPr>
              <a:t>2</a:t>
            </a:r>
          </a:p>
        </p:txBody>
      </p:sp>
      <p:sp>
        <p:nvSpPr>
          <p:cNvPr id="107" name="Oval 106">
            <a:hlinkClick r:id="rId8" action="ppaction://hlinksldjump"/>
          </p:cNvPr>
          <p:cNvSpPr/>
          <p:nvPr/>
        </p:nvSpPr>
        <p:spPr>
          <a:xfrm>
            <a:off x="223520" y="1813560"/>
            <a:ext cx="822960" cy="508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22225">
                  <a:solidFill>
                    <a:schemeClr val="accent2"/>
                  </a:solidFill>
                  <a:prstDash val="solid"/>
                </a:ln>
                <a:solidFill>
                  <a:schemeClr val="accent2">
                    <a:lumMod val="40000"/>
                    <a:lumOff val="60000"/>
                  </a:schemeClr>
                </a:solidFill>
              </a:rPr>
              <a:t>3</a:t>
            </a:r>
          </a:p>
        </p:txBody>
      </p:sp>
      <p:sp>
        <p:nvSpPr>
          <p:cNvPr id="108" name="Oval 107">
            <a:hlinkClick r:id="rId9" action="ppaction://hlinksldjump"/>
          </p:cNvPr>
          <p:cNvSpPr/>
          <p:nvPr/>
        </p:nvSpPr>
        <p:spPr>
          <a:xfrm>
            <a:off x="223520" y="2646680"/>
            <a:ext cx="822960" cy="508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22225">
                  <a:solidFill>
                    <a:schemeClr val="accent2"/>
                  </a:solidFill>
                  <a:prstDash val="solid"/>
                </a:ln>
                <a:solidFill>
                  <a:schemeClr val="accent2">
                    <a:lumMod val="40000"/>
                    <a:lumOff val="60000"/>
                  </a:schemeClr>
                </a:solidFill>
              </a:rPr>
              <a:t>4</a:t>
            </a:r>
          </a:p>
        </p:txBody>
      </p:sp>
      <p:sp>
        <p:nvSpPr>
          <p:cNvPr id="109" name="Oval 108">
            <a:hlinkClick r:id="rId10" action="ppaction://hlinksldjump"/>
          </p:cNvPr>
          <p:cNvSpPr/>
          <p:nvPr/>
        </p:nvSpPr>
        <p:spPr>
          <a:xfrm>
            <a:off x="223520" y="3479800"/>
            <a:ext cx="822960" cy="508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22225">
                  <a:solidFill>
                    <a:schemeClr val="accent2"/>
                  </a:solidFill>
                  <a:prstDash val="solid"/>
                </a:ln>
                <a:solidFill>
                  <a:schemeClr val="accent2">
                    <a:lumMod val="40000"/>
                    <a:lumOff val="60000"/>
                  </a:schemeClr>
                </a:solidFill>
              </a:rPr>
              <a:t>5</a:t>
            </a:r>
          </a:p>
        </p:txBody>
      </p:sp>
    </p:spTree>
    <p:extLst>
      <p:ext uri="{BB962C8B-B14F-4D97-AF65-F5344CB8AC3E}">
        <p14:creationId xmlns:p14="http://schemas.microsoft.com/office/powerpoint/2010/main" val="267922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56" fill="hold"/>
                                        <p:tgtEl>
                                          <p:spTgt spid="10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5"/>
                    </p:tgtEl>
                  </p:cond>
                </p:stCondLst>
                <p:endSync evt="end" delay="0">
                  <p:rtn val="all"/>
                </p:endSync>
                <p:childTnLst>
                  <p:par>
                    <p:cTn id="8" fill="hold">
                      <p:stCondLst>
                        <p:cond delay="0"/>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55"/>
                                        </p:tgtEl>
                                        <p:attrNameLst>
                                          <p:attrName>ppt_x</p:attrName>
                                        </p:attrNameLst>
                                      </p:cBhvr>
                                      <p:tavLst>
                                        <p:tav tm="0">
                                          <p:val>
                                            <p:strVal val="ppt_x"/>
                                          </p:val>
                                        </p:tav>
                                        <p:tav tm="100000">
                                          <p:val>
                                            <p:strVal val="ppt_x"/>
                                          </p:val>
                                        </p:tav>
                                      </p:tavLst>
                                    </p:anim>
                                    <p:anim calcmode="lin" valueType="num">
                                      <p:cBhvr additive="base">
                                        <p:cTn id="12" dur="500"/>
                                        <p:tgtEl>
                                          <p:spTgt spid="55"/>
                                        </p:tgtEl>
                                        <p:attrNameLst>
                                          <p:attrName>ppt_y</p:attrName>
                                        </p:attrNameLst>
                                      </p:cBhvr>
                                      <p:tavLst>
                                        <p:tav tm="0">
                                          <p:val>
                                            <p:strVal val="ppt_y"/>
                                          </p:val>
                                        </p:tav>
                                        <p:tav tm="100000">
                                          <p:val>
                                            <p:strVal val="1+ppt_h/2"/>
                                          </p:val>
                                        </p:tav>
                                      </p:tavLst>
                                    </p:anim>
                                    <p:set>
                                      <p:cBhvr>
                                        <p:cTn id="13"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55"/>
                  </p:tgtEl>
                </p:cond>
              </p:nextCondLst>
            </p:seq>
            <p:seq concurrent="1" nextAc="seek">
              <p:cTn id="14" restart="whenNotActive" fill="hold" evtFilter="cancelBubble" nodeType="interactiveSeq">
                <p:stCondLst>
                  <p:cond evt="onClick" delay="0">
                    <p:tgtEl>
                      <p:spTgt spid="56"/>
                    </p:tgtEl>
                  </p:cond>
                </p:stCondLst>
                <p:endSync evt="end" delay="0">
                  <p:rtn val="all"/>
                </p:endSync>
                <p:childTnLst>
                  <p:par>
                    <p:cTn id="15" fill="hold">
                      <p:stCondLst>
                        <p:cond delay="0"/>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6"/>
                                        </p:tgtEl>
                                        <p:attrNameLst>
                                          <p:attrName>ppt_x</p:attrName>
                                        </p:attrNameLst>
                                      </p:cBhvr>
                                      <p:tavLst>
                                        <p:tav tm="0">
                                          <p:val>
                                            <p:strVal val="ppt_x"/>
                                          </p:val>
                                        </p:tav>
                                        <p:tav tm="100000">
                                          <p:val>
                                            <p:strVal val="ppt_x"/>
                                          </p:val>
                                        </p:tav>
                                      </p:tavLst>
                                    </p:anim>
                                    <p:anim calcmode="lin" valueType="num">
                                      <p:cBhvr additive="base">
                                        <p:cTn id="19" dur="500"/>
                                        <p:tgtEl>
                                          <p:spTgt spid="56"/>
                                        </p:tgtEl>
                                        <p:attrNameLst>
                                          <p:attrName>ppt_y</p:attrName>
                                        </p:attrNameLst>
                                      </p:cBhvr>
                                      <p:tavLst>
                                        <p:tav tm="0">
                                          <p:val>
                                            <p:strVal val="ppt_y"/>
                                          </p:val>
                                        </p:tav>
                                        <p:tav tm="100000">
                                          <p:val>
                                            <p:strVal val="1+ppt_h/2"/>
                                          </p:val>
                                        </p:tav>
                                      </p:tavLst>
                                    </p:anim>
                                    <p:set>
                                      <p:cBhvr>
                                        <p:cTn id="20"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56"/>
                  </p:tgtEl>
                </p:cond>
              </p:nextCondLst>
            </p:seq>
            <p:seq concurrent="1" nextAc="seek">
              <p:cTn id="21" restart="whenNotActive" fill="hold" evtFilter="cancelBubble" nodeType="interactiveSeq">
                <p:stCondLst>
                  <p:cond evt="onClick" delay="0">
                    <p:tgtEl>
                      <p:spTgt spid="57"/>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500"/>
                                        <p:tgtEl>
                                          <p:spTgt spid="57"/>
                                        </p:tgtEl>
                                        <p:attrNameLst>
                                          <p:attrName>ppt_x</p:attrName>
                                        </p:attrNameLst>
                                      </p:cBhvr>
                                      <p:tavLst>
                                        <p:tav tm="0">
                                          <p:val>
                                            <p:strVal val="ppt_x"/>
                                          </p:val>
                                        </p:tav>
                                        <p:tav tm="100000">
                                          <p:val>
                                            <p:strVal val="ppt_x"/>
                                          </p:val>
                                        </p:tav>
                                      </p:tavLst>
                                    </p:anim>
                                    <p:anim calcmode="lin" valueType="num">
                                      <p:cBhvr additive="base">
                                        <p:cTn id="26" dur="500"/>
                                        <p:tgtEl>
                                          <p:spTgt spid="57"/>
                                        </p:tgtEl>
                                        <p:attrNameLst>
                                          <p:attrName>ppt_y</p:attrName>
                                        </p:attrNameLst>
                                      </p:cBhvr>
                                      <p:tavLst>
                                        <p:tav tm="0">
                                          <p:val>
                                            <p:strVal val="ppt_y"/>
                                          </p:val>
                                        </p:tav>
                                        <p:tav tm="100000">
                                          <p:val>
                                            <p:strVal val="1+ppt_h/2"/>
                                          </p:val>
                                        </p:tav>
                                      </p:tavLst>
                                    </p:anim>
                                    <p:set>
                                      <p:cBhvr>
                                        <p:cTn id="27"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57"/>
                  </p:tgtEl>
                </p:cond>
              </p:nextCondLst>
            </p:seq>
            <p:seq concurrent="1" nextAc="seek">
              <p:cTn id="28" restart="whenNotActive" fill="hold" evtFilter="cancelBubble" nodeType="interactiveSeq">
                <p:stCondLst>
                  <p:cond evt="onClick" delay="0">
                    <p:tgtEl>
                      <p:spTgt spid="5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500"/>
                                        <p:tgtEl>
                                          <p:spTgt spid="58"/>
                                        </p:tgtEl>
                                        <p:attrNameLst>
                                          <p:attrName>ppt_x</p:attrName>
                                        </p:attrNameLst>
                                      </p:cBhvr>
                                      <p:tavLst>
                                        <p:tav tm="0">
                                          <p:val>
                                            <p:strVal val="ppt_x"/>
                                          </p:val>
                                        </p:tav>
                                        <p:tav tm="100000">
                                          <p:val>
                                            <p:strVal val="ppt_x"/>
                                          </p:val>
                                        </p:tav>
                                      </p:tavLst>
                                    </p:anim>
                                    <p:anim calcmode="lin" valueType="num">
                                      <p:cBhvr additive="base">
                                        <p:cTn id="33" dur="500"/>
                                        <p:tgtEl>
                                          <p:spTgt spid="58"/>
                                        </p:tgtEl>
                                        <p:attrNameLst>
                                          <p:attrName>ppt_y</p:attrName>
                                        </p:attrNameLst>
                                      </p:cBhvr>
                                      <p:tavLst>
                                        <p:tav tm="0">
                                          <p:val>
                                            <p:strVal val="ppt_y"/>
                                          </p:val>
                                        </p:tav>
                                        <p:tav tm="100000">
                                          <p:val>
                                            <p:strVal val="1+ppt_h/2"/>
                                          </p:val>
                                        </p:tav>
                                      </p:tavLst>
                                    </p:anim>
                                    <p:set>
                                      <p:cBhvr>
                                        <p:cTn id="34"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9"/>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59"/>
                                        </p:tgtEl>
                                        <p:attrNameLst>
                                          <p:attrName>ppt_x</p:attrName>
                                        </p:attrNameLst>
                                      </p:cBhvr>
                                      <p:tavLst>
                                        <p:tav tm="0">
                                          <p:val>
                                            <p:strVal val="ppt_x"/>
                                          </p:val>
                                        </p:tav>
                                        <p:tav tm="100000">
                                          <p:val>
                                            <p:strVal val="ppt_x"/>
                                          </p:val>
                                        </p:tav>
                                      </p:tavLst>
                                    </p:anim>
                                    <p:anim calcmode="lin" valueType="num">
                                      <p:cBhvr additive="base">
                                        <p:cTn id="40" dur="500"/>
                                        <p:tgtEl>
                                          <p:spTgt spid="59"/>
                                        </p:tgtEl>
                                        <p:attrNameLst>
                                          <p:attrName>ppt_y</p:attrName>
                                        </p:attrNameLst>
                                      </p:cBhvr>
                                      <p:tavLst>
                                        <p:tav tm="0">
                                          <p:val>
                                            <p:strVal val="ppt_y"/>
                                          </p:val>
                                        </p:tav>
                                        <p:tav tm="100000">
                                          <p:val>
                                            <p:strVal val="1+ppt_h/2"/>
                                          </p:val>
                                        </p:tav>
                                      </p:tavLst>
                                    </p:anim>
                                    <p:set>
                                      <p:cBhvr>
                                        <p:cTn id="41"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59"/>
                  </p:tgtEl>
                </p:cond>
              </p:nextCondLst>
            </p:seq>
            <p:seq concurrent="1" nextAc="seek">
              <p:cTn id="42" restart="whenNotActive" fill="hold" evtFilter="cancelBubble" nodeType="interactiveSeq">
                <p:stCondLst>
                  <p:cond evt="onClick" delay="0">
                    <p:tgtEl>
                      <p:spTgt spid="60"/>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60"/>
                                        </p:tgtEl>
                                        <p:attrNameLst>
                                          <p:attrName>ppt_x</p:attrName>
                                        </p:attrNameLst>
                                      </p:cBhvr>
                                      <p:tavLst>
                                        <p:tav tm="0">
                                          <p:val>
                                            <p:strVal val="ppt_x"/>
                                          </p:val>
                                        </p:tav>
                                        <p:tav tm="100000">
                                          <p:val>
                                            <p:strVal val="ppt_x"/>
                                          </p:val>
                                        </p:tav>
                                      </p:tavLst>
                                    </p:anim>
                                    <p:anim calcmode="lin" valueType="num">
                                      <p:cBhvr additive="base">
                                        <p:cTn id="47" dur="500"/>
                                        <p:tgtEl>
                                          <p:spTgt spid="60"/>
                                        </p:tgtEl>
                                        <p:attrNameLst>
                                          <p:attrName>ppt_y</p:attrName>
                                        </p:attrNameLst>
                                      </p:cBhvr>
                                      <p:tavLst>
                                        <p:tav tm="0">
                                          <p:val>
                                            <p:strVal val="ppt_y"/>
                                          </p:val>
                                        </p:tav>
                                        <p:tav tm="100000">
                                          <p:val>
                                            <p:strVal val="1+ppt_h/2"/>
                                          </p:val>
                                        </p:tav>
                                      </p:tavLst>
                                    </p:anim>
                                    <p:set>
                                      <p:cBhvr>
                                        <p:cTn id="48"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0"/>
                  </p:tgtEl>
                </p:cond>
              </p:nextCondLst>
            </p:seq>
            <p:seq concurrent="1" nextAc="seek">
              <p:cTn id="49" restart="whenNotActive" fill="hold" evtFilter="cancelBubble" nodeType="interactiveSeq">
                <p:stCondLst>
                  <p:cond evt="onClick" delay="0">
                    <p:tgtEl>
                      <p:spTgt spid="61"/>
                    </p:tgtEl>
                  </p:cond>
                </p:stCondLst>
                <p:endSync evt="end" delay="0">
                  <p:rtn val="all"/>
                </p:endSync>
                <p:childTnLst>
                  <p:par>
                    <p:cTn id="50" fill="hold">
                      <p:stCondLst>
                        <p:cond delay="0"/>
                      </p:stCondLst>
                      <p:childTnLst>
                        <p:par>
                          <p:cTn id="51" fill="hold">
                            <p:stCondLst>
                              <p:cond delay="0"/>
                            </p:stCondLst>
                            <p:childTnLst>
                              <p:par>
                                <p:cTn id="52" presetID="2" presetClass="exit" presetSubtype="4" fill="hold" grpId="0" nodeType="clickEffect">
                                  <p:stCondLst>
                                    <p:cond delay="0"/>
                                  </p:stCondLst>
                                  <p:childTnLst>
                                    <p:anim calcmode="lin" valueType="num">
                                      <p:cBhvr additive="base">
                                        <p:cTn id="53" dur="500"/>
                                        <p:tgtEl>
                                          <p:spTgt spid="61"/>
                                        </p:tgtEl>
                                        <p:attrNameLst>
                                          <p:attrName>ppt_x</p:attrName>
                                        </p:attrNameLst>
                                      </p:cBhvr>
                                      <p:tavLst>
                                        <p:tav tm="0">
                                          <p:val>
                                            <p:strVal val="ppt_x"/>
                                          </p:val>
                                        </p:tav>
                                        <p:tav tm="100000">
                                          <p:val>
                                            <p:strVal val="ppt_x"/>
                                          </p:val>
                                        </p:tav>
                                      </p:tavLst>
                                    </p:anim>
                                    <p:anim calcmode="lin" valueType="num">
                                      <p:cBhvr additive="base">
                                        <p:cTn id="54" dur="500"/>
                                        <p:tgtEl>
                                          <p:spTgt spid="61"/>
                                        </p:tgtEl>
                                        <p:attrNameLst>
                                          <p:attrName>ppt_y</p:attrName>
                                        </p:attrNameLst>
                                      </p:cBhvr>
                                      <p:tavLst>
                                        <p:tav tm="0">
                                          <p:val>
                                            <p:strVal val="ppt_y"/>
                                          </p:val>
                                        </p:tav>
                                        <p:tav tm="100000">
                                          <p:val>
                                            <p:strVal val="1+ppt_h/2"/>
                                          </p:val>
                                        </p:tav>
                                      </p:tavLst>
                                    </p:anim>
                                    <p:set>
                                      <p:cBhvr>
                                        <p:cTn id="55"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62"/>
                                        </p:tgtEl>
                                        <p:attrNameLst>
                                          <p:attrName>ppt_x</p:attrName>
                                        </p:attrNameLst>
                                      </p:cBhvr>
                                      <p:tavLst>
                                        <p:tav tm="0">
                                          <p:val>
                                            <p:strVal val="ppt_x"/>
                                          </p:val>
                                        </p:tav>
                                        <p:tav tm="100000">
                                          <p:val>
                                            <p:strVal val="ppt_x"/>
                                          </p:val>
                                        </p:tav>
                                      </p:tavLst>
                                    </p:anim>
                                    <p:anim calcmode="lin" valueType="num">
                                      <p:cBhvr additive="base">
                                        <p:cTn id="61" dur="500"/>
                                        <p:tgtEl>
                                          <p:spTgt spid="62"/>
                                        </p:tgtEl>
                                        <p:attrNameLst>
                                          <p:attrName>ppt_y</p:attrName>
                                        </p:attrNameLst>
                                      </p:cBhvr>
                                      <p:tavLst>
                                        <p:tav tm="0">
                                          <p:val>
                                            <p:strVal val="ppt_y"/>
                                          </p:val>
                                        </p:tav>
                                        <p:tav tm="100000">
                                          <p:val>
                                            <p:strVal val="1+ppt_h/2"/>
                                          </p:val>
                                        </p:tav>
                                      </p:tavLst>
                                    </p:anim>
                                    <p:set>
                                      <p:cBhvr>
                                        <p:cTn id="6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2"/>
                  </p:tgtEl>
                </p:cond>
              </p:nextCondLst>
            </p:seq>
            <p:seq concurrent="1" nextAc="seek">
              <p:cTn id="63" restart="whenNotActive" fill="hold" evtFilter="cancelBubble" nodeType="interactiveSeq">
                <p:stCondLst>
                  <p:cond evt="onClick" delay="0">
                    <p:tgtEl>
                      <p:spTgt spid="63"/>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0" nodeType="clickEffect">
                                  <p:stCondLst>
                                    <p:cond delay="0"/>
                                  </p:stCondLst>
                                  <p:childTnLst>
                                    <p:anim calcmode="lin" valueType="num">
                                      <p:cBhvr additive="base">
                                        <p:cTn id="67" dur="500"/>
                                        <p:tgtEl>
                                          <p:spTgt spid="63"/>
                                        </p:tgtEl>
                                        <p:attrNameLst>
                                          <p:attrName>ppt_x</p:attrName>
                                        </p:attrNameLst>
                                      </p:cBhvr>
                                      <p:tavLst>
                                        <p:tav tm="0">
                                          <p:val>
                                            <p:strVal val="ppt_x"/>
                                          </p:val>
                                        </p:tav>
                                        <p:tav tm="100000">
                                          <p:val>
                                            <p:strVal val="ppt_x"/>
                                          </p:val>
                                        </p:tav>
                                      </p:tavLst>
                                    </p:anim>
                                    <p:anim calcmode="lin" valueType="num">
                                      <p:cBhvr additive="base">
                                        <p:cTn id="68" dur="500"/>
                                        <p:tgtEl>
                                          <p:spTgt spid="63"/>
                                        </p:tgtEl>
                                        <p:attrNameLst>
                                          <p:attrName>ppt_y</p:attrName>
                                        </p:attrNameLst>
                                      </p:cBhvr>
                                      <p:tavLst>
                                        <p:tav tm="0">
                                          <p:val>
                                            <p:strVal val="ppt_y"/>
                                          </p:val>
                                        </p:tav>
                                        <p:tav tm="100000">
                                          <p:val>
                                            <p:strVal val="1+ppt_h/2"/>
                                          </p:val>
                                        </p:tav>
                                      </p:tavLst>
                                    </p:anim>
                                    <p:set>
                                      <p:cBhvr>
                                        <p:cTn id="69"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3"/>
                  </p:tgtEl>
                </p:cond>
              </p:nextCondLst>
            </p:seq>
            <p:seq concurrent="1" nextAc="seek">
              <p:cTn id="70" restart="whenNotActive" fill="hold" evtFilter="cancelBubble" nodeType="interactiveSeq">
                <p:stCondLst>
                  <p:cond evt="onClick" delay="0">
                    <p:tgtEl>
                      <p:spTgt spid="64"/>
                    </p:tgtEl>
                  </p:cond>
                </p:stCondLst>
                <p:endSync evt="end" delay="0">
                  <p:rtn val="all"/>
                </p:endSync>
                <p:childTnLst>
                  <p:par>
                    <p:cTn id="71" fill="hold">
                      <p:stCondLst>
                        <p:cond delay="0"/>
                      </p:stCondLst>
                      <p:childTnLst>
                        <p:par>
                          <p:cTn id="72" fill="hold">
                            <p:stCondLst>
                              <p:cond delay="0"/>
                            </p:stCondLst>
                            <p:childTnLst>
                              <p:par>
                                <p:cTn id="73" presetID="2" presetClass="exit" presetSubtype="4" fill="hold" grpId="0" nodeType="clickEffect">
                                  <p:stCondLst>
                                    <p:cond delay="0"/>
                                  </p:stCondLst>
                                  <p:childTnLst>
                                    <p:anim calcmode="lin" valueType="num">
                                      <p:cBhvr additive="base">
                                        <p:cTn id="74" dur="500"/>
                                        <p:tgtEl>
                                          <p:spTgt spid="64"/>
                                        </p:tgtEl>
                                        <p:attrNameLst>
                                          <p:attrName>ppt_x</p:attrName>
                                        </p:attrNameLst>
                                      </p:cBhvr>
                                      <p:tavLst>
                                        <p:tav tm="0">
                                          <p:val>
                                            <p:strVal val="ppt_x"/>
                                          </p:val>
                                        </p:tav>
                                        <p:tav tm="100000">
                                          <p:val>
                                            <p:strVal val="ppt_x"/>
                                          </p:val>
                                        </p:tav>
                                      </p:tavLst>
                                    </p:anim>
                                    <p:anim calcmode="lin" valueType="num">
                                      <p:cBhvr additive="base">
                                        <p:cTn id="75" dur="500"/>
                                        <p:tgtEl>
                                          <p:spTgt spid="64"/>
                                        </p:tgtEl>
                                        <p:attrNameLst>
                                          <p:attrName>ppt_y</p:attrName>
                                        </p:attrNameLst>
                                      </p:cBhvr>
                                      <p:tavLst>
                                        <p:tav tm="0">
                                          <p:val>
                                            <p:strVal val="ppt_y"/>
                                          </p:val>
                                        </p:tav>
                                        <p:tav tm="100000">
                                          <p:val>
                                            <p:strVal val="1+ppt_h/2"/>
                                          </p:val>
                                        </p:tav>
                                      </p:tavLst>
                                    </p:anim>
                                    <p:set>
                                      <p:cBhvr>
                                        <p:cTn id="76"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4"/>
                  </p:tgtEl>
                </p:cond>
              </p:nextCondLst>
            </p:seq>
            <p:seq concurrent="1" nextAc="seek">
              <p:cTn id="77" restart="whenNotActive" fill="hold" evtFilter="cancelBubble" nodeType="interactiveSeq">
                <p:stCondLst>
                  <p:cond evt="onClick" delay="0">
                    <p:tgtEl>
                      <p:spTgt spid="65"/>
                    </p:tgtEl>
                  </p:cond>
                </p:stCondLst>
                <p:endSync evt="end" delay="0">
                  <p:rtn val="all"/>
                </p:endSync>
                <p:childTnLst>
                  <p:par>
                    <p:cTn id="78" fill="hold">
                      <p:stCondLst>
                        <p:cond delay="0"/>
                      </p:stCondLst>
                      <p:childTnLst>
                        <p:par>
                          <p:cTn id="79" fill="hold">
                            <p:stCondLst>
                              <p:cond delay="0"/>
                            </p:stCondLst>
                            <p:childTnLst>
                              <p:par>
                                <p:cTn id="80" presetID="2" presetClass="exit" presetSubtype="4" fill="hold" grpId="0" nodeType="clickEffect">
                                  <p:stCondLst>
                                    <p:cond delay="0"/>
                                  </p:stCondLst>
                                  <p:childTnLst>
                                    <p:anim calcmode="lin" valueType="num">
                                      <p:cBhvr additive="base">
                                        <p:cTn id="81" dur="500"/>
                                        <p:tgtEl>
                                          <p:spTgt spid="65"/>
                                        </p:tgtEl>
                                        <p:attrNameLst>
                                          <p:attrName>ppt_x</p:attrName>
                                        </p:attrNameLst>
                                      </p:cBhvr>
                                      <p:tavLst>
                                        <p:tav tm="0">
                                          <p:val>
                                            <p:strVal val="ppt_x"/>
                                          </p:val>
                                        </p:tav>
                                        <p:tav tm="100000">
                                          <p:val>
                                            <p:strVal val="ppt_x"/>
                                          </p:val>
                                        </p:tav>
                                      </p:tavLst>
                                    </p:anim>
                                    <p:anim calcmode="lin" valueType="num">
                                      <p:cBhvr additive="base">
                                        <p:cTn id="82" dur="500"/>
                                        <p:tgtEl>
                                          <p:spTgt spid="65"/>
                                        </p:tgtEl>
                                        <p:attrNameLst>
                                          <p:attrName>ppt_y</p:attrName>
                                        </p:attrNameLst>
                                      </p:cBhvr>
                                      <p:tavLst>
                                        <p:tav tm="0">
                                          <p:val>
                                            <p:strVal val="ppt_y"/>
                                          </p:val>
                                        </p:tav>
                                        <p:tav tm="100000">
                                          <p:val>
                                            <p:strVal val="1+ppt_h/2"/>
                                          </p:val>
                                        </p:tav>
                                      </p:tavLst>
                                    </p:anim>
                                    <p:set>
                                      <p:cBhvr>
                                        <p:cTn id="83"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5"/>
                  </p:tgtEl>
                </p:cond>
              </p:nextCondLst>
            </p:seq>
            <p:seq concurrent="1" nextAc="seek">
              <p:cTn id="84" restart="whenNotActive" fill="hold" evtFilter="cancelBubble" nodeType="interactiveSeq">
                <p:stCondLst>
                  <p:cond evt="onClick" delay="0">
                    <p:tgtEl>
                      <p:spTgt spid="66"/>
                    </p:tgtEl>
                  </p:cond>
                </p:stCondLst>
                <p:endSync evt="end" delay="0">
                  <p:rtn val="all"/>
                </p:endSync>
                <p:childTnLst>
                  <p:par>
                    <p:cTn id="85" fill="hold">
                      <p:stCondLst>
                        <p:cond delay="0"/>
                      </p:stCondLst>
                      <p:childTnLst>
                        <p:par>
                          <p:cTn id="86" fill="hold">
                            <p:stCondLst>
                              <p:cond delay="0"/>
                            </p:stCondLst>
                            <p:childTnLst>
                              <p:par>
                                <p:cTn id="87" presetID="2" presetClass="exit" presetSubtype="4" fill="hold" grpId="0" nodeType="clickEffect">
                                  <p:stCondLst>
                                    <p:cond delay="0"/>
                                  </p:stCondLst>
                                  <p:childTnLst>
                                    <p:anim calcmode="lin" valueType="num">
                                      <p:cBhvr additive="base">
                                        <p:cTn id="88" dur="500"/>
                                        <p:tgtEl>
                                          <p:spTgt spid="66"/>
                                        </p:tgtEl>
                                        <p:attrNameLst>
                                          <p:attrName>ppt_x</p:attrName>
                                        </p:attrNameLst>
                                      </p:cBhvr>
                                      <p:tavLst>
                                        <p:tav tm="0">
                                          <p:val>
                                            <p:strVal val="ppt_x"/>
                                          </p:val>
                                        </p:tav>
                                        <p:tav tm="100000">
                                          <p:val>
                                            <p:strVal val="ppt_x"/>
                                          </p:val>
                                        </p:tav>
                                      </p:tavLst>
                                    </p:anim>
                                    <p:anim calcmode="lin" valueType="num">
                                      <p:cBhvr additive="base">
                                        <p:cTn id="89" dur="500"/>
                                        <p:tgtEl>
                                          <p:spTgt spid="66"/>
                                        </p:tgtEl>
                                        <p:attrNameLst>
                                          <p:attrName>ppt_y</p:attrName>
                                        </p:attrNameLst>
                                      </p:cBhvr>
                                      <p:tavLst>
                                        <p:tav tm="0">
                                          <p:val>
                                            <p:strVal val="ppt_y"/>
                                          </p:val>
                                        </p:tav>
                                        <p:tav tm="100000">
                                          <p:val>
                                            <p:strVal val="1+ppt_h/2"/>
                                          </p:val>
                                        </p:tav>
                                      </p:tavLst>
                                    </p:anim>
                                    <p:set>
                                      <p:cBhvr>
                                        <p:cTn id="90"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6"/>
                  </p:tgtEl>
                </p:cond>
              </p:nextCondLst>
            </p:seq>
            <p:seq concurrent="1" nextAc="seek">
              <p:cTn id="91" restart="whenNotActive" fill="hold" evtFilter="cancelBubble" nodeType="interactiveSeq">
                <p:stCondLst>
                  <p:cond evt="onClick" delay="0">
                    <p:tgtEl>
                      <p:spTgt spid="67"/>
                    </p:tgtEl>
                  </p:cond>
                </p:stCondLst>
                <p:endSync evt="end" delay="0">
                  <p:rtn val="all"/>
                </p:endSync>
                <p:childTnLst>
                  <p:par>
                    <p:cTn id="92" fill="hold">
                      <p:stCondLst>
                        <p:cond delay="0"/>
                      </p:stCondLst>
                      <p:childTnLst>
                        <p:par>
                          <p:cTn id="93" fill="hold">
                            <p:stCondLst>
                              <p:cond delay="0"/>
                            </p:stCondLst>
                            <p:childTnLst>
                              <p:par>
                                <p:cTn id="94" presetID="2" presetClass="exit" presetSubtype="4" fill="hold" grpId="0" nodeType="clickEffect">
                                  <p:stCondLst>
                                    <p:cond delay="0"/>
                                  </p:stCondLst>
                                  <p:childTnLst>
                                    <p:anim calcmode="lin" valueType="num">
                                      <p:cBhvr additive="base">
                                        <p:cTn id="95" dur="500"/>
                                        <p:tgtEl>
                                          <p:spTgt spid="67"/>
                                        </p:tgtEl>
                                        <p:attrNameLst>
                                          <p:attrName>ppt_x</p:attrName>
                                        </p:attrNameLst>
                                      </p:cBhvr>
                                      <p:tavLst>
                                        <p:tav tm="0">
                                          <p:val>
                                            <p:strVal val="ppt_x"/>
                                          </p:val>
                                        </p:tav>
                                        <p:tav tm="100000">
                                          <p:val>
                                            <p:strVal val="ppt_x"/>
                                          </p:val>
                                        </p:tav>
                                      </p:tavLst>
                                    </p:anim>
                                    <p:anim calcmode="lin" valueType="num">
                                      <p:cBhvr additive="base">
                                        <p:cTn id="96" dur="500"/>
                                        <p:tgtEl>
                                          <p:spTgt spid="67"/>
                                        </p:tgtEl>
                                        <p:attrNameLst>
                                          <p:attrName>ppt_y</p:attrName>
                                        </p:attrNameLst>
                                      </p:cBhvr>
                                      <p:tavLst>
                                        <p:tav tm="0">
                                          <p:val>
                                            <p:strVal val="ppt_y"/>
                                          </p:val>
                                        </p:tav>
                                        <p:tav tm="100000">
                                          <p:val>
                                            <p:strVal val="1+ppt_h/2"/>
                                          </p:val>
                                        </p:tav>
                                      </p:tavLst>
                                    </p:anim>
                                    <p:set>
                                      <p:cBhvr>
                                        <p:cTn id="97"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7"/>
                  </p:tgtEl>
                </p:cond>
              </p:nextCondLst>
            </p:seq>
            <p:seq concurrent="1" nextAc="seek">
              <p:cTn id="98" restart="whenNotActive" fill="hold" evtFilter="cancelBubble" nodeType="interactiveSeq">
                <p:stCondLst>
                  <p:cond evt="onClick" delay="0">
                    <p:tgtEl>
                      <p:spTgt spid="68"/>
                    </p:tgtEl>
                  </p:cond>
                </p:stCondLst>
                <p:endSync evt="end" delay="0">
                  <p:rtn val="all"/>
                </p:endSync>
                <p:childTnLst>
                  <p:par>
                    <p:cTn id="99" fill="hold">
                      <p:stCondLst>
                        <p:cond delay="0"/>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68"/>
                                        </p:tgtEl>
                                        <p:attrNameLst>
                                          <p:attrName>ppt_x</p:attrName>
                                        </p:attrNameLst>
                                      </p:cBhvr>
                                      <p:tavLst>
                                        <p:tav tm="0">
                                          <p:val>
                                            <p:strVal val="ppt_x"/>
                                          </p:val>
                                        </p:tav>
                                        <p:tav tm="100000">
                                          <p:val>
                                            <p:strVal val="ppt_x"/>
                                          </p:val>
                                        </p:tav>
                                      </p:tavLst>
                                    </p:anim>
                                    <p:anim calcmode="lin" valueType="num">
                                      <p:cBhvr additive="base">
                                        <p:cTn id="103" dur="500"/>
                                        <p:tgtEl>
                                          <p:spTgt spid="68"/>
                                        </p:tgtEl>
                                        <p:attrNameLst>
                                          <p:attrName>ppt_y</p:attrName>
                                        </p:attrNameLst>
                                      </p:cBhvr>
                                      <p:tavLst>
                                        <p:tav tm="0">
                                          <p:val>
                                            <p:strVal val="ppt_y"/>
                                          </p:val>
                                        </p:tav>
                                        <p:tav tm="100000">
                                          <p:val>
                                            <p:strVal val="1+ppt_h/2"/>
                                          </p:val>
                                        </p:tav>
                                      </p:tavLst>
                                    </p:anim>
                                    <p:set>
                                      <p:cBhvr>
                                        <p:cTn id="104"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8"/>
                  </p:tgtEl>
                </p:cond>
              </p:nextCondLst>
            </p:seq>
            <p:seq concurrent="1" nextAc="seek">
              <p:cTn id="105" restart="whenNotActive" fill="hold" evtFilter="cancelBubble" nodeType="interactiveSeq">
                <p:stCondLst>
                  <p:cond evt="onClick" delay="0">
                    <p:tgtEl>
                      <p:spTgt spid="69"/>
                    </p:tgtEl>
                  </p:cond>
                </p:stCondLst>
                <p:endSync evt="end" delay="0">
                  <p:rtn val="all"/>
                </p:endSync>
                <p:childTnLst>
                  <p:par>
                    <p:cTn id="106" fill="hold">
                      <p:stCondLst>
                        <p:cond delay="0"/>
                      </p:stCondLst>
                      <p:childTnLst>
                        <p:par>
                          <p:cTn id="107" fill="hold">
                            <p:stCondLst>
                              <p:cond delay="0"/>
                            </p:stCondLst>
                            <p:childTnLst>
                              <p:par>
                                <p:cTn id="108" presetID="2" presetClass="exit" presetSubtype="4" fill="hold" grpId="0" nodeType="clickEffect">
                                  <p:stCondLst>
                                    <p:cond delay="0"/>
                                  </p:stCondLst>
                                  <p:childTnLst>
                                    <p:anim calcmode="lin" valueType="num">
                                      <p:cBhvr additive="base">
                                        <p:cTn id="109" dur="500"/>
                                        <p:tgtEl>
                                          <p:spTgt spid="69"/>
                                        </p:tgtEl>
                                        <p:attrNameLst>
                                          <p:attrName>ppt_x</p:attrName>
                                        </p:attrNameLst>
                                      </p:cBhvr>
                                      <p:tavLst>
                                        <p:tav tm="0">
                                          <p:val>
                                            <p:strVal val="ppt_x"/>
                                          </p:val>
                                        </p:tav>
                                        <p:tav tm="100000">
                                          <p:val>
                                            <p:strVal val="ppt_x"/>
                                          </p:val>
                                        </p:tav>
                                      </p:tavLst>
                                    </p:anim>
                                    <p:anim calcmode="lin" valueType="num">
                                      <p:cBhvr additive="base">
                                        <p:cTn id="110" dur="500"/>
                                        <p:tgtEl>
                                          <p:spTgt spid="69"/>
                                        </p:tgtEl>
                                        <p:attrNameLst>
                                          <p:attrName>ppt_y</p:attrName>
                                        </p:attrNameLst>
                                      </p:cBhvr>
                                      <p:tavLst>
                                        <p:tav tm="0">
                                          <p:val>
                                            <p:strVal val="ppt_y"/>
                                          </p:val>
                                        </p:tav>
                                        <p:tav tm="100000">
                                          <p:val>
                                            <p:strVal val="1+ppt_h/2"/>
                                          </p:val>
                                        </p:tav>
                                      </p:tavLst>
                                    </p:anim>
                                    <p:set>
                                      <p:cBhvr>
                                        <p:cTn id="111"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69"/>
                  </p:tgtEl>
                </p:cond>
              </p:nextCondLst>
            </p:seq>
            <p:seq concurrent="1" nextAc="seek">
              <p:cTn id="112" restart="whenNotActive" fill="hold" evtFilter="cancelBubble" nodeType="interactiveSeq">
                <p:stCondLst>
                  <p:cond evt="onClick" delay="0">
                    <p:tgtEl>
                      <p:spTgt spid="70"/>
                    </p:tgtEl>
                  </p:cond>
                </p:stCondLst>
                <p:endSync evt="end" delay="0">
                  <p:rtn val="all"/>
                </p:endSync>
                <p:childTnLst>
                  <p:par>
                    <p:cTn id="113" fill="hold">
                      <p:stCondLst>
                        <p:cond delay="0"/>
                      </p:stCondLst>
                      <p:childTnLst>
                        <p:par>
                          <p:cTn id="114" fill="hold">
                            <p:stCondLst>
                              <p:cond delay="0"/>
                            </p:stCondLst>
                            <p:childTnLst>
                              <p:par>
                                <p:cTn id="115" presetID="2" presetClass="exit" presetSubtype="4" fill="hold" grpId="0" nodeType="clickEffect">
                                  <p:stCondLst>
                                    <p:cond delay="0"/>
                                  </p:stCondLst>
                                  <p:childTnLst>
                                    <p:anim calcmode="lin" valueType="num">
                                      <p:cBhvr additive="base">
                                        <p:cTn id="116" dur="500"/>
                                        <p:tgtEl>
                                          <p:spTgt spid="70"/>
                                        </p:tgtEl>
                                        <p:attrNameLst>
                                          <p:attrName>ppt_x</p:attrName>
                                        </p:attrNameLst>
                                      </p:cBhvr>
                                      <p:tavLst>
                                        <p:tav tm="0">
                                          <p:val>
                                            <p:strVal val="ppt_x"/>
                                          </p:val>
                                        </p:tav>
                                        <p:tav tm="100000">
                                          <p:val>
                                            <p:strVal val="ppt_x"/>
                                          </p:val>
                                        </p:tav>
                                      </p:tavLst>
                                    </p:anim>
                                    <p:anim calcmode="lin" valueType="num">
                                      <p:cBhvr additive="base">
                                        <p:cTn id="117" dur="500"/>
                                        <p:tgtEl>
                                          <p:spTgt spid="70"/>
                                        </p:tgtEl>
                                        <p:attrNameLst>
                                          <p:attrName>ppt_y</p:attrName>
                                        </p:attrNameLst>
                                      </p:cBhvr>
                                      <p:tavLst>
                                        <p:tav tm="0">
                                          <p:val>
                                            <p:strVal val="ppt_y"/>
                                          </p:val>
                                        </p:tav>
                                        <p:tav tm="100000">
                                          <p:val>
                                            <p:strVal val="1+ppt_h/2"/>
                                          </p:val>
                                        </p:tav>
                                      </p:tavLst>
                                    </p:anim>
                                    <p:set>
                                      <p:cBhvr>
                                        <p:cTn id="118"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0"/>
                  </p:tgtEl>
                </p:cond>
              </p:nextCondLst>
            </p:seq>
            <p:seq concurrent="1" nextAc="seek">
              <p:cTn id="119" restart="whenNotActive" fill="hold" evtFilter="cancelBubble" nodeType="interactiveSeq">
                <p:stCondLst>
                  <p:cond evt="onClick" delay="0">
                    <p:tgtEl>
                      <p:spTgt spid="71"/>
                    </p:tgtEl>
                  </p:cond>
                </p:stCondLst>
                <p:endSync evt="end" delay="0">
                  <p:rtn val="all"/>
                </p:endSync>
                <p:childTnLst>
                  <p:par>
                    <p:cTn id="120" fill="hold">
                      <p:stCondLst>
                        <p:cond delay="0"/>
                      </p:stCondLst>
                      <p:childTnLst>
                        <p:par>
                          <p:cTn id="121" fill="hold">
                            <p:stCondLst>
                              <p:cond delay="0"/>
                            </p:stCondLst>
                            <p:childTnLst>
                              <p:par>
                                <p:cTn id="122" presetID="2" presetClass="exit" presetSubtype="4" fill="hold" grpId="0" nodeType="clickEffect">
                                  <p:stCondLst>
                                    <p:cond delay="0"/>
                                  </p:stCondLst>
                                  <p:childTnLst>
                                    <p:anim calcmode="lin" valueType="num">
                                      <p:cBhvr additive="base">
                                        <p:cTn id="123" dur="500"/>
                                        <p:tgtEl>
                                          <p:spTgt spid="71"/>
                                        </p:tgtEl>
                                        <p:attrNameLst>
                                          <p:attrName>ppt_x</p:attrName>
                                        </p:attrNameLst>
                                      </p:cBhvr>
                                      <p:tavLst>
                                        <p:tav tm="0">
                                          <p:val>
                                            <p:strVal val="ppt_x"/>
                                          </p:val>
                                        </p:tav>
                                        <p:tav tm="100000">
                                          <p:val>
                                            <p:strVal val="ppt_x"/>
                                          </p:val>
                                        </p:tav>
                                      </p:tavLst>
                                    </p:anim>
                                    <p:anim calcmode="lin" valueType="num">
                                      <p:cBhvr additive="base">
                                        <p:cTn id="124" dur="500"/>
                                        <p:tgtEl>
                                          <p:spTgt spid="71"/>
                                        </p:tgtEl>
                                        <p:attrNameLst>
                                          <p:attrName>ppt_y</p:attrName>
                                        </p:attrNameLst>
                                      </p:cBhvr>
                                      <p:tavLst>
                                        <p:tav tm="0">
                                          <p:val>
                                            <p:strVal val="ppt_y"/>
                                          </p:val>
                                        </p:tav>
                                        <p:tav tm="100000">
                                          <p:val>
                                            <p:strVal val="1+ppt_h/2"/>
                                          </p:val>
                                        </p:tav>
                                      </p:tavLst>
                                    </p:anim>
                                    <p:set>
                                      <p:cBhvr>
                                        <p:cTn id="125"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1"/>
                  </p:tgtEl>
                </p:cond>
              </p:nextCondLst>
            </p:seq>
            <p:seq concurrent="1" nextAc="seek">
              <p:cTn id="126" restart="whenNotActive" fill="hold" evtFilter="cancelBubble" nodeType="interactiveSeq">
                <p:stCondLst>
                  <p:cond evt="onClick" delay="0">
                    <p:tgtEl>
                      <p:spTgt spid="72"/>
                    </p:tgtEl>
                  </p:cond>
                </p:stCondLst>
                <p:endSync evt="end" delay="0">
                  <p:rtn val="all"/>
                </p:endSync>
                <p:childTnLst>
                  <p:par>
                    <p:cTn id="127" fill="hold">
                      <p:stCondLst>
                        <p:cond delay="0"/>
                      </p:stCondLst>
                      <p:childTnLst>
                        <p:par>
                          <p:cTn id="128" fill="hold">
                            <p:stCondLst>
                              <p:cond delay="0"/>
                            </p:stCondLst>
                            <p:childTnLst>
                              <p:par>
                                <p:cTn id="129" presetID="2" presetClass="exit" presetSubtype="4" fill="hold" grpId="0" nodeType="clickEffect">
                                  <p:stCondLst>
                                    <p:cond delay="0"/>
                                  </p:stCondLst>
                                  <p:childTnLst>
                                    <p:anim calcmode="lin" valueType="num">
                                      <p:cBhvr additive="base">
                                        <p:cTn id="130" dur="500"/>
                                        <p:tgtEl>
                                          <p:spTgt spid="72"/>
                                        </p:tgtEl>
                                        <p:attrNameLst>
                                          <p:attrName>ppt_x</p:attrName>
                                        </p:attrNameLst>
                                      </p:cBhvr>
                                      <p:tavLst>
                                        <p:tav tm="0">
                                          <p:val>
                                            <p:strVal val="ppt_x"/>
                                          </p:val>
                                        </p:tav>
                                        <p:tav tm="100000">
                                          <p:val>
                                            <p:strVal val="ppt_x"/>
                                          </p:val>
                                        </p:tav>
                                      </p:tavLst>
                                    </p:anim>
                                    <p:anim calcmode="lin" valueType="num">
                                      <p:cBhvr additive="base">
                                        <p:cTn id="131" dur="500"/>
                                        <p:tgtEl>
                                          <p:spTgt spid="72"/>
                                        </p:tgtEl>
                                        <p:attrNameLst>
                                          <p:attrName>ppt_y</p:attrName>
                                        </p:attrNameLst>
                                      </p:cBhvr>
                                      <p:tavLst>
                                        <p:tav tm="0">
                                          <p:val>
                                            <p:strVal val="ppt_y"/>
                                          </p:val>
                                        </p:tav>
                                        <p:tav tm="100000">
                                          <p:val>
                                            <p:strVal val="1+ppt_h/2"/>
                                          </p:val>
                                        </p:tav>
                                      </p:tavLst>
                                    </p:anim>
                                    <p:set>
                                      <p:cBhvr>
                                        <p:cTn id="132"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2"/>
                  </p:tgtEl>
                </p:cond>
              </p:nextCondLst>
            </p:seq>
            <p:seq concurrent="1" nextAc="seek">
              <p:cTn id="133" restart="whenNotActive" fill="hold" evtFilter="cancelBubble" nodeType="interactiveSeq">
                <p:stCondLst>
                  <p:cond evt="onClick" delay="0">
                    <p:tgtEl>
                      <p:spTgt spid="73"/>
                    </p:tgtEl>
                  </p:cond>
                </p:stCondLst>
                <p:endSync evt="end" delay="0">
                  <p:rtn val="all"/>
                </p:endSync>
                <p:childTnLst>
                  <p:par>
                    <p:cTn id="134" fill="hold">
                      <p:stCondLst>
                        <p:cond delay="0"/>
                      </p:stCondLst>
                      <p:childTnLst>
                        <p:par>
                          <p:cTn id="135" fill="hold">
                            <p:stCondLst>
                              <p:cond delay="0"/>
                            </p:stCondLst>
                            <p:childTnLst>
                              <p:par>
                                <p:cTn id="136" presetID="2" presetClass="exit" presetSubtype="4" fill="hold" grpId="0" nodeType="clickEffect">
                                  <p:stCondLst>
                                    <p:cond delay="0"/>
                                  </p:stCondLst>
                                  <p:childTnLst>
                                    <p:anim calcmode="lin" valueType="num">
                                      <p:cBhvr additive="base">
                                        <p:cTn id="137" dur="500"/>
                                        <p:tgtEl>
                                          <p:spTgt spid="73"/>
                                        </p:tgtEl>
                                        <p:attrNameLst>
                                          <p:attrName>ppt_x</p:attrName>
                                        </p:attrNameLst>
                                      </p:cBhvr>
                                      <p:tavLst>
                                        <p:tav tm="0">
                                          <p:val>
                                            <p:strVal val="ppt_x"/>
                                          </p:val>
                                        </p:tav>
                                        <p:tav tm="100000">
                                          <p:val>
                                            <p:strVal val="ppt_x"/>
                                          </p:val>
                                        </p:tav>
                                      </p:tavLst>
                                    </p:anim>
                                    <p:anim calcmode="lin" valueType="num">
                                      <p:cBhvr additive="base">
                                        <p:cTn id="138" dur="500"/>
                                        <p:tgtEl>
                                          <p:spTgt spid="73"/>
                                        </p:tgtEl>
                                        <p:attrNameLst>
                                          <p:attrName>ppt_y</p:attrName>
                                        </p:attrNameLst>
                                      </p:cBhvr>
                                      <p:tavLst>
                                        <p:tav tm="0">
                                          <p:val>
                                            <p:strVal val="ppt_y"/>
                                          </p:val>
                                        </p:tav>
                                        <p:tav tm="100000">
                                          <p:val>
                                            <p:strVal val="1+ppt_h/2"/>
                                          </p:val>
                                        </p:tav>
                                      </p:tavLst>
                                    </p:anim>
                                    <p:set>
                                      <p:cBhvr>
                                        <p:cTn id="139"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136"/>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3"/>
                  </p:tgtEl>
                </p:cond>
              </p:nextCondLst>
            </p:seq>
            <p:seq concurrent="1" nextAc="seek">
              <p:cTn id="140" restart="whenNotActive" fill="hold" evtFilter="cancelBubble" nodeType="interactiveSeq">
                <p:stCondLst>
                  <p:cond evt="onClick" delay="0">
                    <p:tgtEl>
                      <p:spTgt spid="74"/>
                    </p:tgtEl>
                  </p:cond>
                </p:stCondLst>
                <p:endSync evt="end" delay="0">
                  <p:rtn val="all"/>
                </p:endSync>
                <p:childTnLst>
                  <p:par>
                    <p:cTn id="141" fill="hold">
                      <p:stCondLst>
                        <p:cond delay="0"/>
                      </p:stCondLst>
                      <p:childTnLst>
                        <p:par>
                          <p:cTn id="142" fill="hold">
                            <p:stCondLst>
                              <p:cond delay="0"/>
                            </p:stCondLst>
                            <p:childTnLst>
                              <p:par>
                                <p:cTn id="143" presetID="2" presetClass="exit" presetSubtype="4" fill="hold" grpId="0" nodeType="clickEffect">
                                  <p:stCondLst>
                                    <p:cond delay="0"/>
                                  </p:stCondLst>
                                  <p:childTnLst>
                                    <p:anim calcmode="lin" valueType="num">
                                      <p:cBhvr additive="base">
                                        <p:cTn id="144" dur="500"/>
                                        <p:tgtEl>
                                          <p:spTgt spid="74"/>
                                        </p:tgtEl>
                                        <p:attrNameLst>
                                          <p:attrName>ppt_x</p:attrName>
                                        </p:attrNameLst>
                                      </p:cBhvr>
                                      <p:tavLst>
                                        <p:tav tm="0">
                                          <p:val>
                                            <p:strVal val="ppt_x"/>
                                          </p:val>
                                        </p:tav>
                                        <p:tav tm="100000">
                                          <p:val>
                                            <p:strVal val="ppt_x"/>
                                          </p:val>
                                        </p:tav>
                                      </p:tavLst>
                                    </p:anim>
                                    <p:anim calcmode="lin" valueType="num">
                                      <p:cBhvr additive="base">
                                        <p:cTn id="145" dur="500"/>
                                        <p:tgtEl>
                                          <p:spTgt spid="74"/>
                                        </p:tgtEl>
                                        <p:attrNameLst>
                                          <p:attrName>ppt_y</p:attrName>
                                        </p:attrNameLst>
                                      </p:cBhvr>
                                      <p:tavLst>
                                        <p:tav tm="0">
                                          <p:val>
                                            <p:strVal val="ppt_y"/>
                                          </p:val>
                                        </p:tav>
                                        <p:tav tm="100000">
                                          <p:val>
                                            <p:strVal val="1+ppt_h/2"/>
                                          </p:val>
                                        </p:tav>
                                      </p:tavLst>
                                    </p:anim>
                                    <p:set>
                                      <p:cBhvr>
                                        <p:cTn id="146"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4"/>
                  </p:tgtEl>
                </p:cond>
              </p:nextCondLst>
            </p:seq>
            <p:seq concurrent="1" nextAc="seek">
              <p:cTn id="147" restart="whenNotActive" fill="hold" evtFilter="cancelBubble" nodeType="interactiveSeq">
                <p:stCondLst>
                  <p:cond evt="onClick" delay="0">
                    <p:tgtEl>
                      <p:spTgt spid="75"/>
                    </p:tgtEl>
                  </p:cond>
                </p:stCondLst>
                <p:endSync evt="end" delay="0">
                  <p:rtn val="all"/>
                </p:endSync>
                <p:childTnLst>
                  <p:par>
                    <p:cTn id="148" fill="hold">
                      <p:stCondLst>
                        <p:cond delay="0"/>
                      </p:stCondLst>
                      <p:childTnLst>
                        <p:par>
                          <p:cTn id="149" fill="hold">
                            <p:stCondLst>
                              <p:cond delay="0"/>
                            </p:stCondLst>
                            <p:childTnLst>
                              <p:par>
                                <p:cTn id="150" presetID="2" presetClass="exit" presetSubtype="4" fill="hold" grpId="0" nodeType="clickEffect">
                                  <p:stCondLst>
                                    <p:cond delay="0"/>
                                  </p:stCondLst>
                                  <p:childTnLst>
                                    <p:anim calcmode="lin" valueType="num">
                                      <p:cBhvr additive="base">
                                        <p:cTn id="151" dur="500"/>
                                        <p:tgtEl>
                                          <p:spTgt spid="75"/>
                                        </p:tgtEl>
                                        <p:attrNameLst>
                                          <p:attrName>ppt_x</p:attrName>
                                        </p:attrNameLst>
                                      </p:cBhvr>
                                      <p:tavLst>
                                        <p:tav tm="0">
                                          <p:val>
                                            <p:strVal val="ppt_x"/>
                                          </p:val>
                                        </p:tav>
                                        <p:tav tm="100000">
                                          <p:val>
                                            <p:strVal val="ppt_x"/>
                                          </p:val>
                                        </p:tav>
                                      </p:tavLst>
                                    </p:anim>
                                    <p:anim calcmode="lin" valueType="num">
                                      <p:cBhvr additive="base">
                                        <p:cTn id="152" dur="500"/>
                                        <p:tgtEl>
                                          <p:spTgt spid="75"/>
                                        </p:tgtEl>
                                        <p:attrNameLst>
                                          <p:attrName>ppt_y</p:attrName>
                                        </p:attrNameLst>
                                      </p:cBhvr>
                                      <p:tavLst>
                                        <p:tav tm="0">
                                          <p:val>
                                            <p:strVal val="ppt_y"/>
                                          </p:val>
                                        </p:tav>
                                        <p:tav tm="100000">
                                          <p:val>
                                            <p:strVal val="1+ppt_h/2"/>
                                          </p:val>
                                        </p:tav>
                                      </p:tavLst>
                                    </p:anim>
                                    <p:set>
                                      <p:cBhvr>
                                        <p:cTn id="153"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5"/>
                  </p:tgtEl>
                </p:cond>
              </p:nextCondLst>
            </p:seq>
            <p:seq concurrent="1" nextAc="seek">
              <p:cTn id="154" restart="whenNotActive" fill="hold" evtFilter="cancelBubble" nodeType="interactiveSeq">
                <p:stCondLst>
                  <p:cond evt="onClick" delay="0">
                    <p:tgtEl>
                      <p:spTgt spid="76"/>
                    </p:tgtEl>
                  </p:cond>
                </p:stCondLst>
                <p:endSync evt="end" delay="0">
                  <p:rtn val="all"/>
                </p:endSync>
                <p:childTnLst>
                  <p:par>
                    <p:cTn id="155" fill="hold">
                      <p:stCondLst>
                        <p:cond delay="0"/>
                      </p:stCondLst>
                      <p:childTnLst>
                        <p:par>
                          <p:cTn id="156" fill="hold">
                            <p:stCondLst>
                              <p:cond delay="0"/>
                            </p:stCondLst>
                            <p:childTnLst>
                              <p:par>
                                <p:cTn id="157" presetID="2" presetClass="exit" presetSubtype="4" fill="hold" grpId="0" nodeType="clickEffect">
                                  <p:stCondLst>
                                    <p:cond delay="0"/>
                                  </p:stCondLst>
                                  <p:childTnLst>
                                    <p:anim calcmode="lin" valueType="num">
                                      <p:cBhvr additive="base">
                                        <p:cTn id="158" dur="500"/>
                                        <p:tgtEl>
                                          <p:spTgt spid="76"/>
                                        </p:tgtEl>
                                        <p:attrNameLst>
                                          <p:attrName>ppt_x</p:attrName>
                                        </p:attrNameLst>
                                      </p:cBhvr>
                                      <p:tavLst>
                                        <p:tav tm="0">
                                          <p:val>
                                            <p:strVal val="ppt_x"/>
                                          </p:val>
                                        </p:tav>
                                        <p:tav tm="100000">
                                          <p:val>
                                            <p:strVal val="ppt_x"/>
                                          </p:val>
                                        </p:tav>
                                      </p:tavLst>
                                    </p:anim>
                                    <p:anim calcmode="lin" valueType="num">
                                      <p:cBhvr additive="base">
                                        <p:cTn id="159" dur="500"/>
                                        <p:tgtEl>
                                          <p:spTgt spid="76"/>
                                        </p:tgtEl>
                                        <p:attrNameLst>
                                          <p:attrName>ppt_y</p:attrName>
                                        </p:attrNameLst>
                                      </p:cBhvr>
                                      <p:tavLst>
                                        <p:tav tm="0">
                                          <p:val>
                                            <p:strVal val="ppt_y"/>
                                          </p:val>
                                        </p:tav>
                                        <p:tav tm="100000">
                                          <p:val>
                                            <p:strVal val="1+ppt_h/2"/>
                                          </p:val>
                                        </p:tav>
                                      </p:tavLst>
                                    </p:anim>
                                    <p:set>
                                      <p:cBhvr>
                                        <p:cTn id="160"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6"/>
                  </p:tgtEl>
                </p:cond>
              </p:nextCondLst>
            </p:seq>
            <p:seq concurrent="1" nextAc="seek">
              <p:cTn id="161" restart="whenNotActive" fill="hold" evtFilter="cancelBubble" nodeType="interactiveSeq">
                <p:stCondLst>
                  <p:cond evt="onClick" delay="0">
                    <p:tgtEl>
                      <p:spTgt spid="77"/>
                    </p:tgtEl>
                  </p:cond>
                </p:stCondLst>
                <p:endSync evt="end" delay="0">
                  <p:rtn val="all"/>
                </p:endSync>
                <p:childTnLst>
                  <p:par>
                    <p:cTn id="162" fill="hold">
                      <p:stCondLst>
                        <p:cond delay="0"/>
                      </p:stCondLst>
                      <p:childTnLst>
                        <p:par>
                          <p:cTn id="163" fill="hold">
                            <p:stCondLst>
                              <p:cond delay="0"/>
                            </p:stCondLst>
                            <p:childTnLst>
                              <p:par>
                                <p:cTn id="164" presetID="2" presetClass="exit" presetSubtype="4" fill="hold" grpId="0" nodeType="clickEffect">
                                  <p:stCondLst>
                                    <p:cond delay="0"/>
                                  </p:stCondLst>
                                  <p:childTnLst>
                                    <p:anim calcmode="lin" valueType="num">
                                      <p:cBhvr additive="base">
                                        <p:cTn id="165" dur="500"/>
                                        <p:tgtEl>
                                          <p:spTgt spid="77"/>
                                        </p:tgtEl>
                                        <p:attrNameLst>
                                          <p:attrName>ppt_x</p:attrName>
                                        </p:attrNameLst>
                                      </p:cBhvr>
                                      <p:tavLst>
                                        <p:tav tm="0">
                                          <p:val>
                                            <p:strVal val="ppt_x"/>
                                          </p:val>
                                        </p:tav>
                                        <p:tav tm="100000">
                                          <p:val>
                                            <p:strVal val="ppt_x"/>
                                          </p:val>
                                        </p:tav>
                                      </p:tavLst>
                                    </p:anim>
                                    <p:anim calcmode="lin" valueType="num">
                                      <p:cBhvr additive="base">
                                        <p:cTn id="166" dur="500"/>
                                        <p:tgtEl>
                                          <p:spTgt spid="77"/>
                                        </p:tgtEl>
                                        <p:attrNameLst>
                                          <p:attrName>ppt_y</p:attrName>
                                        </p:attrNameLst>
                                      </p:cBhvr>
                                      <p:tavLst>
                                        <p:tav tm="0">
                                          <p:val>
                                            <p:strVal val="ppt_y"/>
                                          </p:val>
                                        </p:tav>
                                        <p:tav tm="100000">
                                          <p:val>
                                            <p:strVal val="1+ppt_h/2"/>
                                          </p:val>
                                        </p:tav>
                                      </p:tavLst>
                                    </p:anim>
                                    <p:set>
                                      <p:cBhvr>
                                        <p:cTn id="167"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164"/>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7"/>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2" presetClass="exit" presetSubtype="4" fill="hold" grpId="0" nodeType="clickEffect">
                                  <p:stCondLst>
                                    <p:cond delay="0"/>
                                  </p:stCondLst>
                                  <p:childTnLst>
                                    <p:anim calcmode="lin" valueType="num">
                                      <p:cBhvr additive="base">
                                        <p:cTn id="172" dur="500"/>
                                        <p:tgtEl>
                                          <p:spTgt spid="78"/>
                                        </p:tgtEl>
                                        <p:attrNameLst>
                                          <p:attrName>ppt_x</p:attrName>
                                        </p:attrNameLst>
                                      </p:cBhvr>
                                      <p:tavLst>
                                        <p:tav tm="0">
                                          <p:val>
                                            <p:strVal val="ppt_x"/>
                                          </p:val>
                                        </p:tav>
                                        <p:tav tm="100000">
                                          <p:val>
                                            <p:strVal val="ppt_x"/>
                                          </p:val>
                                        </p:tav>
                                      </p:tavLst>
                                    </p:anim>
                                    <p:anim calcmode="lin" valueType="num">
                                      <p:cBhvr additive="base">
                                        <p:cTn id="173" dur="500"/>
                                        <p:tgtEl>
                                          <p:spTgt spid="78"/>
                                        </p:tgtEl>
                                        <p:attrNameLst>
                                          <p:attrName>ppt_y</p:attrName>
                                        </p:attrNameLst>
                                      </p:cBhvr>
                                      <p:tavLst>
                                        <p:tav tm="0">
                                          <p:val>
                                            <p:strVal val="ppt_y"/>
                                          </p:val>
                                        </p:tav>
                                        <p:tav tm="100000">
                                          <p:val>
                                            <p:strVal val="1+ppt_h/2"/>
                                          </p:val>
                                        </p:tav>
                                      </p:tavLst>
                                    </p:anim>
                                    <p:set>
                                      <p:cBhvr>
                                        <p:cTn id="174"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8"/>
                  </p:tgtEl>
                </p:cond>
              </p:nextCondLst>
            </p:seq>
            <p:seq concurrent="1" nextAc="seek">
              <p:cTn id="175" restart="whenNotActive" fill="hold" evtFilter="cancelBubble" nodeType="interactiveSeq">
                <p:stCondLst>
                  <p:cond evt="onClick" delay="0">
                    <p:tgtEl>
                      <p:spTgt spid="79"/>
                    </p:tgtEl>
                  </p:cond>
                </p:stCondLst>
                <p:endSync evt="end" delay="0">
                  <p:rtn val="all"/>
                </p:endSync>
                <p:childTnLst>
                  <p:par>
                    <p:cTn id="176" fill="hold">
                      <p:stCondLst>
                        <p:cond delay="0"/>
                      </p:stCondLst>
                      <p:childTnLst>
                        <p:par>
                          <p:cTn id="177" fill="hold">
                            <p:stCondLst>
                              <p:cond delay="0"/>
                            </p:stCondLst>
                            <p:childTnLst>
                              <p:par>
                                <p:cTn id="178" presetID="2" presetClass="exit" presetSubtype="4" fill="hold" grpId="0" nodeType="clickEffect">
                                  <p:stCondLst>
                                    <p:cond delay="0"/>
                                  </p:stCondLst>
                                  <p:childTnLst>
                                    <p:anim calcmode="lin" valueType="num">
                                      <p:cBhvr additive="base">
                                        <p:cTn id="179" dur="500"/>
                                        <p:tgtEl>
                                          <p:spTgt spid="79"/>
                                        </p:tgtEl>
                                        <p:attrNameLst>
                                          <p:attrName>ppt_x</p:attrName>
                                        </p:attrNameLst>
                                      </p:cBhvr>
                                      <p:tavLst>
                                        <p:tav tm="0">
                                          <p:val>
                                            <p:strVal val="ppt_x"/>
                                          </p:val>
                                        </p:tav>
                                        <p:tav tm="100000">
                                          <p:val>
                                            <p:strVal val="ppt_x"/>
                                          </p:val>
                                        </p:tav>
                                      </p:tavLst>
                                    </p:anim>
                                    <p:anim calcmode="lin" valueType="num">
                                      <p:cBhvr additive="base">
                                        <p:cTn id="180" dur="500"/>
                                        <p:tgtEl>
                                          <p:spTgt spid="79"/>
                                        </p:tgtEl>
                                        <p:attrNameLst>
                                          <p:attrName>ppt_y</p:attrName>
                                        </p:attrNameLst>
                                      </p:cBhvr>
                                      <p:tavLst>
                                        <p:tav tm="0">
                                          <p:val>
                                            <p:strVal val="ppt_y"/>
                                          </p:val>
                                        </p:tav>
                                        <p:tav tm="100000">
                                          <p:val>
                                            <p:strVal val="1+ppt_h/2"/>
                                          </p:val>
                                        </p:tav>
                                      </p:tavLst>
                                    </p:anim>
                                    <p:set>
                                      <p:cBhvr>
                                        <p:cTn id="181" dur="1" fill="hold">
                                          <p:stCondLst>
                                            <p:cond delay="499"/>
                                          </p:stCondLst>
                                        </p:cTn>
                                        <p:tgtEl>
                                          <p:spTgt spid="79"/>
                                        </p:tgtEl>
                                        <p:attrNameLst>
                                          <p:attrName>style.visibility</p:attrName>
                                        </p:attrNameLst>
                                      </p:cBhvr>
                                      <p:to>
                                        <p:strVal val="hidden"/>
                                      </p:to>
                                    </p:set>
                                  </p:childTnLst>
                                  <p:subTnLst>
                                    <p:audio>
                                      <p:cMediaNode>
                                        <p:cTn display="0" masterRel="sameClick">
                                          <p:stCondLst>
                                            <p:cond evt="begin" delay="0">
                                              <p:tn val="178"/>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79"/>
                  </p:tgtEl>
                </p:cond>
              </p:nextCondLst>
            </p:seq>
            <p:seq concurrent="1" nextAc="seek">
              <p:cTn id="182" restart="whenNotActive" fill="hold" evtFilter="cancelBubble" nodeType="interactiveSeq">
                <p:stCondLst>
                  <p:cond evt="onClick" delay="0">
                    <p:tgtEl>
                      <p:spTgt spid="80"/>
                    </p:tgtEl>
                  </p:cond>
                </p:stCondLst>
                <p:endSync evt="end" delay="0">
                  <p:rtn val="all"/>
                </p:endSync>
                <p:childTnLst>
                  <p:par>
                    <p:cTn id="183" fill="hold">
                      <p:stCondLst>
                        <p:cond delay="0"/>
                      </p:stCondLst>
                      <p:childTnLst>
                        <p:par>
                          <p:cTn id="184" fill="hold">
                            <p:stCondLst>
                              <p:cond delay="0"/>
                            </p:stCondLst>
                            <p:childTnLst>
                              <p:par>
                                <p:cTn id="185" presetID="2" presetClass="exit" presetSubtype="4" fill="hold" grpId="0" nodeType="clickEffect">
                                  <p:stCondLst>
                                    <p:cond delay="0"/>
                                  </p:stCondLst>
                                  <p:childTnLst>
                                    <p:anim calcmode="lin" valueType="num">
                                      <p:cBhvr additive="base">
                                        <p:cTn id="186" dur="500"/>
                                        <p:tgtEl>
                                          <p:spTgt spid="80"/>
                                        </p:tgtEl>
                                        <p:attrNameLst>
                                          <p:attrName>ppt_x</p:attrName>
                                        </p:attrNameLst>
                                      </p:cBhvr>
                                      <p:tavLst>
                                        <p:tav tm="0">
                                          <p:val>
                                            <p:strVal val="ppt_x"/>
                                          </p:val>
                                        </p:tav>
                                        <p:tav tm="100000">
                                          <p:val>
                                            <p:strVal val="ppt_x"/>
                                          </p:val>
                                        </p:tav>
                                      </p:tavLst>
                                    </p:anim>
                                    <p:anim calcmode="lin" valueType="num">
                                      <p:cBhvr additive="base">
                                        <p:cTn id="187" dur="500"/>
                                        <p:tgtEl>
                                          <p:spTgt spid="80"/>
                                        </p:tgtEl>
                                        <p:attrNameLst>
                                          <p:attrName>ppt_y</p:attrName>
                                        </p:attrNameLst>
                                      </p:cBhvr>
                                      <p:tavLst>
                                        <p:tav tm="0">
                                          <p:val>
                                            <p:strVal val="ppt_y"/>
                                          </p:val>
                                        </p:tav>
                                        <p:tav tm="100000">
                                          <p:val>
                                            <p:strVal val="1+ppt_h/2"/>
                                          </p:val>
                                        </p:tav>
                                      </p:tavLst>
                                    </p:anim>
                                    <p:set>
                                      <p:cBhvr>
                                        <p:cTn id="188" dur="1" fill="hold">
                                          <p:stCondLst>
                                            <p:cond delay="499"/>
                                          </p:stCondLst>
                                        </p:cTn>
                                        <p:tgtEl>
                                          <p:spTgt spid="80"/>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0"/>
                  </p:tgtEl>
                </p:cond>
              </p:nextCondLst>
            </p:seq>
            <p:seq concurrent="1" nextAc="seek">
              <p:cTn id="189" restart="whenNotActive" fill="hold" evtFilter="cancelBubble" nodeType="interactiveSeq">
                <p:stCondLst>
                  <p:cond evt="onClick" delay="0">
                    <p:tgtEl>
                      <p:spTgt spid="81"/>
                    </p:tgtEl>
                  </p:cond>
                </p:stCondLst>
                <p:endSync evt="end" delay="0">
                  <p:rtn val="all"/>
                </p:endSync>
                <p:childTnLst>
                  <p:par>
                    <p:cTn id="190" fill="hold">
                      <p:stCondLst>
                        <p:cond delay="0"/>
                      </p:stCondLst>
                      <p:childTnLst>
                        <p:par>
                          <p:cTn id="191" fill="hold">
                            <p:stCondLst>
                              <p:cond delay="0"/>
                            </p:stCondLst>
                            <p:childTnLst>
                              <p:par>
                                <p:cTn id="192" presetID="2" presetClass="exit" presetSubtype="4" fill="hold" grpId="0" nodeType="clickEffect">
                                  <p:stCondLst>
                                    <p:cond delay="0"/>
                                  </p:stCondLst>
                                  <p:childTnLst>
                                    <p:anim calcmode="lin" valueType="num">
                                      <p:cBhvr additive="base">
                                        <p:cTn id="193" dur="500"/>
                                        <p:tgtEl>
                                          <p:spTgt spid="81"/>
                                        </p:tgtEl>
                                        <p:attrNameLst>
                                          <p:attrName>ppt_x</p:attrName>
                                        </p:attrNameLst>
                                      </p:cBhvr>
                                      <p:tavLst>
                                        <p:tav tm="0">
                                          <p:val>
                                            <p:strVal val="ppt_x"/>
                                          </p:val>
                                        </p:tav>
                                        <p:tav tm="100000">
                                          <p:val>
                                            <p:strVal val="ppt_x"/>
                                          </p:val>
                                        </p:tav>
                                      </p:tavLst>
                                    </p:anim>
                                    <p:anim calcmode="lin" valueType="num">
                                      <p:cBhvr additive="base">
                                        <p:cTn id="194" dur="500"/>
                                        <p:tgtEl>
                                          <p:spTgt spid="81"/>
                                        </p:tgtEl>
                                        <p:attrNameLst>
                                          <p:attrName>ppt_y</p:attrName>
                                        </p:attrNameLst>
                                      </p:cBhvr>
                                      <p:tavLst>
                                        <p:tav tm="0">
                                          <p:val>
                                            <p:strVal val="ppt_y"/>
                                          </p:val>
                                        </p:tav>
                                        <p:tav tm="100000">
                                          <p:val>
                                            <p:strVal val="1+ppt_h/2"/>
                                          </p:val>
                                        </p:tav>
                                      </p:tavLst>
                                    </p:anim>
                                    <p:set>
                                      <p:cBhvr>
                                        <p:cTn id="195" dur="1" fill="hold">
                                          <p:stCondLst>
                                            <p:cond delay="499"/>
                                          </p:stCondLst>
                                        </p:cTn>
                                        <p:tgtEl>
                                          <p:spTgt spid="81"/>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1"/>
                  </p:tgtEl>
                </p:cond>
              </p:nextCondLst>
            </p:seq>
            <p:seq concurrent="1" nextAc="seek">
              <p:cTn id="196" restart="whenNotActive" fill="hold" evtFilter="cancelBubble" nodeType="interactiveSeq">
                <p:stCondLst>
                  <p:cond evt="onClick" delay="0">
                    <p:tgtEl>
                      <p:spTgt spid="82"/>
                    </p:tgtEl>
                  </p:cond>
                </p:stCondLst>
                <p:endSync evt="end" delay="0">
                  <p:rtn val="all"/>
                </p:endSync>
                <p:childTnLst>
                  <p:par>
                    <p:cTn id="197" fill="hold">
                      <p:stCondLst>
                        <p:cond delay="0"/>
                      </p:stCondLst>
                      <p:childTnLst>
                        <p:par>
                          <p:cTn id="198" fill="hold">
                            <p:stCondLst>
                              <p:cond delay="0"/>
                            </p:stCondLst>
                            <p:childTnLst>
                              <p:par>
                                <p:cTn id="199" presetID="2" presetClass="exit" presetSubtype="4" fill="hold" grpId="0" nodeType="clickEffect">
                                  <p:stCondLst>
                                    <p:cond delay="0"/>
                                  </p:stCondLst>
                                  <p:childTnLst>
                                    <p:anim calcmode="lin" valueType="num">
                                      <p:cBhvr additive="base">
                                        <p:cTn id="200" dur="500"/>
                                        <p:tgtEl>
                                          <p:spTgt spid="82"/>
                                        </p:tgtEl>
                                        <p:attrNameLst>
                                          <p:attrName>ppt_x</p:attrName>
                                        </p:attrNameLst>
                                      </p:cBhvr>
                                      <p:tavLst>
                                        <p:tav tm="0">
                                          <p:val>
                                            <p:strVal val="ppt_x"/>
                                          </p:val>
                                        </p:tav>
                                        <p:tav tm="100000">
                                          <p:val>
                                            <p:strVal val="ppt_x"/>
                                          </p:val>
                                        </p:tav>
                                      </p:tavLst>
                                    </p:anim>
                                    <p:anim calcmode="lin" valueType="num">
                                      <p:cBhvr additive="base">
                                        <p:cTn id="201" dur="500"/>
                                        <p:tgtEl>
                                          <p:spTgt spid="82"/>
                                        </p:tgtEl>
                                        <p:attrNameLst>
                                          <p:attrName>ppt_y</p:attrName>
                                        </p:attrNameLst>
                                      </p:cBhvr>
                                      <p:tavLst>
                                        <p:tav tm="0">
                                          <p:val>
                                            <p:strVal val="ppt_y"/>
                                          </p:val>
                                        </p:tav>
                                        <p:tav tm="100000">
                                          <p:val>
                                            <p:strVal val="1+ppt_h/2"/>
                                          </p:val>
                                        </p:tav>
                                      </p:tavLst>
                                    </p:anim>
                                    <p:set>
                                      <p:cBhvr>
                                        <p:cTn id="202"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2"/>
                  </p:tgtEl>
                </p:cond>
              </p:nextCondLst>
            </p:seq>
            <p:seq concurrent="1" nextAc="seek">
              <p:cTn id="203" restart="whenNotActive" fill="hold" evtFilter="cancelBubble" nodeType="interactiveSeq">
                <p:stCondLst>
                  <p:cond evt="onClick" delay="0">
                    <p:tgtEl>
                      <p:spTgt spid="83"/>
                    </p:tgtEl>
                  </p:cond>
                </p:stCondLst>
                <p:endSync evt="end" delay="0">
                  <p:rtn val="all"/>
                </p:endSync>
                <p:childTnLst>
                  <p:par>
                    <p:cTn id="204" fill="hold">
                      <p:stCondLst>
                        <p:cond delay="0"/>
                      </p:stCondLst>
                      <p:childTnLst>
                        <p:par>
                          <p:cTn id="205" fill="hold">
                            <p:stCondLst>
                              <p:cond delay="0"/>
                            </p:stCondLst>
                            <p:childTnLst>
                              <p:par>
                                <p:cTn id="206" presetID="2" presetClass="exit" presetSubtype="4" fill="hold" grpId="0" nodeType="clickEffect">
                                  <p:stCondLst>
                                    <p:cond delay="0"/>
                                  </p:stCondLst>
                                  <p:childTnLst>
                                    <p:anim calcmode="lin" valueType="num">
                                      <p:cBhvr additive="base">
                                        <p:cTn id="207" dur="500"/>
                                        <p:tgtEl>
                                          <p:spTgt spid="83"/>
                                        </p:tgtEl>
                                        <p:attrNameLst>
                                          <p:attrName>ppt_x</p:attrName>
                                        </p:attrNameLst>
                                      </p:cBhvr>
                                      <p:tavLst>
                                        <p:tav tm="0">
                                          <p:val>
                                            <p:strVal val="ppt_x"/>
                                          </p:val>
                                        </p:tav>
                                        <p:tav tm="100000">
                                          <p:val>
                                            <p:strVal val="ppt_x"/>
                                          </p:val>
                                        </p:tav>
                                      </p:tavLst>
                                    </p:anim>
                                    <p:anim calcmode="lin" valueType="num">
                                      <p:cBhvr additive="base">
                                        <p:cTn id="208" dur="500"/>
                                        <p:tgtEl>
                                          <p:spTgt spid="83"/>
                                        </p:tgtEl>
                                        <p:attrNameLst>
                                          <p:attrName>ppt_y</p:attrName>
                                        </p:attrNameLst>
                                      </p:cBhvr>
                                      <p:tavLst>
                                        <p:tav tm="0">
                                          <p:val>
                                            <p:strVal val="ppt_y"/>
                                          </p:val>
                                        </p:tav>
                                        <p:tav tm="100000">
                                          <p:val>
                                            <p:strVal val="1+ppt_h/2"/>
                                          </p:val>
                                        </p:tav>
                                      </p:tavLst>
                                    </p:anim>
                                    <p:set>
                                      <p:cBhvr>
                                        <p:cTn id="209" dur="1" fill="hold">
                                          <p:stCondLst>
                                            <p:cond delay="499"/>
                                          </p:stCondLst>
                                        </p:cTn>
                                        <p:tgtEl>
                                          <p:spTgt spid="83"/>
                                        </p:tgtEl>
                                        <p:attrNameLst>
                                          <p:attrName>style.visibility</p:attrName>
                                        </p:attrNameLst>
                                      </p:cBhvr>
                                      <p:to>
                                        <p:strVal val="hidden"/>
                                      </p:to>
                                    </p:set>
                                  </p:childTnLst>
                                  <p:subTnLst>
                                    <p:audio>
                                      <p:cMediaNode>
                                        <p:cTn display="0" masterRel="sameClick">
                                          <p:stCondLst>
                                            <p:cond evt="begin" delay="0">
                                              <p:tn val="206"/>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3"/>
                  </p:tgtEl>
                </p:cond>
              </p:nextCondLst>
            </p:seq>
            <p:seq concurrent="1" nextAc="seek">
              <p:cTn id="210" restart="whenNotActive" fill="hold" evtFilter="cancelBubble" nodeType="interactiveSeq">
                <p:stCondLst>
                  <p:cond evt="onClick" delay="0">
                    <p:tgtEl>
                      <p:spTgt spid="84"/>
                    </p:tgtEl>
                  </p:cond>
                </p:stCondLst>
                <p:endSync evt="end" delay="0">
                  <p:rtn val="all"/>
                </p:endSync>
                <p:childTnLst>
                  <p:par>
                    <p:cTn id="211" fill="hold">
                      <p:stCondLst>
                        <p:cond delay="0"/>
                      </p:stCondLst>
                      <p:childTnLst>
                        <p:par>
                          <p:cTn id="212" fill="hold">
                            <p:stCondLst>
                              <p:cond delay="0"/>
                            </p:stCondLst>
                            <p:childTnLst>
                              <p:par>
                                <p:cTn id="213" presetID="2" presetClass="exit" presetSubtype="4" fill="hold" grpId="0" nodeType="clickEffect">
                                  <p:stCondLst>
                                    <p:cond delay="0"/>
                                  </p:stCondLst>
                                  <p:childTnLst>
                                    <p:anim calcmode="lin" valueType="num">
                                      <p:cBhvr additive="base">
                                        <p:cTn id="214" dur="500"/>
                                        <p:tgtEl>
                                          <p:spTgt spid="84"/>
                                        </p:tgtEl>
                                        <p:attrNameLst>
                                          <p:attrName>ppt_x</p:attrName>
                                        </p:attrNameLst>
                                      </p:cBhvr>
                                      <p:tavLst>
                                        <p:tav tm="0">
                                          <p:val>
                                            <p:strVal val="ppt_x"/>
                                          </p:val>
                                        </p:tav>
                                        <p:tav tm="100000">
                                          <p:val>
                                            <p:strVal val="ppt_x"/>
                                          </p:val>
                                        </p:tav>
                                      </p:tavLst>
                                    </p:anim>
                                    <p:anim calcmode="lin" valueType="num">
                                      <p:cBhvr additive="base">
                                        <p:cTn id="215" dur="500"/>
                                        <p:tgtEl>
                                          <p:spTgt spid="84"/>
                                        </p:tgtEl>
                                        <p:attrNameLst>
                                          <p:attrName>ppt_y</p:attrName>
                                        </p:attrNameLst>
                                      </p:cBhvr>
                                      <p:tavLst>
                                        <p:tav tm="0">
                                          <p:val>
                                            <p:strVal val="ppt_y"/>
                                          </p:val>
                                        </p:tav>
                                        <p:tav tm="100000">
                                          <p:val>
                                            <p:strVal val="1+ppt_h/2"/>
                                          </p:val>
                                        </p:tav>
                                      </p:tavLst>
                                    </p:anim>
                                    <p:set>
                                      <p:cBhvr>
                                        <p:cTn id="216"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4"/>
                  </p:tgtEl>
                </p:cond>
              </p:nextCondLst>
            </p:seq>
            <p:seq concurrent="1" nextAc="seek">
              <p:cTn id="217" restart="whenNotActive" fill="hold" evtFilter="cancelBubble" nodeType="interactiveSeq">
                <p:stCondLst>
                  <p:cond evt="onClick" delay="0">
                    <p:tgtEl>
                      <p:spTgt spid="85"/>
                    </p:tgtEl>
                  </p:cond>
                </p:stCondLst>
                <p:endSync evt="end" delay="0">
                  <p:rtn val="all"/>
                </p:endSync>
                <p:childTnLst>
                  <p:par>
                    <p:cTn id="218" fill="hold">
                      <p:stCondLst>
                        <p:cond delay="0"/>
                      </p:stCondLst>
                      <p:childTnLst>
                        <p:par>
                          <p:cTn id="219" fill="hold">
                            <p:stCondLst>
                              <p:cond delay="0"/>
                            </p:stCondLst>
                            <p:childTnLst>
                              <p:par>
                                <p:cTn id="220" presetID="2" presetClass="exit" presetSubtype="4" fill="hold" grpId="0" nodeType="clickEffect">
                                  <p:stCondLst>
                                    <p:cond delay="0"/>
                                  </p:stCondLst>
                                  <p:childTnLst>
                                    <p:anim calcmode="lin" valueType="num">
                                      <p:cBhvr additive="base">
                                        <p:cTn id="221" dur="500"/>
                                        <p:tgtEl>
                                          <p:spTgt spid="85"/>
                                        </p:tgtEl>
                                        <p:attrNameLst>
                                          <p:attrName>ppt_x</p:attrName>
                                        </p:attrNameLst>
                                      </p:cBhvr>
                                      <p:tavLst>
                                        <p:tav tm="0">
                                          <p:val>
                                            <p:strVal val="ppt_x"/>
                                          </p:val>
                                        </p:tav>
                                        <p:tav tm="100000">
                                          <p:val>
                                            <p:strVal val="ppt_x"/>
                                          </p:val>
                                        </p:tav>
                                      </p:tavLst>
                                    </p:anim>
                                    <p:anim calcmode="lin" valueType="num">
                                      <p:cBhvr additive="base">
                                        <p:cTn id="222" dur="500"/>
                                        <p:tgtEl>
                                          <p:spTgt spid="85"/>
                                        </p:tgtEl>
                                        <p:attrNameLst>
                                          <p:attrName>ppt_y</p:attrName>
                                        </p:attrNameLst>
                                      </p:cBhvr>
                                      <p:tavLst>
                                        <p:tav tm="0">
                                          <p:val>
                                            <p:strVal val="ppt_y"/>
                                          </p:val>
                                        </p:tav>
                                        <p:tav tm="100000">
                                          <p:val>
                                            <p:strVal val="1+ppt_h/2"/>
                                          </p:val>
                                        </p:tav>
                                      </p:tavLst>
                                    </p:anim>
                                    <p:set>
                                      <p:cBhvr>
                                        <p:cTn id="223" dur="1" fill="hold">
                                          <p:stCondLst>
                                            <p:cond delay="499"/>
                                          </p:stCondLst>
                                        </p:cTn>
                                        <p:tgtEl>
                                          <p:spTgt spid="85"/>
                                        </p:tgtEl>
                                        <p:attrNameLst>
                                          <p:attrName>style.visibility</p:attrName>
                                        </p:attrNameLst>
                                      </p:cBhvr>
                                      <p:to>
                                        <p:strVal val="hidden"/>
                                      </p:to>
                                    </p:set>
                                  </p:childTnLst>
                                  <p:subTnLst>
                                    <p:audio>
                                      <p:cMediaNode>
                                        <p:cTn display="0" masterRel="sameClick">
                                          <p:stCondLst>
                                            <p:cond evt="begin" delay="0">
                                              <p:tn val="220"/>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5"/>
                  </p:tgtEl>
                </p:cond>
              </p:nextCondLst>
            </p:seq>
            <p:seq concurrent="1" nextAc="seek">
              <p:cTn id="224" restart="whenNotActive" fill="hold" evtFilter="cancelBubble" nodeType="interactiveSeq">
                <p:stCondLst>
                  <p:cond evt="onClick" delay="0">
                    <p:tgtEl>
                      <p:spTgt spid="86"/>
                    </p:tgtEl>
                  </p:cond>
                </p:stCondLst>
                <p:endSync evt="end" delay="0">
                  <p:rtn val="all"/>
                </p:endSync>
                <p:childTnLst>
                  <p:par>
                    <p:cTn id="225" fill="hold">
                      <p:stCondLst>
                        <p:cond delay="0"/>
                      </p:stCondLst>
                      <p:childTnLst>
                        <p:par>
                          <p:cTn id="226" fill="hold">
                            <p:stCondLst>
                              <p:cond delay="0"/>
                            </p:stCondLst>
                            <p:childTnLst>
                              <p:par>
                                <p:cTn id="227" presetID="2" presetClass="exit" presetSubtype="4" fill="hold" grpId="0" nodeType="clickEffect">
                                  <p:stCondLst>
                                    <p:cond delay="0"/>
                                  </p:stCondLst>
                                  <p:childTnLst>
                                    <p:anim calcmode="lin" valueType="num">
                                      <p:cBhvr additive="base">
                                        <p:cTn id="228" dur="500"/>
                                        <p:tgtEl>
                                          <p:spTgt spid="86"/>
                                        </p:tgtEl>
                                        <p:attrNameLst>
                                          <p:attrName>ppt_x</p:attrName>
                                        </p:attrNameLst>
                                      </p:cBhvr>
                                      <p:tavLst>
                                        <p:tav tm="0">
                                          <p:val>
                                            <p:strVal val="ppt_x"/>
                                          </p:val>
                                        </p:tav>
                                        <p:tav tm="100000">
                                          <p:val>
                                            <p:strVal val="ppt_x"/>
                                          </p:val>
                                        </p:tav>
                                      </p:tavLst>
                                    </p:anim>
                                    <p:anim calcmode="lin" valueType="num">
                                      <p:cBhvr additive="base">
                                        <p:cTn id="229" dur="500"/>
                                        <p:tgtEl>
                                          <p:spTgt spid="86"/>
                                        </p:tgtEl>
                                        <p:attrNameLst>
                                          <p:attrName>ppt_y</p:attrName>
                                        </p:attrNameLst>
                                      </p:cBhvr>
                                      <p:tavLst>
                                        <p:tav tm="0">
                                          <p:val>
                                            <p:strVal val="ppt_y"/>
                                          </p:val>
                                        </p:tav>
                                        <p:tav tm="100000">
                                          <p:val>
                                            <p:strVal val="1+ppt_h/2"/>
                                          </p:val>
                                        </p:tav>
                                      </p:tavLst>
                                    </p:anim>
                                    <p:set>
                                      <p:cBhvr>
                                        <p:cTn id="230" dur="1" fill="hold">
                                          <p:stCondLst>
                                            <p:cond delay="499"/>
                                          </p:stCondLst>
                                        </p:cTn>
                                        <p:tgtEl>
                                          <p:spTgt spid="86"/>
                                        </p:tgtEl>
                                        <p:attrNameLst>
                                          <p:attrName>style.visibility</p:attrName>
                                        </p:attrNameLst>
                                      </p:cBhvr>
                                      <p:to>
                                        <p:strVal val="hidden"/>
                                      </p:to>
                                    </p:set>
                                  </p:childTnLst>
                                  <p:subTnLst>
                                    <p:audio>
                                      <p:cMediaNode>
                                        <p:cTn display="0" masterRel="sameClick">
                                          <p:stCondLst>
                                            <p:cond evt="begin" delay="0">
                                              <p:tn val="227"/>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6"/>
                  </p:tgtEl>
                </p:cond>
              </p:nextCondLst>
            </p:seq>
            <p:seq concurrent="1" nextAc="seek">
              <p:cTn id="231" restart="whenNotActive" fill="hold" evtFilter="cancelBubble" nodeType="interactiveSeq">
                <p:stCondLst>
                  <p:cond evt="onClick" delay="0">
                    <p:tgtEl>
                      <p:spTgt spid="87"/>
                    </p:tgtEl>
                  </p:cond>
                </p:stCondLst>
                <p:endSync evt="end" delay="0">
                  <p:rtn val="all"/>
                </p:endSync>
                <p:childTnLst>
                  <p:par>
                    <p:cTn id="232" fill="hold">
                      <p:stCondLst>
                        <p:cond delay="0"/>
                      </p:stCondLst>
                      <p:childTnLst>
                        <p:par>
                          <p:cTn id="233" fill="hold">
                            <p:stCondLst>
                              <p:cond delay="0"/>
                            </p:stCondLst>
                            <p:childTnLst>
                              <p:par>
                                <p:cTn id="234" presetID="2" presetClass="exit" presetSubtype="4" fill="hold" grpId="0" nodeType="clickEffect">
                                  <p:stCondLst>
                                    <p:cond delay="0"/>
                                  </p:stCondLst>
                                  <p:childTnLst>
                                    <p:anim calcmode="lin" valueType="num">
                                      <p:cBhvr additive="base">
                                        <p:cTn id="235" dur="500"/>
                                        <p:tgtEl>
                                          <p:spTgt spid="87"/>
                                        </p:tgtEl>
                                        <p:attrNameLst>
                                          <p:attrName>ppt_x</p:attrName>
                                        </p:attrNameLst>
                                      </p:cBhvr>
                                      <p:tavLst>
                                        <p:tav tm="0">
                                          <p:val>
                                            <p:strVal val="ppt_x"/>
                                          </p:val>
                                        </p:tav>
                                        <p:tav tm="100000">
                                          <p:val>
                                            <p:strVal val="ppt_x"/>
                                          </p:val>
                                        </p:tav>
                                      </p:tavLst>
                                    </p:anim>
                                    <p:anim calcmode="lin" valueType="num">
                                      <p:cBhvr additive="base">
                                        <p:cTn id="236" dur="500"/>
                                        <p:tgtEl>
                                          <p:spTgt spid="87"/>
                                        </p:tgtEl>
                                        <p:attrNameLst>
                                          <p:attrName>ppt_y</p:attrName>
                                        </p:attrNameLst>
                                      </p:cBhvr>
                                      <p:tavLst>
                                        <p:tav tm="0">
                                          <p:val>
                                            <p:strVal val="ppt_y"/>
                                          </p:val>
                                        </p:tav>
                                        <p:tav tm="100000">
                                          <p:val>
                                            <p:strVal val="1+ppt_h/2"/>
                                          </p:val>
                                        </p:tav>
                                      </p:tavLst>
                                    </p:anim>
                                    <p:set>
                                      <p:cBhvr>
                                        <p:cTn id="237" dur="1" fill="hold">
                                          <p:stCondLst>
                                            <p:cond delay="499"/>
                                          </p:stCondLst>
                                        </p:cTn>
                                        <p:tgtEl>
                                          <p:spTgt spid="87"/>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7"/>
                  </p:tgtEl>
                </p:cond>
              </p:nextCondLst>
            </p:seq>
            <p:seq concurrent="1" nextAc="seek">
              <p:cTn id="238" restart="whenNotActive" fill="hold" evtFilter="cancelBubble" nodeType="interactiveSeq">
                <p:stCondLst>
                  <p:cond evt="onClick" delay="0">
                    <p:tgtEl>
                      <p:spTgt spid="88"/>
                    </p:tgtEl>
                  </p:cond>
                </p:stCondLst>
                <p:endSync evt="end" delay="0">
                  <p:rtn val="all"/>
                </p:endSync>
                <p:childTnLst>
                  <p:par>
                    <p:cTn id="239" fill="hold">
                      <p:stCondLst>
                        <p:cond delay="0"/>
                      </p:stCondLst>
                      <p:childTnLst>
                        <p:par>
                          <p:cTn id="240" fill="hold">
                            <p:stCondLst>
                              <p:cond delay="0"/>
                            </p:stCondLst>
                            <p:childTnLst>
                              <p:par>
                                <p:cTn id="241" presetID="2" presetClass="exit" presetSubtype="4" fill="hold" grpId="0" nodeType="clickEffect">
                                  <p:stCondLst>
                                    <p:cond delay="0"/>
                                  </p:stCondLst>
                                  <p:childTnLst>
                                    <p:anim calcmode="lin" valueType="num">
                                      <p:cBhvr additive="base">
                                        <p:cTn id="242" dur="500"/>
                                        <p:tgtEl>
                                          <p:spTgt spid="88"/>
                                        </p:tgtEl>
                                        <p:attrNameLst>
                                          <p:attrName>ppt_x</p:attrName>
                                        </p:attrNameLst>
                                      </p:cBhvr>
                                      <p:tavLst>
                                        <p:tav tm="0">
                                          <p:val>
                                            <p:strVal val="ppt_x"/>
                                          </p:val>
                                        </p:tav>
                                        <p:tav tm="100000">
                                          <p:val>
                                            <p:strVal val="ppt_x"/>
                                          </p:val>
                                        </p:tav>
                                      </p:tavLst>
                                    </p:anim>
                                    <p:anim calcmode="lin" valueType="num">
                                      <p:cBhvr additive="base">
                                        <p:cTn id="243" dur="500"/>
                                        <p:tgtEl>
                                          <p:spTgt spid="88"/>
                                        </p:tgtEl>
                                        <p:attrNameLst>
                                          <p:attrName>ppt_y</p:attrName>
                                        </p:attrNameLst>
                                      </p:cBhvr>
                                      <p:tavLst>
                                        <p:tav tm="0">
                                          <p:val>
                                            <p:strVal val="ppt_y"/>
                                          </p:val>
                                        </p:tav>
                                        <p:tav tm="100000">
                                          <p:val>
                                            <p:strVal val="1+ppt_h/2"/>
                                          </p:val>
                                        </p:tav>
                                      </p:tavLst>
                                    </p:anim>
                                    <p:set>
                                      <p:cBhvr>
                                        <p:cTn id="244" dur="1" fill="hold">
                                          <p:stCondLst>
                                            <p:cond delay="499"/>
                                          </p:stCondLst>
                                        </p:cTn>
                                        <p:tgtEl>
                                          <p:spTgt spid="88"/>
                                        </p:tgtEl>
                                        <p:attrNameLst>
                                          <p:attrName>style.visibility</p:attrName>
                                        </p:attrNameLst>
                                      </p:cBhvr>
                                      <p:to>
                                        <p:strVal val="hidden"/>
                                      </p:to>
                                    </p:se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8"/>
                  </p:tgtEl>
                </p:cond>
              </p:nextCondLst>
            </p:seq>
            <p:seq concurrent="1" nextAc="seek">
              <p:cTn id="245" restart="whenNotActive" fill="hold" evtFilter="cancelBubble" nodeType="interactiveSeq">
                <p:stCondLst>
                  <p:cond evt="onClick" delay="0">
                    <p:tgtEl>
                      <p:spTgt spid="89"/>
                    </p:tgtEl>
                  </p:cond>
                </p:stCondLst>
                <p:endSync evt="end" delay="0">
                  <p:rtn val="all"/>
                </p:endSync>
                <p:childTnLst>
                  <p:par>
                    <p:cTn id="246" fill="hold">
                      <p:stCondLst>
                        <p:cond delay="0"/>
                      </p:stCondLst>
                      <p:childTnLst>
                        <p:par>
                          <p:cTn id="247" fill="hold">
                            <p:stCondLst>
                              <p:cond delay="0"/>
                            </p:stCondLst>
                            <p:childTnLst>
                              <p:par>
                                <p:cTn id="248" presetID="2" presetClass="exit" presetSubtype="4" fill="hold" grpId="0" nodeType="clickEffect">
                                  <p:stCondLst>
                                    <p:cond delay="0"/>
                                  </p:stCondLst>
                                  <p:childTnLst>
                                    <p:anim calcmode="lin" valueType="num">
                                      <p:cBhvr additive="base">
                                        <p:cTn id="249" dur="500"/>
                                        <p:tgtEl>
                                          <p:spTgt spid="89"/>
                                        </p:tgtEl>
                                        <p:attrNameLst>
                                          <p:attrName>ppt_x</p:attrName>
                                        </p:attrNameLst>
                                      </p:cBhvr>
                                      <p:tavLst>
                                        <p:tav tm="0">
                                          <p:val>
                                            <p:strVal val="ppt_x"/>
                                          </p:val>
                                        </p:tav>
                                        <p:tav tm="100000">
                                          <p:val>
                                            <p:strVal val="ppt_x"/>
                                          </p:val>
                                        </p:tav>
                                      </p:tavLst>
                                    </p:anim>
                                    <p:anim calcmode="lin" valueType="num">
                                      <p:cBhvr additive="base">
                                        <p:cTn id="250" dur="500"/>
                                        <p:tgtEl>
                                          <p:spTgt spid="89"/>
                                        </p:tgtEl>
                                        <p:attrNameLst>
                                          <p:attrName>ppt_y</p:attrName>
                                        </p:attrNameLst>
                                      </p:cBhvr>
                                      <p:tavLst>
                                        <p:tav tm="0">
                                          <p:val>
                                            <p:strVal val="ppt_y"/>
                                          </p:val>
                                        </p:tav>
                                        <p:tav tm="100000">
                                          <p:val>
                                            <p:strVal val="1+ppt_h/2"/>
                                          </p:val>
                                        </p:tav>
                                      </p:tavLst>
                                    </p:anim>
                                    <p:set>
                                      <p:cBhvr>
                                        <p:cTn id="251" dur="1" fill="hold">
                                          <p:stCondLst>
                                            <p:cond delay="499"/>
                                          </p:stCondLst>
                                        </p:cTn>
                                        <p:tgtEl>
                                          <p:spTgt spid="89"/>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89"/>
                  </p:tgtEl>
                </p:cond>
              </p:nextCondLst>
            </p:seq>
            <p:seq concurrent="1" nextAc="seek">
              <p:cTn id="252" restart="whenNotActive" fill="hold" evtFilter="cancelBubble" nodeType="interactiveSeq">
                <p:stCondLst>
                  <p:cond evt="onClick" delay="0">
                    <p:tgtEl>
                      <p:spTgt spid="90"/>
                    </p:tgtEl>
                  </p:cond>
                </p:stCondLst>
                <p:endSync evt="end" delay="0">
                  <p:rtn val="all"/>
                </p:endSync>
                <p:childTnLst>
                  <p:par>
                    <p:cTn id="253" fill="hold">
                      <p:stCondLst>
                        <p:cond delay="0"/>
                      </p:stCondLst>
                      <p:childTnLst>
                        <p:par>
                          <p:cTn id="254" fill="hold">
                            <p:stCondLst>
                              <p:cond delay="0"/>
                            </p:stCondLst>
                            <p:childTnLst>
                              <p:par>
                                <p:cTn id="255" presetID="2" presetClass="exit" presetSubtype="4" fill="hold" grpId="0" nodeType="clickEffect">
                                  <p:stCondLst>
                                    <p:cond delay="0"/>
                                  </p:stCondLst>
                                  <p:childTnLst>
                                    <p:anim calcmode="lin" valueType="num">
                                      <p:cBhvr additive="base">
                                        <p:cTn id="256" dur="500"/>
                                        <p:tgtEl>
                                          <p:spTgt spid="90"/>
                                        </p:tgtEl>
                                        <p:attrNameLst>
                                          <p:attrName>ppt_x</p:attrName>
                                        </p:attrNameLst>
                                      </p:cBhvr>
                                      <p:tavLst>
                                        <p:tav tm="0">
                                          <p:val>
                                            <p:strVal val="ppt_x"/>
                                          </p:val>
                                        </p:tav>
                                        <p:tav tm="100000">
                                          <p:val>
                                            <p:strVal val="ppt_x"/>
                                          </p:val>
                                        </p:tav>
                                      </p:tavLst>
                                    </p:anim>
                                    <p:anim calcmode="lin" valueType="num">
                                      <p:cBhvr additive="base">
                                        <p:cTn id="257" dur="500"/>
                                        <p:tgtEl>
                                          <p:spTgt spid="90"/>
                                        </p:tgtEl>
                                        <p:attrNameLst>
                                          <p:attrName>ppt_y</p:attrName>
                                        </p:attrNameLst>
                                      </p:cBhvr>
                                      <p:tavLst>
                                        <p:tav tm="0">
                                          <p:val>
                                            <p:strVal val="ppt_y"/>
                                          </p:val>
                                        </p:tav>
                                        <p:tav tm="100000">
                                          <p:val>
                                            <p:strVal val="1+ppt_h/2"/>
                                          </p:val>
                                        </p:tav>
                                      </p:tavLst>
                                    </p:anim>
                                    <p:set>
                                      <p:cBhvr>
                                        <p:cTn id="258" dur="1" fill="hold">
                                          <p:stCondLst>
                                            <p:cond delay="499"/>
                                          </p:stCondLst>
                                        </p:cTn>
                                        <p:tgtEl>
                                          <p:spTgt spid="90"/>
                                        </p:tgtEl>
                                        <p:attrNameLst>
                                          <p:attrName>style.visibility</p:attrName>
                                        </p:attrNameLst>
                                      </p:cBhvr>
                                      <p:to>
                                        <p:strVal val="hidden"/>
                                      </p:to>
                                    </p:set>
                                  </p:childTnLst>
                                  <p:subTnLst>
                                    <p:audio>
                                      <p:cMediaNode>
                                        <p:cTn display="0" masterRel="sameClick">
                                          <p:stCondLst>
                                            <p:cond evt="begin" delay="0">
                                              <p:tn val="25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0"/>
                  </p:tgtEl>
                </p:cond>
              </p:nextCondLst>
            </p:seq>
            <p:seq concurrent="1" nextAc="seek">
              <p:cTn id="259" restart="whenNotActive" fill="hold" evtFilter="cancelBubble" nodeType="interactiveSeq">
                <p:stCondLst>
                  <p:cond evt="onClick" delay="0">
                    <p:tgtEl>
                      <p:spTgt spid="91"/>
                    </p:tgtEl>
                  </p:cond>
                </p:stCondLst>
                <p:endSync evt="end" delay="0">
                  <p:rtn val="all"/>
                </p:endSync>
                <p:childTnLst>
                  <p:par>
                    <p:cTn id="260" fill="hold">
                      <p:stCondLst>
                        <p:cond delay="0"/>
                      </p:stCondLst>
                      <p:childTnLst>
                        <p:par>
                          <p:cTn id="261" fill="hold">
                            <p:stCondLst>
                              <p:cond delay="0"/>
                            </p:stCondLst>
                            <p:childTnLst>
                              <p:par>
                                <p:cTn id="262" presetID="2" presetClass="exit" presetSubtype="4" fill="hold" grpId="0" nodeType="clickEffect">
                                  <p:stCondLst>
                                    <p:cond delay="0"/>
                                  </p:stCondLst>
                                  <p:childTnLst>
                                    <p:anim calcmode="lin" valueType="num">
                                      <p:cBhvr additive="base">
                                        <p:cTn id="263" dur="500"/>
                                        <p:tgtEl>
                                          <p:spTgt spid="91"/>
                                        </p:tgtEl>
                                        <p:attrNameLst>
                                          <p:attrName>ppt_x</p:attrName>
                                        </p:attrNameLst>
                                      </p:cBhvr>
                                      <p:tavLst>
                                        <p:tav tm="0">
                                          <p:val>
                                            <p:strVal val="ppt_x"/>
                                          </p:val>
                                        </p:tav>
                                        <p:tav tm="100000">
                                          <p:val>
                                            <p:strVal val="ppt_x"/>
                                          </p:val>
                                        </p:tav>
                                      </p:tavLst>
                                    </p:anim>
                                    <p:anim calcmode="lin" valueType="num">
                                      <p:cBhvr additive="base">
                                        <p:cTn id="264" dur="500"/>
                                        <p:tgtEl>
                                          <p:spTgt spid="91"/>
                                        </p:tgtEl>
                                        <p:attrNameLst>
                                          <p:attrName>ppt_y</p:attrName>
                                        </p:attrNameLst>
                                      </p:cBhvr>
                                      <p:tavLst>
                                        <p:tav tm="0">
                                          <p:val>
                                            <p:strVal val="ppt_y"/>
                                          </p:val>
                                        </p:tav>
                                        <p:tav tm="100000">
                                          <p:val>
                                            <p:strVal val="1+ppt_h/2"/>
                                          </p:val>
                                        </p:tav>
                                      </p:tavLst>
                                    </p:anim>
                                    <p:set>
                                      <p:cBhvr>
                                        <p:cTn id="265" dur="1" fill="hold">
                                          <p:stCondLst>
                                            <p:cond delay="499"/>
                                          </p:stCondLst>
                                        </p:cTn>
                                        <p:tgtEl>
                                          <p:spTgt spid="91"/>
                                        </p:tgtEl>
                                        <p:attrNameLst>
                                          <p:attrName>style.visibility</p:attrName>
                                        </p:attrNameLst>
                                      </p:cBhvr>
                                      <p:to>
                                        <p:strVal val="hidden"/>
                                      </p:to>
                                    </p:set>
                                  </p:childTnLst>
                                  <p:subTnLst>
                                    <p:audio>
                                      <p:cMediaNode>
                                        <p:cTn display="0" masterRel="sameClick">
                                          <p:stCondLst>
                                            <p:cond evt="begin" delay="0">
                                              <p:tn val="262"/>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1"/>
                  </p:tgtEl>
                </p:cond>
              </p:nextCondLst>
            </p:seq>
            <p:seq concurrent="1" nextAc="seek">
              <p:cTn id="266" restart="whenNotActive" fill="hold" evtFilter="cancelBubble" nodeType="interactiveSeq">
                <p:stCondLst>
                  <p:cond evt="onClick" delay="0">
                    <p:tgtEl>
                      <p:spTgt spid="92"/>
                    </p:tgtEl>
                  </p:cond>
                </p:stCondLst>
                <p:endSync evt="end" delay="0">
                  <p:rtn val="all"/>
                </p:endSync>
                <p:childTnLst>
                  <p:par>
                    <p:cTn id="267" fill="hold">
                      <p:stCondLst>
                        <p:cond delay="0"/>
                      </p:stCondLst>
                      <p:childTnLst>
                        <p:par>
                          <p:cTn id="268" fill="hold">
                            <p:stCondLst>
                              <p:cond delay="0"/>
                            </p:stCondLst>
                            <p:childTnLst>
                              <p:par>
                                <p:cTn id="269" presetID="2" presetClass="exit" presetSubtype="4" fill="hold" grpId="0" nodeType="clickEffect">
                                  <p:stCondLst>
                                    <p:cond delay="0"/>
                                  </p:stCondLst>
                                  <p:childTnLst>
                                    <p:anim calcmode="lin" valueType="num">
                                      <p:cBhvr additive="base">
                                        <p:cTn id="270" dur="500"/>
                                        <p:tgtEl>
                                          <p:spTgt spid="92"/>
                                        </p:tgtEl>
                                        <p:attrNameLst>
                                          <p:attrName>ppt_x</p:attrName>
                                        </p:attrNameLst>
                                      </p:cBhvr>
                                      <p:tavLst>
                                        <p:tav tm="0">
                                          <p:val>
                                            <p:strVal val="ppt_x"/>
                                          </p:val>
                                        </p:tav>
                                        <p:tav tm="100000">
                                          <p:val>
                                            <p:strVal val="ppt_x"/>
                                          </p:val>
                                        </p:tav>
                                      </p:tavLst>
                                    </p:anim>
                                    <p:anim calcmode="lin" valueType="num">
                                      <p:cBhvr additive="base">
                                        <p:cTn id="271" dur="500"/>
                                        <p:tgtEl>
                                          <p:spTgt spid="92"/>
                                        </p:tgtEl>
                                        <p:attrNameLst>
                                          <p:attrName>ppt_y</p:attrName>
                                        </p:attrNameLst>
                                      </p:cBhvr>
                                      <p:tavLst>
                                        <p:tav tm="0">
                                          <p:val>
                                            <p:strVal val="ppt_y"/>
                                          </p:val>
                                        </p:tav>
                                        <p:tav tm="100000">
                                          <p:val>
                                            <p:strVal val="1+ppt_h/2"/>
                                          </p:val>
                                        </p:tav>
                                      </p:tavLst>
                                    </p:anim>
                                    <p:set>
                                      <p:cBhvr>
                                        <p:cTn id="272" dur="1" fill="hold">
                                          <p:stCondLst>
                                            <p:cond delay="499"/>
                                          </p:stCondLst>
                                        </p:cTn>
                                        <p:tgtEl>
                                          <p:spTgt spid="92"/>
                                        </p:tgtEl>
                                        <p:attrNameLst>
                                          <p:attrName>style.visibility</p:attrName>
                                        </p:attrNameLst>
                                      </p:cBhvr>
                                      <p:to>
                                        <p:strVal val="hidden"/>
                                      </p:to>
                                    </p:set>
                                  </p:childTnLst>
                                  <p:subTnLst>
                                    <p:audio>
                                      <p:cMediaNode>
                                        <p:cTn display="0" masterRel="sameClick">
                                          <p:stCondLst>
                                            <p:cond evt="begin" delay="0">
                                              <p:tn val="269"/>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2"/>
                  </p:tgtEl>
                </p:cond>
              </p:nextCondLst>
            </p:seq>
            <p:seq concurrent="1" nextAc="seek">
              <p:cTn id="273" restart="whenNotActive" fill="hold" evtFilter="cancelBubble" nodeType="interactiveSeq">
                <p:stCondLst>
                  <p:cond evt="onClick" delay="0">
                    <p:tgtEl>
                      <p:spTgt spid="93"/>
                    </p:tgtEl>
                  </p:cond>
                </p:stCondLst>
                <p:endSync evt="end" delay="0">
                  <p:rtn val="all"/>
                </p:endSync>
                <p:childTnLst>
                  <p:par>
                    <p:cTn id="274" fill="hold">
                      <p:stCondLst>
                        <p:cond delay="0"/>
                      </p:stCondLst>
                      <p:childTnLst>
                        <p:par>
                          <p:cTn id="275" fill="hold">
                            <p:stCondLst>
                              <p:cond delay="0"/>
                            </p:stCondLst>
                            <p:childTnLst>
                              <p:par>
                                <p:cTn id="276" presetID="2" presetClass="exit" presetSubtype="4" fill="hold" grpId="0" nodeType="clickEffect">
                                  <p:stCondLst>
                                    <p:cond delay="0"/>
                                  </p:stCondLst>
                                  <p:childTnLst>
                                    <p:anim calcmode="lin" valueType="num">
                                      <p:cBhvr additive="base">
                                        <p:cTn id="277" dur="500"/>
                                        <p:tgtEl>
                                          <p:spTgt spid="93"/>
                                        </p:tgtEl>
                                        <p:attrNameLst>
                                          <p:attrName>ppt_x</p:attrName>
                                        </p:attrNameLst>
                                      </p:cBhvr>
                                      <p:tavLst>
                                        <p:tav tm="0">
                                          <p:val>
                                            <p:strVal val="ppt_x"/>
                                          </p:val>
                                        </p:tav>
                                        <p:tav tm="100000">
                                          <p:val>
                                            <p:strVal val="ppt_x"/>
                                          </p:val>
                                        </p:tav>
                                      </p:tavLst>
                                    </p:anim>
                                    <p:anim calcmode="lin" valueType="num">
                                      <p:cBhvr additive="base">
                                        <p:cTn id="278" dur="500"/>
                                        <p:tgtEl>
                                          <p:spTgt spid="93"/>
                                        </p:tgtEl>
                                        <p:attrNameLst>
                                          <p:attrName>ppt_y</p:attrName>
                                        </p:attrNameLst>
                                      </p:cBhvr>
                                      <p:tavLst>
                                        <p:tav tm="0">
                                          <p:val>
                                            <p:strVal val="ppt_y"/>
                                          </p:val>
                                        </p:tav>
                                        <p:tav tm="100000">
                                          <p:val>
                                            <p:strVal val="1+ppt_h/2"/>
                                          </p:val>
                                        </p:tav>
                                      </p:tavLst>
                                    </p:anim>
                                    <p:set>
                                      <p:cBhvr>
                                        <p:cTn id="279"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276"/>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3"/>
                  </p:tgtEl>
                </p:cond>
              </p:nextCondLst>
            </p:seq>
            <p:seq concurrent="1" nextAc="seek">
              <p:cTn id="280" restart="whenNotActive" fill="hold" evtFilter="cancelBubble" nodeType="interactiveSeq">
                <p:stCondLst>
                  <p:cond evt="onClick" delay="0">
                    <p:tgtEl>
                      <p:spTgt spid="94"/>
                    </p:tgtEl>
                  </p:cond>
                </p:stCondLst>
                <p:endSync evt="end" delay="0">
                  <p:rtn val="all"/>
                </p:endSync>
                <p:childTnLst>
                  <p:par>
                    <p:cTn id="281" fill="hold">
                      <p:stCondLst>
                        <p:cond delay="0"/>
                      </p:stCondLst>
                      <p:childTnLst>
                        <p:par>
                          <p:cTn id="282" fill="hold">
                            <p:stCondLst>
                              <p:cond delay="0"/>
                            </p:stCondLst>
                            <p:childTnLst>
                              <p:par>
                                <p:cTn id="283" presetID="2" presetClass="exit" presetSubtype="4" fill="hold" grpId="0" nodeType="clickEffect">
                                  <p:stCondLst>
                                    <p:cond delay="0"/>
                                  </p:stCondLst>
                                  <p:childTnLst>
                                    <p:anim calcmode="lin" valueType="num">
                                      <p:cBhvr additive="base">
                                        <p:cTn id="284" dur="500"/>
                                        <p:tgtEl>
                                          <p:spTgt spid="94"/>
                                        </p:tgtEl>
                                        <p:attrNameLst>
                                          <p:attrName>ppt_x</p:attrName>
                                        </p:attrNameLst>
                                      </p:cBhvr>
                                      <p:tavLst>
                                        <p:tav tm="0">
                                          <p:val>
                                            <p:strVal val="ppt_x"/>
                                          </p:val>
                                        </p:tav>
                                        <p:tav tm="100000">
                                          <p:val>
                                            <p:strVal val="ppt_x"/>
                                          </p:val>
                                        </p:tav>
                                      </p:tavLst>
                                    </p:anim>
                                    <p:anim calcmode="lin" valueType="num">
                                      <p:cBhvr additive="base">
                                        <p:cTn id="285" dur="500"/>
                                        <p:tgtEl>
                                          <p:spTgt spid="94"/>
                                        </p:tgtEl>
                                        <p:attrNameLst>
                                          <p:attrName>ppt_y</p:attrName>
                                        </p:attrNameLst>
                                      </p:cBhvr>
                                      <p:tavLst>
                                        <p:tav tm="0">
                                          <p:val>
                                            <p:strVal val="ppt_y"/>
                                          </p:val>
                                        </p:tav>
                                        <p:tav tm="100000">
                                          <p:val>
                                            <p:strVal val="1+ppt_h/2"/>
                                          </p:val>
                                        </p:tav>
                                      </p:tavLst>
                                    </p:anim>
                                    <p:set>
                                      <p:cBhvr>
                                        <p:cTn id="286"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28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4"/>
                  </p:tgtEl>
                </p:cond>
              </p:nextCondLst>
            </p:seq>
            <p:seq concurrent="1" nextAc="seek">
              <p:cTn id="287" restart="whenNotActive" fill="hold" evtFilter="cancelBubble" nodeType="interactiveSeq">
                <p:stCondLst>
                  <p:cond evt="onClick" delay="0">
                    <p:tgtEl>
                      <p:spTgt spid="95"/>
                    </p:tgtEl>
                  </p:cond>
                </p:stCondLst>
                <p:endSync evt="end" delay="0">
                  <p:rtn val="all"/>
                </p:endSync>
                <p:childTnLst>
                  <p:par>
                    <p:cTn id="288" fill="hold">
                      <p:stCondLst>
                        <p:cond delay="0"/>
                      </p:stCondLst>
                      <p:childTnLst>
                        <p:par>
                          <p:cTn id="289" fill="hold">
                            <p:stCondLst>
                              <p:cond delay="0"/>
                            </p:stCondLst>
                            <p:childTnLst>
                              <p:par>
                                <p:cTn id="290" presetID="2" presetClass="exit" presetSubtype="4" fill="hold" grpId="0" nodeType="clickEffect">
                                  <p:stCondLst>
                                    <p:cond delay="0"/>
                                  </p:stCondLst>
                                  <p:childTnLst>
                                    <p:anim calcmode="lin" valueType="num">
                                      <p:cBhvr additive="base">
                                        <p:cTn id="291" dur="500"/>
                                        <p:tgtEl>
                                          <p:spTgt spid="95"/>
                                        </p:tgtEl>
                                        <p:attrNameLst>
                                          <p:attrName>ppt_x</p:attrName>
                                        </p:attrNameLst>
                                      </p:cBhvr>
                                      <p:tavLst>
                                        <p:tav tm="0">
                                          <p:val>
                                            <p:strVal val="ppt_x"/>
                                          </p:val>
                                        </p:tav>
                                        <p:tav tm="100000">
                                          <p:val>
                                            <p:strVal val="ppt_x"/>
                                          </p:val>
                                        </p:tav>
                                      </p:tavLst>
                                    </p:anim>
                                    <p:anim calcmode="lin" valueType="num">
                                      <p:cBhvr additive="base">
                                        <p:cTn id="292" dur="500"/>
                                        <p:tgtEl>
                                          <p:spTgt spid="95"/>
                                        </p:tgtEl>
                                        <p:attrNameLst>
                                          <p:attrName>ppt_y</p:attrName>
                                        </p:attrNameLst>
                                      </p:cBhvr>
                                      <p:tavLst>
                                        <p:tav tm="0">
                                          <p:val>
                                            <p:strVal val="ppt_y"/>
                                          </p:val>
                                        </p:tav>
                                        <p:tav tm="100000">
                                          <p:val>
                                            <p:strVal val="1+ppt_h/2"/>
                                          </p:val>
                                        </p:tav>
                                      </p:tavLst>
                                    </p:anim>
                                    <p:set>
                                      <p:cBhvr>
                                        <p:cTn id="293"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290"/>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5"/>
                  </p:tgtEl>
                </p:cond>
              </p:nextCondLst>
            </p:seq>
            <p:seq concurrent="1" nextAc="seek">
              <p:cTn id="294" restart="whenNotActive" fill="hold" evtFilter="cancelBubble" nodeType="interactiveSeq">
                <p:stCondLst>
                  <p:cond evt="onClick" delay="0">
                    <p:tgtEl>
                      <p:spTgt spid="96"/>
                    </p:tgtEl>
                  </p:cond>
                </p:stCondLst>
                <p:endSync evt="end" delay="0">
                  <p:rtn val="all"/>
                </p:endSync>
                <p:childTnLst>
                  <p:par>
                    <p:cTn id="295" fill="hold">
                      <p:stCondLst>
                        <p:cond delay="0"/>
                      </p:stCondLst>
                      <p:childTnLst>
                        <p:par>
                          <p:cTn id="296" fill="hold">
                            <p:stCondLst>
                              <p:cond delay="0"/>
                            </p:stCondLst>
                            <p:childTnLst>
                              <p:par>
                                <p:cTn id="297" presetID="2" presetClass="exit" presetSubtype="4" fill="hold" grpId="0" nodeType="clickEffect">
                                  <p:stCondLst>
                                    <p:cond delay="0"/>
                                  </p:stCondLst>
                                  <p:childTnLst>
                                    <p:anim calcmode="lin" valueType="num">
                                      <p:cBhvr additive="base">
                                        <p:cTn id="298" dur="500"/>
                                        <p:tgtEl>
                                          <p:spTgt spid="96"/>
                                        </p:tgtEl>
                                        <p:attrNameLst>
                                          <p:attrName>ppt_x</p:attrName>
                                        </p:attrNameLst>
                                      </p:cBhvr>
                                      <p:tavLst>
                                        <p:tav tm="0">
                                          <p:val>
                                            <p:strVal val="ppt_x"/>
                                          </p:val>
                                        </p:tav>
                                        <p:tav tm="100000">
                                          <p:val>
                                            <p:strVal val="ppt_x"/>
                                          </p:val>
                                        </p:tav>
                                      </p:tavLst>
                                    </p:anim>
                                    <p:anim calcmode="lin" valueType="num">
                                      <p:cBhvr additive="base">
                                        <p:cTn id="299" dur="500"/>
                                        <p:tgtEl>
                                          <p:spTgt spid="96"/>
                                        </p:tgtEl>
                                        <p:attrNameLst>
                                          <p:attrName>ppt_y</p:attrName>
                                        </p:attrNameLst>
                                      </p:cBhvr>
                                      <p:tavLst>
                                        <p:tav tm="0">
                                          <p:val>
                                            <p:strVal val="ppt_y"/>
                                          </p:val>
                                        </p:tav>
                                        <p:tav tm="100000">
                                          <p:val>
                                            <p:strVal val="1+ppt_h/2"/>
                                          </p:val>
                                        </p:tav>
                                      </p:tavLst>
                                    </p:anim>
                                    <p:set>
                                      <p:cBhvr>
                                        <p:cTn id="300" dur="1" fill="hold">
                                          <p:stCondLst>
                                            <p:cond delay="499"/>
                                          </p:stCondLst>
                                        </p:cTn>
                                        <p:tgtEl>
                                          <p:spTgt spid="96"/>
                                        </p:tgtEl>
                                        <p:attrNameLst>
                                          <p:attrName>style.visibility</p:attrName>
                                        </p:attrNameLst>
                                      </p:cBhvr>
                                      <p:to>
                                        <p:strVal val="hidden"/>
                                      </p:to>
                                    </p:set>
                                  </p:childTnLst>
                                  <p:subTnLst>
                                    <p:audio>
                                      <p:cMediaNode>
                                        <p:cTn display="0" masterRel="sameClick">
                                          <p:stCondLst>
                                            <p:cond evt="begin" delay="0">
                                              <p:tn val="297"/>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6"/>
                  </p:tgtEl>
                </p:cond>
              </p:nextCondLst>
            </p:seq>
            <p:seq concurrent="1" nextAc="seek">
              <p:cTn id="301" restart="whenNotActive" fill="hold" evtFilter="cancelBubble" nodeType="interactiveSeq">
                <p:stCondLst>
                  <p:cond evt="onClick" delay="0">
                    <p:tgtEl>
                      <p:spTgt spid="97"/>
                    </p:tgtEl>
                  </p:cond>
                </p:stCondLst>
                <p:endSync evt="end" delay="0">
                  <p:rtn val="all"/>
                </p:endSync>
                <p:childTnLst>
                  <p:par>
                    <p:cTn id="302" fill="hold">
                      <p:stCondLst>
                        <p:cond delay="0"/>
                      </p:stCondLst>
                      <p:childTnLst>
                        <p:par>
                          <p:cTn id="303" fill="hold">
                            <p:stCondLst>
                              <p:cond delay="0"/>
                            </p:stCondLst>
                            <p:childTnLst>
                              <p:par>
                                <p:cTn id="304" presetID="2" presetClass="exit" presetSubtype="4" fill="hold" grpId="0" nodeType="clickEffect">
                                  <p:stCondLst>
                                    <p:cond delay="0"/>
                                  </p:stCondLst>
                                  <p:childTnLst>
                                    <p:anim calcmode="lin" valueType="num">
                                      <p:cBhvr additive="base">
                                        <p:cTn id="305" dur="500"/>
                                        <p:tgtEl>
                                          <p:spTgt spid="97"/>
                                        </p:tgtEl>
                                        <p:attrNameLst>
                                          <p:attrName>ppt_x</p:attrName>
                                        </p:attrNameLst>
                                      </p:cBhvr>
                                      <p:tavLst>
                                        <p:tav tm="0">
                                          <p:val>
                                            <p:strVal val="ppt_x"/>
                                          </p:val>
                                        </p:tav>
                                        <p:tav tm="100000">
                                          <p:val>
                                            <p:strVal val="ppt_x"/>
                                          </p:val>
                                        </p:tav>
                                      </p:tavLst>
                                    </p:anim>
                                    <p:anim calcmode="lin" valueType="num">
                                      <p:cBhvr additive="base">
                                        <p:cTn id="306" dur="500"/>
                                        <p:tgtEl>
                                          <p:spTgt spid="97"/>
                                        </p:tgtEl>
                                        <p:attrNameLst>
                                          <p:attrName>ppt_y</p:attrName>
                                        </p:attrNameLst>
                                      </p:cBhvr>
                                      <p:tavLst>
                                        <p:tav tm="0">
                                          <p:val>
                                            <p:strVal val="ppt_y"/>
                                          </p:val>
                                        </p:tav>
                                        <p:tav tm="100000">
                                          <p:val>
                                            <p:strVal val="1+ppt_h/2"/>
                                          </p:val>
                                        </p:tav>
                                      </p:tavLst>
                                    </p:anim>
                                    <p:set>
                                      <p:cBhvr>
                                        <p:cTn id="307"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304"/>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7"/>
                  </p:tgtEl>
                </p:cond>
              </p:nextCondLst>
            </p:seq>
            <p:seq concurrent="1" nextAc="seek">
              <p:cTn id="308" restart="whenNotActive" fill="hold" evtFilter="cancelBubble" nodeType="interactiveSeq">
                <p:stCondLst>
                  <p:cond evt="onClick" delay="0">
                    <p:tgtEl>
                      <p:spTgt spid="98"/>
                    </p:tgtEl>
                  </p:cond>
                </p:stCondLst>
                <p:endSync evt="end" delay="0">
                  <p:rtn val="all"/>
                </p:endSync>
                <p:childTnLst>
                  <p:par>
                    <p:cTn id="309" fill="hold">
                      <p:stCondLst>
                        <p:cond delay="0"/>
                      </p:stCondLst>
                      <p:childTnLst>
                        <p:par>
                          <p:cTn id="310" fill="hold">
                            <p:stCondLst>
                              <p:cond delay="0"/>
                            </p:stCondLst>
                            <p:childTnLst>
                              <p:par>
                                <p:cTn id="311" presetID="2" presetClass="exit" presetSubtype="4" fill="hold" grpId="0" nodeType="clickEffect">
                                  <p:stCondLst>
                                    <p:cond delay="0"/>
                                  </p:stCondLst>
                                  <p:childTnLst>
                                    <p:anim calcmode="lin" valueType="num">
                                      <p:cBhvr additive="base">
                                        <p:cTn id="312" dur="500"/>
                                        <p:tgtEl>
                                          <p:spTgt spid="98"/>
                                        </p:tgtEl>
                                        <p:attrNameLst>
                                          <p:attrName>ppt_x</p:attrName>
                                        </p:attrNameLst>
                                      </p:cBhvr>
                                      <p:tavLst>
                                        <p:tav tm="0">
                                          <p:val>
                                            <p:strVal val="ppt_x"/>
                                          </p:val>
                                        </p:tav>
                                        <p:tav tm="100000">
                                          <p:val>
                                            <p:strVal val="ppt_x"/>
                                          </p:val>
                                        </p:tav>
                                      </p:tavLst>
                                    </p:anim>
                                    <p:anim calcmode="lin" valueType="num">
                                      <p:cBhvr additive="base">
                                        <p:cTn id="313" dur="500"/>
                                        <p:tgtEl>
                                          <p:spTgt spid="98"/>
                                        </p:tgtEl>
                                        <p:attrNameLst>
                                          <p:attrName>ppt_y</p:attrName>
                                        </p:attrNameLst>
                                      </p:cBhvr>
                                      <p:tavLst>
                                        <p:tav tm="0">
                                          <p:val>
                                            <p:strVal val="ppt_y"/>
                                          </p:val>
                                        </p:tav>
                                        <p:tav tm="100000">
                                          <p:val>
                                            <p:strVal val="1+ppt_h/2"/>
                                          </p:val>
                                        </p:tav>
                                      </p:tavLst>
                                    </p:anim>
                                    <p:set>
                                      <p:cBhvr>
                                        <p:cTn id="314" dur="1" fill="hold">
                                          <p:stCondLst>
                                            <p:cond delay="499"/>
                                          </p:stCondLst>
                                        </p:cTn>
                                        <p:tgtEl>
                                          <p:spTgt spid="98"/>
                                        </p:tgtEl>
                                        <p:attrNameLst>
                                          <p:attrName>style.visibility</p:attrName>
                                        </p:attrNameLst>
                                      </p:cBhvr>
                                      <p:to>
                                        <p:strVal val="hidden"/>
                                      </p:to>
                                    </p:set>
                                  </p:childTnLst>
                                  <p:subTnLst>
                                    <p:audio>
                                      <p:cMediaNode>
                                        <p:cTn display="0" masterRel="sameClick">
                                          <p:stCondLst>
                                            <p:cond evt="begin" delay="0">
                                              <p:tn val="31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8"/>
                  </p:tgtEl>
                </p:cond>
              </p:nextCondLst>
            </p:seq>
            <p:seq concurrent="1" nextAc="seek">
              <p:cTn id="315" restart="whenNotActive" fill="hold" evtFilter="cancelBubble" nodeType="interactiveSeq">
                <p:stCondLst>
                  <p:cond evt="onClick" delay="0">
                    <p:tgtEl>
                      <p:spTgt spid="99"/>
                    </p:tgtEl>
                  </p:cond>
                </p:stCondLst>
                <p:endSync evt="end" delay="0">
                  <p:rtn val="all"/>
                </p:endSync>
                <p:childTnLst>
                  <p:par>
                    <p:cTn id="316" fill="hold">
                      <p:stCondLst>
                        <p:cond delay="0"/>
                      </p:stCondLst>
                      <p:childTnLst>
                        <p:par>
                          <p:cTn id="317" fill="hold">
                            <p:stCondLst>
                              <p:cond delay="0"/>
                            </p:stCondLst>
                            <p:childTnLst>
                              <p:par>
                                <p:cTn id="318" presetID="2" presetClass="exit" presetSubtype="4" fill="hold" grpId="0" nodeType="clickEffect">
                                  <p:stCondLst>
                                    <p:cond delay="0"/>
                                  </p:stCondLst>
                                  <p:childTnLst>
                                    <p:anim calcmode="lin" valueType="num">
                                      <p:cBhvr additive="base">
                                        <p:cTn id="319" dur="500"/>
                                        <p:tgtEl>
                                          <p:spTgt spid="99"/>
                                        </p:tgtEl>
                                        <p:attrNameLst>
                                          <p:attrName>ppt_x</p:attrName>
                                        </p:attrNameLst>
                                      </p:cBhvr>
                                      <p:tavLst>
                                        <p:tav tm="0">
                                          <p:val>
                                            <p:strVal val="ppt_x"/>
                                          </p:val>
                                        </p:tav>
                                        <p:tav tm="100000">
                                          <p:val>
                                            <p:strVal val="ppt_x"/>
                                          </p:val>
                                        </p:tav>
                                      </p:tavLst>
                                    </p:anim>
                                    <p:anim calcmode="lin" valueType="num">
                                      <p:cBhvr additive="base">
                                        <p:cTn id="320" dur="500"/>
                                        <p:tgtEl>
                                          <p:spTgt spid="99"/>
                                        </p:tgtEl>
                                        <p:attrNameLst>
                                          <p:attrName>ppt_y</p:attrName>
                                        </p:attrNameLst>
                                      </p:cBhvr>
                                      <p:tavLst>
                                        <p:tav tm="0">
                                          <p:val>
                                            <p:strVal val="ppt_y"/>
                                          </p:val>
                                        </p:tav>
                                        <p:tav tm="100000">
                                          <p:val>
                                            <p:strVal val="1+ppt_h/2"/>
                                          </p:val>
                                        </p:tav>
                                      </p:tavLst>
                                    </p:anim>
                                    <p:set>
                                      <p:cBhvr>
                                        <p:cTn id="321"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318"/>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99"/>
                  </p:tgtEl>
                </p:cond>
              </p:nextCondLst>
            </p:seq>
            <p:seq concurrent="1" nextAc="seek">
              <p:cTn id="322" restart="whenNotActive" fill="hold" evtFilter="cancelBubble" nodeType="interactiveSeq">
                <p:stCondLst>
                  <p:cond evt="onClick" delay="0">
                    <p:tgtEl>
                      <p:spTgt spid="100"/>
                    </p:tgtEl>
                  </p:cond>
                </p:stCondLst>
                <p:endSync evt="end" delay="0">
                  <p:rtn val="all"/>
                </p:endSync>
                <p:childTnLst>
                  <p:par>
                    <p:cTn id="323" fill="hold">
                      <p:stCondLst>
                        <p:cond delay="0"/>
                      </p:stCondLst>
                      <p:childTnLst>
                        <p:par>
                          <p:cTn id="324" fill="hold">
                            <p:stCondLst>
                              <p:cond delay="0"/>
                            </p:stCondLst>
                            <p:childTnLst>
                              <p:par>
                                <p:cTn id="325" presetID="2" presetClass="exit" presetSubtype="4" fill="hold" grpId="0" nodeType="clickEffect">
                                  <p:stCondLst>
                                    <p:cond delay="0"/>
                                  </p:stCondLst>
                                  <p:childTnLst>
                                    <p:anim calcmode="lin" valueType="num">
                                      <p:cBhvr additive="base">
                                        <p:cTn id="326" dur="500"/>
                                        <p:tgtEl>
                                          <p:spTgt spid="100"/>
                                        </p:tgtEl>
                                        <p:attrNameLst>
                                          <p:attrName>ppt_x</p:attrName>
                                        </p:attrNameLst>
                                      </p:cBhvr>
                                      <p:tavLst>
                                        <p:tav tm="0">
                                          <p:val>
                                            <p:strVal val="ppt_x"/>
                                          </p:val>
                                        </p:tav>
                                        <p:tav tm="100000">
                                          <p:val>
                                            <p:strVal val="ppt_x"/>
                                          </p:val>
                                        </p:tav>
                                      </p:tavLst>
                                    </p:anim>
                                    <p:anim calcmode="lin" valueType="num">
                                      <p:cBhvr additive="base">
                                        <p:cTn id="327" dur="500"/>
                                        <p:tgtEl>
                                          <p:spTgt spid="100"/>
                                        </p:tgtEl>
                                        <p:attrNameLst>
                                          <p:attrName>ppt_y</p:attrName>
                                        </p:attrNameLst>
                                      </p:cBhvr>
                                      <p:tavLst>
                                        <p:tav tm="0">
                                          <p:val>
                                            <p:strVal val="ppt_y"/>
                                          </p:val>
                                        </p:tav>
                                        <p:tav tm="100000">
                                          <p:val>
                                            <p:strVal val="1+ppt_h/2"/>
                                          </p:val>
                                        </p:tav>
                                      </p:tavLst>
                                    </p:anim>
                                    <p:set>
                                      <p:cBhvr>
                                        <p:cTn id="328" dur="1" fill="hold">
                                          <p:stCondLst>
                                            <p:cond delay="499"/>
                                          </p:stCondLst>
                                        </p:cTn>
                                        <p:tgtEl>
                                          <p:spTgt spid="100"/>
                                        </p:tgtEl>
                                        <p:attrNameLst>
                                          <p:attrName>style.visibility</p:attrName>
                                        </p:attrNameLst>
                                      </p:cBhvr>
                                      <p:to>
                                        <p:strVal val="hidden"/>
                                      </p:to>
                                    </p:set>
                                  </p:childTnLst>
                                  <p:subTnLst>
                                    <p:audio>
                                      <p:cMediaNode>
                                        <p:cTn display="0" masterRel="sameClick">
                                          <p:stCondLst>
                                            <p:cond evt="begin" delay="0">
                                              <p:tn val="3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100"/>
                  </p:tgtEl>
                </p:cond>
              </p:nextCondLst>
            </p:seq>
            <p:seq concurrent="1" nextAc="seek">
              <p:cTn id="329" restart="whenNotActive" fill="hold" evtFilter="cancelBubble" nodeType="interactiveSeq">
                <p:stCondLst>
                  <p:cond evt="onClick" delay="0">
                    <p:tgtEl>
                      <p:spTgt spid="101"/>
                    </p:tgtEl>
                  </p:cond>
                </p:stCondLst>
                <p:endSync evt="end" delay="0">
                  <p:rtn val="all"/>
                </p:endSync>
                <p:childTnLst>
                  <p:par>
                    <p:cTn id="330" fill="hold">
                      <p:stCondLst>
                        <p:cond delay="0"/>
                      </p:stCondLst>
                      <p:childTnLst>
                        <p:par>
                          <p:cTn id="331" fill="hold">
                            <p:stCondLst>
                              <p:cond delay="0"/>
                            </p:stCondLst>
                            <p:childTnLst>
                              <p:par>
                                <p:cTn id="332" presetID="2" presetClass="exit" presetSubtype="4" fill="hold" grpId="0" nodeType="clickEffect">
                                  <p:stCondLst>
                                    <p:cond delay="0"/>
                                  </p:stCondLst>
                                  <p:childTnLst>
                                    <p:anim calcmode="lin" valueType="num">
                                      <p:cBhvr additive="base">
                                        <p:cTn id="333" dur="500"/>
                                        <p:tgtEl>
                                          <p:spTgt spid="101"/>
                                        </p:tgtEl>
                                        <p:attrNameLst>
                                          <p:attrName>ppt_x</p:attrName>
                                        </p:attrNameLst>
                                      </p:cBhvr>
                                      <p:tavLst>
                                        <p:tav tm="0">
                                          <p:val>
                                            <p:strVal val="ppt_x"/>
                                          </p:val>
                                        </p:tav>
                                        <p:tav tm="100000">
                                          <p:val>
                                            <p:strVal val="ppt_x"/>
                                          </p:val>
                                        </p:tav>
                                      </p:tavLst>
                                    </p:anim>
                                    <p:anim calcmode="lin" valueType="num">
                                      <p:cBhvr additive="base">
                                        <p:cTn id="334" dur="500"/>
                                        <p:tgtEl>
                                          <p:spTgt spid="101"/>
                                        </p:tgtEl>
                                        <p:attrNameLst>
                                          <p:attrName>ppt_y</p:attrName>
                                        </p:attrNameLst>
                                      </p:cBhvr>
                                      <p:tavLst>
                                        <p:tav tm="0">
                                          <p:val>
                                            <p:strVal val="ppt_y"/>
                                          </p:val>
                                        </p:tav>
                                        <p:tav tm="100000">
                                          <p:val>
                                            <p:strVal val="1+ppt_h/2"/>
                                          </p:val>
                                        </p:tav>
                                      </p:tavLst>
                                    </p:anim>
                                    <p:set>
                                      <p:cBhvr>
                                        <p:cTn id="335" dur="1" fill="hold">
                                          <p:stCondLst>
                                            <p:cond delay="499"/>
                                          </p:stCondLst>
                                        </p:cTn>
                                        <p:tgtEl>
                                          <p:spTgt spid="101"/>
                                        </p:tgtEl>
                                        <p:attrNameLst>
                                          <p:attrName>style.visibility</p:attrName>
                                        </p:attrNameLst>
                                      </p:cBhvr>
                                      <p:to>
                                        <p:strVal val="hidden"/>
                                      </p:to>
                                    </p:set>
                                  </p:childTnLst>
                                  <p:subTnLst>
                                    <p:audio>
                                      <p:cMediaNode>
                                        <p:cTn display="0" masterRel="sameClick">
                                          <p:stCondLst>
                                            <p:cond evt="begin" delay="0">
                                              <p:tn val="332"/>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101"/>
                  </p:tgtEl>
                </p:cond>
              </p:nextCondLst>
            </p:seq>
            <p:seq concurrent="1" nextAc="seek">
              <p:cTn id="336" restart="whenNotActive" fill="hold" evtFilter="cancelBubble" nodeType="interactiveSeq">
                <p:stCondLst>
                  <p:cond evt="onClick" delay="0">
                    <p:tgtEl>
                      <p:spTgt spid="102"/>
                    </p:tgtEl>
                  </p:cond>
                </p:stCondLst>
                <p:endSync evt="end" delay="0">
                  <p:rtn val="all"/>
                </p:endSync>
                <p:childTnLst>
                  <p:par>
                    <p:cTn id="337" fill="hold">
                      <p:stCondLst>
                        <p:cond delay="0"/>
                      </p:stCondLst>
                      <p:childTnLst>
                        <p:par>
                          <p:cTn id="338" fill="hold">
                            <p:stCondLst>
                              <p:cond delay="0"/>
                            </p:stCondLst>
                            <p:childTnLst>
                              <p:par>
                                <p:cTn id="339" presetID="2" presetClass="exit" presetSubtype="4" fill="hold" grpId="0" nodeType="clickEffect">
                                  <p:stCondLst>
                                    <p:cond delay="0"/>
                                  </p:stCondLst>
                                  <p:childTnLst>
                                    <p:anim calcmode="lin" valueType="num">
                                      <p:cBhvr additive="base">
                                        <p:cTn id="340" dur="500"/>
                                        <p:tgtEl>
                                          <p:spTgt spid="102"/>
                                        </p:tgtEl>
                                        <p:attrNameLst>
                                          <p:attrName>ppt_x</p:attrName>
                                        </p:attrNameLst>
                                      </p:cBhvr>
                                      <p:tavLst>
                                        <p:tav tm="0">
                                          <p:val>
                                            <p:strVal val="ppt_x"/>
                                          </p:val>
                                        </p:tav>
                                        <p:tav tm="100000">
                                          <p:val>
                                            <p:strVal val="ppt_x"/>
                                          </p:val>
                                        </p:tav>
                                      </p:tavLst>
                                    </p:anim>
                                    <p:anim calcmode="lin" valueType="num">
                                      <p:cBhvr additive="base">
                                        <p:cTn id="341" dur="500"/>
                                        <p:tgtEl>
                                          <p:spTgt spid="102"/>
                                        </p:tgtEl>
                                        <p:attrNameLst>
                                          <p:attrName>ppt_y</p:attrName>
                                        </p:attrNameLst>
                                      </p:cBhvr>
                                      <p:tavLst>
                                        <p:tav tm="0">
                                          <p:val>
                                            <p:strVal val="ppt_y"/>
                                          </p:val>
                                        </p:tav>
                                        <p:tav tm="100000">
                                          <p:val>
                                            <p:strVal val="1+ppt_h/2"/>
                                          </p:val>
                                        </p:tav>
                                      </p:tavLst>
                                    </p:anim>
                                    <p:set>
                                      <p:cBhvr>
                                        <p:cTn id="342"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339"/>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102"/>
                  </p:tgtEl>
                </p:cond>
              </p:nextCondLst>
            </p:seq>
            <p:video>
              <p:cMediaNode vol="80000">
                <p:cTn id="343" repeatCount="indefinite" fill="hold" display="0">
                  <p:stCondLst>
                    <p:cond delay="indefinite"/>
                  </p:stCondLst>
                </p:cTn>
                <p:tgtEl>
                  <p:spTgt spid="103"/>
                </p:tgtEl>
              </p:cMediaNode>
            </p:video>
            <p:seq concurrent="1" nextAc="seek">
              <p:cTn id="344" restart="whenNotActive" fill="hold" evtFilter="cancelBubble" nodeType="interactiveSeq">
                <p:stCondLst>
                  <p:cond evt="onClick" delay="0">
                    <p:tgtEl>
                      <p:spTgt spid="103"/>
                    </p:tgtEl>
                  </p:cond>
                </p:stCondLst>
                <p:endSync evt="end" delay="0">
                  <p:rtn val="all"/>
                </p:endSync>
                <p:childTnLst>
                  <p:par>
                    <p:cTn id="345" fill="hold">
                      <p:stCondLst>
                        <p:cond delay="0"/>
                      </p:stCondLst>
                      <p:childTnLst>
                        <p:par>
                          <p:cTn id="346" fill="hold">
                            <p:stCondLst>
                              <p:cond delay="0"/>
                            </p:stCondLst>
                            <p:childTnLst>
                              <p:par>
                                <p:cTn id="347" presetID="2" presetClass="mediacall" presetSubtype="0" fill="hold" nodeType="clickEffect">
                                  <p:stCondLst>
                                    <p:cond delay="0"/>
                                  </p:stCondLst>
                                  <p:childTnLst>
                                    <p:cmd type="call" cmd="togglePause">
                                      <p:cBhvr>
                                        <p:cTn id="348" dur="1" fill="hold"/>
                                        <p:tgtEl>
                                          <p:spTgt spid="103"/>
                                        </p:tgtEl>
                                      </p:cBhvr>
                                    </p:cmd>
                                  </p:childTnLst>
                                </p:cTn>
                              </p:par>
                            </p:childTnLst>
                          </p:cTn>
                        </p:par>
                      </p:childTnLst>
                    </p:cTn>
                  </p:par>
                </p:childTnLst>
              </p:cTn>
              <p:nextCondLst>
                <p:cond evt="onClick" delay="0">
                  <p:tgtEl>
                    <p:spTgt spid="103"/>
                  </p:tgtEl>
                </p:cond>
              </p:nextCondLst>
            </p:seq>
            <p:seq concurrent="1" nextAc="seek">
              <p:cTn id="349" restart="whenNotActive" fill="hold" evtFilter="cancelBubble" nodeType="interactiveSeq">
                <p:stCondLst>
                  <p:cond evt="onClick" delay="0">
                    <p:tgtEl>
                      <p:spTgt spid="105"/>
                    </p:tgtEl>
                  </p:cond>
                </p:stCondLst>
                <p:endSync evt="end" delay="0">
                  <p:rtn val="all"/>
                </p:endSync>
                <p:childTnLst>
                  <p:par>
                    <p:cTn id="350" fill="hold">
                      <p:stCondLst>
                        <p:cond delay="0"/>
                      </p:stCondLst>
                      <p:childTnLst>
                        <p:par>
                          <p:cTn id="351" fill="hold">
                            <p:stCondLst>
                              <p:cond delay="0"/>
                            </p:stCondLst>
                            <p:childTnLst>
                              <p:par>
                                <p:cTn id="352" presetID="10" presetClass="exit" presetSubtype="0" fill="hold" grpId="0" nodeType="clickEffect">
                                  <p:stCondLst>
                                    <p:cond delay="0"/>
                                  </p:stCondLst>
                                  <p:childTnLst>
                                    <p:animEffect transition="out" filter="fade">
                                      <p:cBhvr>
                                        <p:cTn id="353" dur="500"/>
                                        <p:tgtEl>
                                          <p:spTgt spid="105"/>
                                        </p:tgtEl>
                                      </p:cBhvr>
                                    </p:animEffect>
                                    <p:set>
                                      <p:cBhvr>
                                        <p:cTn id="354"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355" restart="whenNotActive" fill="hold" evtFilter="cancelBubble" nodeType="interactiveSeq">
                <p:stCondLst>
                  <p:cond evt="onClick" delay="0">
                    <p:tgtEl>
                      <p:spTgt spid="106"/>
                    </p:tgtEl>
                  </p:cond>
                </p:stCondLst>
                <p:endSync evt="end" delay="0">
                  <p:rtn val="all"/>
                </p:endSync>
                <p:childTnLst>
                  <p:par>
                    <p:cTn id="356" fill="hold">
                      <p:stCondLst>
                        <p:cond delay="0"/>
                      </p:stCondLst>
                      <p:childTnLst>
                        <p:par>
                          <p:cTn id="357" fill="hold">
                            <p:stCondLst>
                              <p:cond delay="0"/>
                            </p:stCondLst>
                            <p:childTnLst>
                              <p:par>
                                <p:cTn id="358" presetID="10" presetClass="exit" presetSubtype="0" fill="hold" grpId="0" nodeType="clickEffect">
                                  <p:stCondLst>
                                    <p:cond delay="0"/>
                                  </p:stCondLst>
                                  <p:childTnLst>
                                    <p:animEffect transition="out" filter="fade">
                                      <p:cBhvr>
                                        <p:cTn id="359" dur="500"/>
                                        <p:tgtEl>
                                          <p:spTgt spid="106"/>
                                        </p:tgtEl>
                                      </p:cBhvr>
                                    </p:animEffect>
                                    <p:set>
                                      <p:cBhvr>
                                        <p:cTn id="360"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361" restart="whenNotActive" fill="hold" evtFilter="cancelBubble" nodeType="interactiveSeq">
                <p:stCondLst>
                  <p:cond evt="onClick" delay="0">
                    <p:tgtEl>
                      <p:spTgt spid="107"/>
                    </p:tgtEl>
                  </p:cond>
                </p:stCondLst>
                <p:endSync evt="end" delay="0">
                  <p:rtn val="all"/>
                </p:endSync>
                <p:childTnLst>
                  <p:par>
                    <p:cTn id="362" fill="hold">
                      <p:stCondLst>
                        <p:cond delay="0"/>
                      </p:stCondLst>
                      <p:childTnLst>
                        <p:par>
                          <p:cTn id="363" fill="hold">
                            <p:stCondLst>
                              <p:cond delay="0"/>
                            </p:stCondLst>
                            <p:childTnLst>
                              <p:par>
                                <p:cTn id="364" presetID="10" presetClass="exit" presetSubtype="0" fill="hold" grpId="0" nodeType="clickEffect">
                                  <p:stCondLst>
                                    <p:cond delay="0"/>
                                  </p:stCondLst>
                                  <p:childTnLst>
                                    <p:animEffect transition="out" filter="fade">
                                      <p:cBhvr>
                                        <p:cTn id="365" dur="500"/>
                                        <p:tgtEl>
                                          <p:spTgt spid="107"/>
                                        </p:tgtEl>
                                      </p:cBhvr>
                                    </p:animEffect>
                                    <p:set>
                                      <p:cBhvr>
                                        <p:cTn id="366"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367" restart="whenNotActive" fill="hold" evtFilter="cancelBubble" nodeType="interactiveSeq">
                <p:stCondLst>
                  <p:cond evt="onClick" delay="0">
                    <p:tgtEl>
                      <p:spTgt spid="108"/>
                    </p:tgtEl>
                  </p:cond>
                </p:stCondLst>
                <p:endSync evt="end" delay="0">
                  <p:rtn val="all"/>
                </p:endSync>
                <p:childTnLst>
                  <p:par>
                    <p:cTn id="368" fill="hold">
                      <p:stCondLst>
                        <p:cond delay="0"/>
                      </p:stCondLst>
                      <p:childTnLst>
                        <p:par>
                          <p:cTn id="369" fill="hold">
                            <p:stCondLst>
                              <p:cond delay="0"/>
                            </p:stCondLst>
                            <p:childTnLst>
                              <p:par>
                                <p:cTn id="370" presetID="10" presetClass="exit" presetSubtype="0" fill="hold" grpId="0" nodeType="clickEffect">
                                  <p:stCondLst>
                                    <p:cond delay="0"/>
                                  </p:stCondLst>
                                  <p:childTnLst>
                                    <p:animEffect transition="out" filter="fade">
                                      <p:cBhvr>
                                        <p:cTn id="371" dur="500"/>
                                        <p:tgtEl>
                                          <p:spTgt spid="108"/>
                                        </p:tgtEl>
                                      </p:cBhvr>
                                    </p:animEffect>
                                    <p:set>
                                      <p:cBhvr>
                                        <p:cTn id="372"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373" restart="whenNotActive" fill="hold" evtFilter="cancelBubble" nodeType="interactiveSeq">
                <p:stCondLst>
                  <p:cond evt="onClick" delay="0">
                    <p:tgtEl>
                      <p:spTgt spid="109"/>
                    </p:tgtEl>
                  </p:cond>
                </p:stCondLst>
                <p:endSync evt="end" delay="0">
                  <p:rtn val="all"/>
                </p:endSync>
                <p:childTnLst>
                  <p:par>
                    <p:cTn id="374" fill="hold">
                      <p:stCondLst>
                        <p:cond delay="0"/>
                      </p:stCondLst>
                      <p:childTnLst>
                        <p:par>
                          <p:cTn id="375" fill="hold">
                            <p:stCondLst>
                              <p:cond delay="0"/>
                            </p:stCondLst>
                            <p:childTnLst>
                              <p:par>
                                <p:cTn id="376" presetID="10" presetClass="exit" presetSubtype="0" fill="hold" grpId="0" nodeType="clickEffect">
                                  <p:stCondLst>
                                    <p:cond delay="0"/>
                                  </p:stCondLst>
                                  <p:childTnLst>
                                    <p:animEffect transition="out" filter="fade">
                                      <p:cBhvr>
                                        <p:cTn id="377" dur="500"/>
                                        <p:tgtEl>
                                          <p:spTgt spid="109"/>
                                        </p:tgtEl>
                                      </p:cBhvr>
                                    </p:animEffect>
                                    <p:set>
                                      <p:cBhvr>
                                        <p:cTn id="378"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5" grpId="0" animBg="1"/>
      <p:bldP spid="106" grpId="0" animBg="1"/>
      <p:bldP spid="107" grpId="0" animBg="1"/>
      <p:bldP spid="108" grpId="0" animBg="1"/>
      <p:bldP spid="10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defRPr/>
            </a:pPr>
            <a:r>
              <a:rPr lang="vi-VN" sz="3600" b="1" dirty="0">
                <a:solidFill>
                  <a:schemeClr val="bg1"/>
                </a:solidFill>
                <a:latin typeface="Times New Roman" panose="02020603050405020304" pitchFamily="18" charset="0"/>
                <a:cs typeface="Times New Roman" panose="02020603050405020304" pitchFamily="18" charset="0"/>
              </a:rPr>
              <a:t>Điều nào dưới đây không đúng khi nói về đột biến gen?</a:t>
            </a:r>
            <a:endParaRPr kumimoji="0" lang="en-US" sz="9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0" y="2640003"/>
            <a:ext cx="10798399" cy="1104328"/>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US" sz="3600" dirty="0" err="1">
                <a:latin typeface="Times New Roman" panose="02020603050405020304" pitchFamily="18" charset="0"/>
                <a:cs typeface="Times New Roman" panose="02020603050405020304" pitchFamily="18" charset="0"/>
              </a:rPr>
              <a:t>Đột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gen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gen.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1057921" y="3750969"/>
            <a:ext cx="10798399" cy="1011830"/>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latin typeface="Times New Roman" panose="02020603050405020304" pitchFamily="18" charset="0"/>
                <a:cs typeface="Times New Roman" panose="02020603050405020304" pitchFamily="18" charset="0"/>
              </a:rPr>
              <a:t>Đột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gen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phú</a:t>
            </a:r>
            <a:r>
              <a:rPr lang="en-US" sz="3600" dirty="0">
                <a:latin typeface="Times New Roman" panose="02020603050405020304" pitchFamily="18" charset="0"/>
                <a:cs typeface="Times New Roman" panose="02020603050405020304" pitchFamily="18" charset="0"/>
              </a:rPr>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latin typeface="Times New Roman" panose="02020603050405020304" pitchFamily="18" charset="0"/>
                <a:cs typeface="Times New Roman" panose="02020603050405020304" pitchFamily="18" charset="0"/>
              </a:rPr>
              <a:t>Đột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gen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hoá</a:t>
            </a:r>
            <a:r>
              <a:rPr lang="en-US" sz="3600" dirty="0">
                <a:latin typeface="Times New Roman" panose="02020603050405020304" pitchFamily="18" charset="0"/>
                <a:cs typeface="Times New Roman" panose="02020603050405020304" pitchFamily="18" charset="0"/>
              </a:rPr>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latin typeface="Times New Roman" panose="02020603050405020304" pitchFamily="18" charset="0"/>
                <a:cs typeface="Times New Roman" panose="02020603050405020304" pitchFamily="18" charset="0"/>
              </a:rPr>
              <a:t>Đột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gen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rId16" action="ppaction://hlinksldjump"/>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 action="ppaction://noaction"/>
            <a:extLst>
              <a:ext uri="{FF2B5EF4-FFF2-40B4-BE49-F238E27FC236}">
                <a16:creationId xmlns:a16="http://schemas.microsoft.com/office/drawing/2014/main" id="{31BD78C1-3E37-410F-87E4-C70627111A5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64509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b="1" dirty="0" err="1">
                <a:solidFill>
                  <a:schemeClr val="bg1"/>
                </a:solidFill>
                <a:latin typeface="Times New Roman" panose="02020603050405020304" pitchFamily="18" charset="0"/>
                <a:cs typeface="Times New Roman" panose="02020603050405020304" pitchFamily="18" charset="0"/>
              </a:rPr>
              <a:t>Đột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biến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xảy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ra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trong</a:t>
            </a:r>
            <a:r>
              <a:rPr lang="en-US" sz="3600" b="1" dirty="0">
                <a:solidFill>
                  <a:schemeClr val="bg1"/>
                </a:solidFill>
                <a:latin typeface="Times New Roman" panose="02020603050405020304" pitchFamily="18" charset="0"/>
                <a:cs typeface="Times New Roman" panose="02020603050405020304" pitchFamily="18" charset="0"/>
              </a:rPr>
              <a:t> allele Hb</a:t>
            </a:r>
            <a:r>
              <a:rPr lang="el-GR" sz="3600" b="1" dirty="0">
                <a:solidFill>
                  <a:schemeClr val="bg1"/>
                </a:solidFill>
                <a:latin typeface="Times New Roman" panose="02020603050405020304" pitchFamily="18" charset="0"/>
                <a:cs typeface="Times New Roman" panose="02020603050405020304" pitchFamily="18" charset="0"/>
              </a:rPr>
              <a:t>β</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để</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gây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ra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bệnh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thiếu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máu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hồng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cầu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hình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liềm</a:t>
            </a:r>
            <a:r>
              <a:rPr lang="en-US" sz="3600" b="1" dirty="0">
                <a:solidFill>
                  <a:schemeClr val="bg1"/>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G - C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T - A</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C - G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G - C</a:t>
            </a:r>
            <a:endParaRPr lang="en-SG" sz="6000" dirty="0">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T - A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A - T</a:t>
            </a:r>
            <a:endParaRPr lang="en-US" sz="6000" dirty="0">
              <a:latin typeface="Times New Roman" panose="02020603050405020304" pitchFamily="18" charset="0"/>
              <a:cs typeface="Times New Roman" panose="02020603050405020304" pitchFamily="18" charset="0"/>
            </a:endParaRPr>
          </a:p>
        </p:txBody>
      </p:sp>
      <p:sp>
        <p:nvSpPr>
          <p:cNvPr id="41" name="Rounded Rectangle 40"/>
          <p:cNvSpPr/>
          <p:nvPr/>
        </p:nvSpPr>
        <p:spPr>
          <a:xfrm>
            <a:off x="1116663" y="5850763"/>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 - 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T - A</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a:hlinkClick r:id="rId17" action="ppaction://hlinksldjump"/>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id="{6B784701-2D46-40D9-9B5D-EE7B15AFB5D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39582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29815" y="218289"/>
            <a:ext cx="8749096"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vi-VN" sz="3200" b="1" dirty="0">
                <a:solidFill>
                  <a:schemeClr val="bg1"/>
                </a:solidFill>
                <a:latin typeface="Times New Roman" panose="02020603050405020304" pitchFamily="18" charset="0"/>
                <a:cs typeface="Times New Roman" panose="02020603050405020304" pitchFamily="18" charset="0"/>
              </a:rPr>
              <a:t>Đột biến không làm thay đổi số nuclêôti</a:t>
            </a:r>
            <a:r>
              <a:rPr lang="en-US" sz="3200" b="1" dirty="0">
                <a:solidFill>
                  <a:schemeClr val="bg1"/>
                </a:solidFill>
                <a:latin typeface="Times New Roman" panose="02020603050405020304" pitchFamily="18" charset="0"/>
                <a:cs typeface="Times New Roman" panose="02020603050405020304" pitchFamily="18" charset="0"/>
              </a:rPr>
              <a:t>de</a:t>
            </a:r>
            <a:r>
              <a:rPr lang="vi-VN" sz="3200" b="1" dirty="0">
                <a:solidFill>
                  <a:schemeClr val="bg1"/>
                </a:solidFill>
                <a:latin typeface="Times New Roman" panose="02020603050405020304" pitchFamily="18" charset="0"/>
                <a:cs typeface="Times New Roman" panose="02020603050405020304" pitchFamily="18" charset="0"/>
              </a:rPr>
              <a:t> nhưng làm thay đổi một liên kết h</a:t>
            </a:r>
            <a:r>
              <a:rPr lang="en-US" sz="3200" b="1" dirty="0" err="1">
                <a:solidFill>
                  <a:schemeClr val="bg1"/>
                </a:solidFill>
                <a:latin typeface="Times New Roman" panose="02020603050405020304" pitchFamily="18" charset="0"/>
                <a:cs typeface="Times New Roman" panose="02020603050405020304" pitchFamily="18" charset="0"/>
              </a:rPr>
              <a:t>ydrogen</a:t>
            </a:r>
            <a:r>
              <a:rPr lang="vi-VN" sz="3200" b="1" dirty="0">
                <a:solidFill>
                  <a:schemeClr val="bg1"/>
                </a:solidFill>
                <a:latin typeface="Times New Roman" panose="02020603050405020304" pitchFamily="18" charset="0"/>
                <a:cs typeface="Times New Roman" panose="02020603050405020304" pitchFamily="18" charset="0"/>
              </a:rPr>
              <a:t> trong gen. Đó là dạng đột biến nào?</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28180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34099" y="1230108"/>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3" y="2543254"/>
            <a:ext cx="10798399" cy="116004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latin typeface="Times New Roman" panose="02020603050405020304" pitchFamily="18" charset="0"/>
                <a:cs typeface="Times New Roman" panose="02020603050405020304" pitchFamily="18" charset="0"/>
              </a:rPr>
              <a:t>Thay thế một cặp nucleoti</a:t>
            </a:r>
            <a:r>
              <a:rPr lang="en-US" sz="3600" dirty="0">
                <a:latin typeface="Times New Roman" panose="02020603050405020304" pitchFamily="18" charset="0"/>
                <a:cs typeface="Times New Roman" panose="02020603050405020304" pitchFamily="18" charset="0"/>
              </a:rPr>
              <a:t>de </a:t>
            </a:r>
            <a:r>
              <a:rPr lang="vi-VN" sz="3600" dirty="0">
                <a:latin typeface="Times New Roman" panose="02020603050405020304" pitchFamily="18" charset="0"/>
                <a:cs typeface="Times New Roman" panose="02020603050405020304" pitchFamily="18" charset="0"/>
              </a:rPr>
              <a:t>bằng một cặp nuclêôti</a:t>
            </a:r>
            <a:r>
              <a:rPr lang="en-US" sz="3600" dirty="0">
                <a:latin typeface="Times New Roman" panose="02020603050405020304" pitchFamily="18" charset="0"/>
                <a:cs typeface="Times New Roman" panose="02020603050405020304" pitchFamily="18" charset="0"/>
              </a:rPr>
              <a:t>de</a:t>
            </a:r>
            <a:r>
              <a:rPr lang="vi-VN" sz="3600" dirty="0">
                <a:latin typeface="Times New Roman" panose="02020603050405020304" pitchFamily="18" charset="0"/>
                <a:cs typeface="Times New Roman" panose="02020603050405020304" pitchFamily="18" charset="0"/>
              </a:rPr>
              <a:t> cùng loại.</a:t>
            </a:r>
          </a:p>
        </p:txBody>
      </p:sp>
      <p:sp>
        <p:nvSpPr>
          <p:cNvPr id="39" name="Rounded Rectangle 38"/>
          <p:cNvSpPr/>
          <p:nvPr/>
        </p:nvSpPr>
        <p:spPr>
          <a:xfrm>
            <a:off x="1101145" y="3637494"/>
            <a:ext cx="10798399" cy="112557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latin typeface="Times New Roman" panose="02020603050405020304" pitchFamily="18" charset="0"/>
                <a:cs typeface="Times New Roman" panose="02020603050405020304" pitchFamily="18" charset="0"/>
              </a:rPr>
              <a:t>Thay thế một cặp nuclêôti</a:t>
            </a:r>
            <a:r>
              <a:rPr lang="en-US" sz="3600" dirty="0">
                <a:latin typeface="Times New Roman" panose="02020603050405020304" pitchFamily="18" charset="0"/>
                <a:cs typeface="Times New Roman" panose="02020603050405020304" pitchFamily="18" charset="0"/>
              </a:rPr>
              <a:t>de</a:t>
            </a:r>
            <a:r>
              <a:rPr lang="vi-VN" sz="3600" dirty="0">
                <a:latin typeface="Times New Roman" panose="02020603050405020304" pitchFamily="18" charset="0"/>
                <a:cs typeface="Times New Roman" panose="02020603050405020304" pitchFamily="18" charset="0"/>
              </a:rPr>
              <a:t> bằng một cặp nuclêôtit khác loại.</a:t>
            </a:r>
          </a:p>
        </p:txBody>
      </p:sp>
      <p:sp>
        <p:nvSpPr>
          <p:cNvPr id="40" name="Rounded Rectangle 39"/>
          <p:cNvSpPr/>
          <p:nvPr/>
        </p:nvSpPr>
        <p:spPr>
          <a:xfrm>
            <a:off x="1057922" y="4888165"/>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latin typeface="Times New Roman" panose="02020603050405020304" pitchFamily="18" charset="0"/>
                <a:cs typeface="Times New Roman" panose="02020603050405020304" pitchFamily="18" charset="0"/>
              </a:rPr>
              <a:t>Thêm một cặp A – T.</a:t>
            </a: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600" dirty="0">
                <a:latin typeface="Times New Roman" panose="02020603050405020304" pitchFamily="18" charset="0"/>
                <a:cs typeface="Times New Roman" panose="02020603050405020304" pitchFamily="18" charset="0"/>
              </a:rPr>
              <a:t>Mất một cặp G – X</a:t>
            </a:r>
            <a:r>
              <a:rPr lang="vi-VN" sz="3200" dirty="0">
                <a:latin typeface="Times New Roman" panose="02020603050405020304" pitchFamily="18" charset="0"/>
                <a:cs typeface="Times New Roman" panose="02020603050405020304" pitchFamily="18" charset="0"/>
              </a:rPr>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a:hlinkClick r:id="rId16" action="ppaction://hlinksldjump"/>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id="{56F57680-A419-41A4-90E1-5A508501644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88454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en-US" sz="4000" dirty="0">
              <a:solidFill>
                <a:schemeClr val="bg1"/>
              </a:solidFill>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959883"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endParaRPr lang="en-US" sz="6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989255"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endParaRPr lang="en-US" sz="6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57922" y="4851105"/>
            <a:ext cx="10989255"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600" dirty="0" err="1">
                <a:latin typeface="Times New Roman" panose="02020603050405020304" pitchFamily="18" charset="0"/>
                <a:cs typeface="Times New Roman" panose="02020603050405020304" pitchFamily="18" charset="0"/>
              </a:rPr>
              <a:t>thêm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endPar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989255"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a:t>
            </a:r>
            <a:endParaRPr lang="en-US" sz="6600"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rId17" action="ppaction://hlinksldjump"/>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 action="ppaction://noaction"/>
            <a:extLst>
              <a:ext uri="{FF2B5EF4-FFF2-40B4-BE49-F238E27FC236}">
                <a16:creationId xmlns:a16="http://schemas.microsoft.com/office/drawing/2014/main" id="{EE643151-A6BC-43BE-B711-4775136D0BC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096000" y="1974752"/>
            <a:ext cx="914400" cy="914400"/>
          </a:xfrm>
          <a:prstGeom prst="rect">
            <a:avLst/>
          </a:prstGeom>
        </p:spPr>
      </p:pic>
      <p:sp>
        <p:nvSpPr>
          <p:cNvPr id="7" name="TextBox 6">
            <a:extLst>
              <a:ext uri="{FF2B5EF4-FFF2-40B4-BE49-F238E27FC236}">
                <a16:creationId xmlns:a16="http://schemas.microsoft.com/office/drawing/2014/main" id="{90529818-2D3F-99A7-3882-442E6EB31500}"/>
              </a:ext>
            </a:extLst>
          </p:cNvPr>
          <p:cNvSpPr txBox="1"/>
          <p:nvPr/>
        </p:nvSpPr>
        <p:spPr>
          <a:xfrm>
            <a:off x="3709077" y="500754"/>
            <a:ext cx="7948076" cy="1200329"/>
          </a:xfrm>
          <a:prstGeom prst="rect">
            <a:avLst/>
          </a:prstGeom>
          <a:noFill/>
        </p:spPr>
        <p:txBody>
          <a:bodyPr wrap="square">
            <a:spAutoFit/>
          </a:bodyPr>
          <a:lstStyle/>
          <a:p>
            <a:pPr algn="just"/>
            <a:r>
              <a:rPr lang="vi-VN" sz="3600" b="1" dirty="0">
                <a:solidFill>
                  <a:schemeClr val="bg1"/>
                </a:solidFill>
                <a:latin typeface="Times New Roman" panose="02020603050405020304" pitchFamily="18" charset="0"/>
                <a:cs typeface="Times New Roman" panose="02020603050405020304" pitchFamily="18" charset="0"/>
              </a:rPr>
              <a:t>Dạng đột biến gen làm thay đổi số lượng </a:t>
            </a:r>
            <a:r>
              <a:rPr lang="en-US" sz="3600" b="1" dirty="0">
                <a:solidFill>
                  <a:schemeClr val="bg1"/>
                </a:solidFill>
                <a:latin typeface="Times New Roman" panose="02020603050405020304" pitchFamily="18" charset="0"/>
                <a:cs typeface="Times New Roman" panose="02020603050405020304" pitchFamily="18" charset="0"/>
              </a:rPr>
              <a:t>nucleotide</a:t>
            </a:r>
            <a:r>
              <a:rPr lang="vi-VN" sz="3600" b="1" dirty="0">
                <a:solidFill>
                  <a:schemeClr val="bg1"/>
                </a:solidFill>
                <a:latin typeface="Times New Roman" panose="02020603050405020304" pitchFamily="18" charset="0"/>
                <a:cs typeface="Times New Roman" panose="02020603050405020304" pitchFamily="18" charset="0"/>
              </a:rPr>
              <a:t> của gen là</a:t>
            </a:r>
            <a:endParaRPr lang="en-US" sz="36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9680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fr-FR" sz="3600" b="1" dirty="0" err="1">
                <a:solidFill>
                  <a:schemeClr val="bg1"/>
                </a:solidFill>
                <a:latin typeface="Times New Roman" panose="02020603050405020304" pitchFamily="18" charset="0"/>
                <a:cs typeface="Times New Roman" panose="02020603050405020304" pitchFamily="18" charset="0"/>
              </a:rPr>
              <a:t>Đột</a:t>
            </a:r>
            <a:r>
              <a:rPr lang="fr-FR" sz="3600" b="1" dirty="0">
                <a:solidFill>
                  <a:schemeClr val="bg1"/>
                </a:solidFill>
                <a:latin typeface="Times New Roman" panose="02020603050405020304" pitchFamily="18" charset="0"/>
                <a:cs typeface="Times New Roman" panose="02020603050405020304" pitchFamily="18" charset="0"/>
              </a:rPr>
              <a:t> </a:t>
            </a:r>
            <a:r>
              <a:rPr lang="fr-FR" sz="3600" b="1" dirty="0" err="1">
                <a:solidFill>
                  <a:schemeClr val="bg1"/>
                </a:solidFill>
                <a:latin typeface="Times New Roman" panose="02020603050405020304" pitchFamily="18" charset="0"/>
                <a:cs typeface="Times New Roman" panose="02020603050405020304" pitchFamily="18" charset="0"/>
              </a:rPr>
              <a:t>biến</a:t>
            </a:r>
            <a:r>
              <a:rPr lang="fr-FR" sz="3600" b="1" dirty="0">
                <a:solidFill>
                  <a:schemeClr val="bg1"/>
                </a:solidFill>
                <a:latin typeface="Times New Roman" panose="02020603050405020304" pitchFamily="18" charset="0"/>
                <a:cs typeface="Times New Roman" panose="02020603050405020304" pitchFamily="18" charset="0"/>
              </a:rPr>
              <a:t> </a:t>
            </a:r>
            <a:r>
              <a:rPr lang="fr-FR" sz="3600" b="1" dirty="0" err="1">
                <a:solidFill>
                  <a:schemeClr val="bg1"/>
                </a:solidFill>
                <a:latin typeface="Times New Roman" panose="02020603050405020304" pitchFamily="18" charset="0"/>
                <a:cs typeface="Times New Roman" panose="02020603050405020304" pitchFamily="18" charset="0"/>
              </a:rPr>
              <a:t>gen</a:t>
            </a:r>
            <a:r>
              <a:rPr lang="fr-FR" sz="3600" b="1" dirty="0">
                <a:solidFill>
                  <a:schemeClr val="bg1"/>
                </a:solidFill>
                <a:latin typeface="Times New Roman" panose="02020603050405020304" pitchFamily="18" charset="0"/>
                <a:cs typeface="Times New Roman" panose="02020603050405020304" pitchFamily="18" charset="0"/>
              </a:rPr>
              <a:t> là </a:t>
            </a:r>
            <a:r>
              <a:rPr lang="fr-FR" sz="3600" b="1" dirty="0" err="1">
                <a:solidFill>
                  <a:schemeClr val="bg1"/>
                </a:solidFill>
                <a:latin typeface="Times New Roman" panose="02020603050405020304" pitchFamily="18" charset="0"/>
                <a:cs typeface="Times New Roman" panose="02020603050405020304" pitchFamily="18" charset="0"/>
              </a:rPr>
              <a:t>gì</a:t>
            </a:r>
            <a:r>
              <a:rPr lang="fr-FR" sz="3600" b="1" dirty="0">
                <a:solidFill>
                  <a:schemeClr val="bg1"/>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231" y="1992"/>
                <a:ext cx="979" cy="854"/>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normalizeH="0" baseline="0" noProof="0" dirty="0">
                    <a:ln w="22225">
                      <a:solidFill>
                        <a:schemeClr val="accent2"/>
                      </a:solidFill>
                      <a:prstDash val="solid"/>
                    </a:ln>
                    <a:solidFill>
                      <a:schemeClr val="accent6">
                        <a:lumMod val="20000"/>
                        <a:lumOff val="80000"/>
                      </a:schemeClr>
                    </a:solidFill>
                    <a:uLnTx/>
                    <a:uFillTx/>
                    <a:latin typeface="Arial" panose="020B0604020202020204" pitchFamily="34" charset="0"/>
                    <a:ea typeface="+mn-ea"/>
                    <a:cs typeface="+mn-cs"/>
                    <a:hlinkClick r:id="rId12" action="ppaction://hlinksldjump">
                      <a:extLst>
                        <a:ext uri="{A12FA001-AC4F-418D-AE19-62706E023703}">
                          <ahyp:hlinkClr xmlns:ahyp="http://schemas.microsoft.com/office/drawing/2018/hyperlinkcolor" val="tx"/>
                        </a:ext>
                      </a:extLst>
                    </a:hlinkClick>
                  </a:rPr>
                  <a:t>5</a:t>
                </a:r>
                <a:endParaRPr kumimoji="0" lang="en-US" sz="19900" b="1" i="1" u="none" strike="noStrike" kern="0" normalizeH="0" baseline="0" noProof="0" dirty="0">
                  <a:ln w="22225">
                    <a:solidFill>
                      <a:schemeClr val="accent2"/>
                    </a:solidFill>
                    <a:prstDash val="solid"/>
                  </a:ln>
                  <a:solidFill>
                    <a:schemeClr val="accent6">
                      <a:lumMod val="20000"/>
                      <a:lumOff val="80000"/>
                    </a:schemeClr>
                  </a:solidFill>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3" y="275846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gene.</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5" y="3726440"/>
            <a:ext cx="10798399" cy="103662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600" dirty="0">
                <a:latin typeface="Times New Roman" panose="02020603050405020304" pitchFamily="18" charset="0"/>
                <a:cs typeface="Times New Roman" panose="02020603050405020304" pitchFamily="18" charset="0"/>
              </a:rPr>
              <a:t>Sự thay đổi trong số lượng nhiễm sắc thể của tế bào.</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ự thay đổi trong số lượng tế bào của một cơ thể.</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600" dirty="0">
                <a:latin typeface="Times New Roman" panose="02020603050405020304" pitchFamily="18" charset="0"/>
                <a:cs typeface="Times New Roman" panose="02020603050405020304" pitchFamily="18" charset="0"/>
              </a:rPr>
              <a:t>Sự thay đổi trong kích thước của một cơ thể.</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 action="ppaction://noaction"/>
            <a:extLst>
              <a:ext uri="{FF2B5EF4-FFF2-40B4-BE49-F238E27FC236}">
                <a16:creationId xmlns:a16="http://schemas.microsoft.com/office/drawing/2014/main" id="{10372981-526C-4441-8BC4-8D4C4F33DD4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33734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8C5728-6006-0800-E493-7D0B0B846056}"/>
              </a:ext>
            </a:extLst>
          </p:cNvPr>
          <p:cNvPicPr>
            <a:picLocks noGrp="1" noChangeAspect="1"/>
          </p:cNvPicPr>
          <p:nvPr>
            <p:ph idx="1"/>
          </p:nvPr>
        </p:nvPicPr>
        <p:blipFill rotWithShape="1">
          <a:blip r:embed="rId2"/>
          <a:srcRect b="2729"/>
          <a:stretch/>
        </p:blipFill>
        <p:spPr>
          <a:xfrm>
            <a:off x="597371" y="534587"/>
            <a:ext cx="10289368" cy="4984086"/>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13">
            <a:extLst>
              <a:ext uri="{FF2B5EF4-FFF2-40B4-BE49-F238E27FC236}">
                <a16:creationId xmlns:a16="http://schemas.microsoft.com/office/drawing/2014/main" id="{6092C1C3-7024-6682-FDCD-9280F990021C}"/>
              </a:ext>
            </a:extLst>
          </p:cNvPr>
          <p:cNvSpPr txBox="1">
            <a:spLocks/>
          </p:cNvSpPr>
          <p:nvPr/>
        </p:nvSpPr>
        <p:spPr>
          <a:xfrm>
            <a:off x="1749817" y="5747821"/>
            <a:ext cx="8458679" cy="8810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i="1" dirty="0" err="1">
                <a:solidFill>
                  <a:srgbClr val="CE5E3F"/>
                </a:solidFill>
                <a:latin typeface=".ProTeacher03 Arima Madurai Bla" panose="00000A00000000000000" pitchFamily="2" charset="0"/>
                <a:cs typeface=".ProTeacher03 Arima Madurai Bla" panose="00000A00000000000000" pitchFamily="2" charset="0"/>
              </a:rPr>
              <a:t>Bê</a:t>
            </a:r>
            <a:r>
              <a:rPr lang="en-US" sz="5400" i="1" dirty="0">
                <a:solidFill>
                  <a:srgbClr val="CE5E3F"/>
                </a:solidFill>
                <a:latin typeface=".ProTeacher03 Arima Madurai Bla" panose="00000A00000000000000" pitchFamily="2" charset="0"/>
                <a:cs typeface=".ProTeacher03 Arima Madurai Bla" panose="00000A00000000000000" pitchFamily="2" charset="0"/>
              </a:rPr>
              <a:t> 2 </a:t>
            </a:r>
            <a:r>
              <a:rPr lang="en-US" sz="5400" i="1" dirty="0" err="1">
                <a:solidFill>
                  <a:srgbClr val="CE5E3F"/>
                </a:solidFill>
                <a:latin typeface=".ProTeacher03 Arima Madurai Bla" panose="00000A00000000000000" pitchFamily="2" charset="0"/>
                <a:cs typeface=".ProTeacher03 Arima Madurai Bla" panose="00000A00000000000000" pitchFamily="2" charset="0"/>
              </a:rPr>
              <a:t>đầu</a:t>
            </a:r>
            <a:endParaRPr lang="en-US" sz="5400" i="1" dirty="0">
              <a:solidFill>
                <a:srgbClr val="CE5E3F"/>
              </a:solidFill>
              <a:latin typeface=".ProTeacher03 Arima Madurai Bla" panose="00000A00000000000000" pitchFamily="2" charset="0"/>
              <a:cs typeface=".ProTeacher03 Arima Madurai Bla" panose="00000A00000000000000" pitchFamily="2" charset="0"/>
            </a:endParaRPr>
          </a:p>
        </p:txBody>
      </p:sp>
    </p:spTree>
    <p:extLst>
      <p:ext uri="{BB962C8B-B14F-4D97-AF65-F5344CB8AC3E}">
        <p14:creationId xmlns:p14="http://schemas.microsoft.com/office/powerpoint/2010/main" val="266161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CE7849-5EEE-82C9-987F-E45993EE5D94}"/>
              </a:ext>
            </a:extLst>
          </p:cNvPr>
          <p:cNvPicPr>
            <a:picLocks noGrp="1" noChangeAspect="1"/>
          </p:cNvPicPr>
          <p:nvPr>
            <p:ph idx="1"/>
          </p:nvPr>
        </p:nvPicPr>
        <p:blipFill rotWithShape="1">
          <a:blip r:embed="rId2"/>
          <a:srcRect t="1603"/>
          <a:stretch/>
        </p:blipFill>
        <p:spPr>
          <a:xfrm>
            <a:off x="664982" y="441063"/>
            <a:ext cx="9240039" cy="5068745"/>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13">
            <a:extLst>
              <a:ext uri="{FF2B5EF4-FFF2-40B4-BE49-F238E27FC236}">
                <a16:creationId xmlns:a16="http://schemas.microsoft.com/office/drawing/2014/main" id="{0DD93612-D859-B604-F2BA-1E8E07948D85}"/>
              </a:ext>
            </a:extLst>
          </p:cNvPr>
          <p:cNvSpPr txBox="1">
            <a:spLocks/>
          </p:cNvSpPr>
          <p:nvPr/>
        </p:nvSpPr>
        <p:spPr>
          <a:xfrm>
            <a:off x="1489992" y="5759126"/>
            <a:ext cx="8244037" cy="88103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i="1" dirty="0" err="1">
                <a:solidFill>
                  <a:srgbClr val="5E0605"/>
                </a:solidFill>
                <a:latin typeface=".ProTeacher03 Arima Madurai Bla" panose="00000A00000000000000" pitchFamily="2" charset="0"/>
                <a:cs typeface=".ProTeacher03 Arima Madurai Bla" panose="00000A00000000000000" pitchFamily="2" charset="0"/>
              </a:rPr>
              <a:t>Bệnh</a:t>
            </a:r>
            <a:r>
              <a:rPr lang="en-US" sz="4800" i="1" dirty="0">
                <a:solidFill>
                  <a:srgbClr val="5E0605"/>
                </a:solidFill>
                <a:latin typeface=".ProTeacher03 Arima Madurai Bla" panose="00000A00000000000000" pitchFamily="2" charset="0"/>
                <a:cs typeface=".ProTeacher03 Arima Madurai Bla" panose="00000A00000000000000" pitchFamily="2" charset="0"/>
              </a:rPr>
              <a:t> </a:t>
            </a:r>
            <a:r>
              <a:rPr lang="en-US" sz="4800" i="1" dirty="0" err="1">
                <a:solidFill>
                  <a:srgbClr val="5E0605"/>
                </a:solidFill>
                <a:latin typeface=".ProTeacher03 Arima Madurai Bla" panose="00000A00000000000000" pitchFamily="2" charset="0"/>
                <a:cs typeface=".ProTeacher03 Arima Madurai Bla" panose="00000A00000000000000" pitchFamily="2" charset="0"/>
              </a:rPr>
              <a:t>mù</a:t>
            </a:r>
            <a:r>
              <a:rPr lang="en-US" sz="4800" i="1" dirty="0">
                <a:solidFill>
                  <a:srgbClr val="5E0605"/>
                </a:solidFill>
                <a:latin typeface=".ProTeacher03 Arima Madurai Bla" panose="00000A00000000000000" pitchFamily="2" charset="0"/>
                <a:cs typeface=".ProTeacher03 Arima Madurai Bla" panose="00000A00000000000000" pitchFamily="2" charset="0"/>
              </a:rPr>
              <a:t> </a:t>
            </a:r>
            <a:r>
              <a:rPr lang="en-US" sz="4800" i="1" dirty="0" err="1">
                <a:solidFill>
                  <a:srgbClr val="5E0605"/>
                </a:solidFill>
                <a:latin typeface=".ProTeacher03 Arima Madurai Bla" panose="00000A00000000000000" pitchFamily="2" charset="0"/>
                <a:cs typeface=".ProTeacher03 Arima Madurai Bla" panose="00000A00000000000000" pitchFamily="2" charset="0"/>
              </a:rPr>
              <a:t>màu</a:t>
            </a:r>
            <a:endParaRPr lang="en-US" sz="4800" i="1" dirty="0">
              <a:solidFill>
                <a:srgbClr val="5E0605"/>
              </a:solidFill>
              <a:latin typeface=".ProTeacher03 Arima Madurai Bla" panose="00000A00000000000000" pitchFamily="2" charset="0"/>
              <a:cs typeface=".ProTeacher03 Arima Madurai Bla" panose="00000A00000000000000" pitchFamily="2" charset="0"/>
            </a:endParaRPr>
          </a:p>
        </p:txBody>
      </p:sp>
    </p:spTree>
    <p:extLst>
      <p:ext uri="{BB962C8B-B14F-4D97-AF65-F5344CB8AC3E}">
        <p14:creationId xmlns:p14="http://schemas.microsoft.com/office/powerpoint/2010/main" val="868892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2254784F-4359-0C80-2F05-D5D9533ACC69}"/>
              </a:ext>
            </a:extLst>
          </p:cNvPr>
          <p:cNvSpPr>
            <a:spLocks noGrp="1"/>
          </p:cNvSpPr>
          <p:nvPr>
            <p:ph idx="1"/>
          </p:nvPr>
        </p:nvSpPr>
        <p:spPr>
          <a:xfrm>
            <a:off x="900475" y="1507167"/>
            <a:ext cx="3816096" cy="1806188"/>
          </a:xfrm>
          <a:solidFill>
            <a:schemeClr val="bg1"/>
          </a:solidFill>
        </p:spPr>
        <p:txBody>
          <a:bodyPr>
            <a:normAutofit/>
          </a:bodyPr>
          <a:lstStyle/>
          <a:p>
            <a:pPr marL="0" indent="0" algn="ctr">
              <a:buNone/>
            </a:pPr>
            <a:r>
              <a:rPr lang="en-US" sz="5400" i="1" dirty="0">
                <a:ln w="0"/>
                <a:solidFill>
                  <a:srgbClr val="D91C45"/>
                </a:solidFill>
                <a:effectLst>
                  <a:outerShdw blurRad="38100" dist="25400" dir="5400000" algn="ctr" rotWithShape="0">
                    <a:srgbClr val="6E747A">
                      <a:alpha val="43000"/>
                    </a:srgbClr>
                  </a:outerShdw>
                </a:effectLst>
                <a:latin typeface=".ProTeacher03 Arima Madurai Bla" panose="00000A00000000000000" pitchFamily="2" charset="0"/>
                <a:cs typeface=".ProTeacher03 Arima Madurai Bla" panose="00000A00000000000000" pitchFamily="2" charset="0"/>
              </a:rPr>
              <a:t>Hoa </a:t>
            </a:r>
            <a:r>
              <a:rPr lang="en-US" sz="5400" i="1" dirty="0" err="1">
                <a:ln w="0"/>
                <a:solidFill>
                  <a:srgbClr val="D91C45"/>
                </a:solidFill>
                <a:effectLst>
                  <a:outerShdw blurRad="38100" dist="25400" dir="5400000" algn="ctr" rotWithShape="0">
                    <a:srgbClr val="6E747A">
                      <a:alpha val="43000"/>
                    </a:srgbClr>
                  </a:outerShdw>
                </a:effectLst>
                <a:latin typeface=".ProTeacher03 Arima Madurai Bla" panose="00000A00000000000000" pitchFamily="2" charset="0"/>
                <a:cs typeface=".ProTeacher03 Arima Madurai Bla" panose="00000A00000000000000" pitchFamily="2" charset="0"/>
              </a:rPr>
              <a:t>sen</a:t>
            </a:r>
            <a:r>
              <a:rPr lang="en-US" sz="5400" i="1" dirty="0">
                <a:ln w="0"/>
                <a:solidFill>
                  <a:srgbClr val="D91C45"/>
                </a:solidFill>
                <a:effectLst>
                  <a:outerShdw blurRad="38100" dist="25400" dir="5400000" algn="ctr" rotWithShape="0">
                    <a:srgbClr val="6E747A">
                      <a:alpha val="43000"/>
                    </a:srgbClr>
                  </a:outerShdw>
                </a:effectLst>
                <a:latin typeface=".ProTeacher03 Arima Madurai Bla" panose="00000A00000000000000" pitchFamily="2" charset="0"/>
                <a:cs typeface=".ProTeacher03 Arima Madurai Bla" panose="00000A00000000000000" pitchFamily="2" charset="0"/>
              </a:rPr>
              <a:t> </a:t>
            </a:r>
            <a:r>
              <a:rPr lang="en-US" sz="5400" i="1" dirty="0" err="1">
                <a:ln w="0"/>
                <a:solidFill>
                  <a:srgbClr val="D91C45"/>
                </a:solidFill>
                <a:effectLst>
                  <a:outerShdw blurRad="38100" dist="25400" dir="5400000" algn="ctr" rotWithShape="0">
                    <a:srgbClr val="6E747A">
                      <a:alpha val="43000"/>
                    </a:srgbClr>
                  </a:outerShdw>
                </a:effectLst>
                <a:latin typeface=".ProTeacher03 Arima Madurai Bla" panose="00000A00000000000000" pitchFamily="2" charset="0"/>
                <a:cs typeface=".ProTeacher03 Arima Madurai Bla" panose="00000A00000000000000" pitchFamily="2" charset="0"/>
              </a:rPr>
              <a:t>nhiều</a:t>
            </a:r>
            <a:r>
              <a:rPr lang="en-US" sz="5400" i="1" dirty="0">
                <a:ln w="0"/>
                <a:solidFill>
                  <a:srgbClr val="D91C45"/>
                </a:solidFill>
                <a:effectLst>
                  <a:outerShdw blurRad="38100" dist="25400" dir="5400000" algn="ctr" rotWithShape="0">
                    <a:srgbClr val="6E747A">
                      <a:alpha val="43000"/>
                    </a:srgbClr>
                  </a:outerShdw>
                </a:effectLst>
                <a:latin typeface=".ProTeacher03 Arima Madurai Bla" panose="00000A00000000000000" pitchFamily="2" charset="0"/>
                <a:cs typeface=".ProTeacher03 Arima Madurai Bla" panose="00000A00000000000000" pitchFamily="2" charset="0"/>
              </a:rPr>
              <a:t> </a:t>
            </a:r>
            <a:r>
              <a:rPr lang="en-US" sz="5400" i="1" dirty="0" err="1">
                <a:ln w="0"/>
                <a:solidFill>
                  <a:srgbClr val="D91C45"/>
                </a:solidFill>
                <a:effectLst>
                  <a:outerShdw blurRad="38100" dist="25400" dir="5400000" algn="ctr" rotWithShape="0">
                    <a:srgbClr val="6E747A">
                      <a:alpha val="43000"/>
                    </a:srgbClr>
                  </a:outerShdw>
                </a:effectLst>
                <a:latin typeface=".ProTeacher03 Arima Madurai Bla" panose="00000A00000000000000" pitchFamily="2" charset="0"/>
                <a:cs typeface=".ProTeacher03 Arima Madurai Bla" panose="00000A00000000000000" pitchFamily="2" charset="0"/>
              </a:rPr>
              <a:t>màu</a:t>
            </a:r>
            <a:endParaRPr lang="en-US" sz="5400" i="1" dirty="0">
              <a:ln w="0"/>
              <a:solidFill>
                <a:srgbClr val="D91C45"/>
              </a:solidFill>
              <a:effectLst>
                <a:outerShdw blurRad="38100" dist="25400" dir="5400000" algn="ctr" rotWithShape="0">
                  <a:srgbClr val="6E747A">
                    <a:alpha val="43000"/>
                  </a:srgbClr>
                </a:outerShdw>
              </a:effectLst>
              <a:latin typeface=".ProTeacher03 Arima Madurai Bla" panose="00000A00000000000000" pitchFamily="2" charset="0"/>
              <a:cs typeface=".ProTeacher03 Arima Madurai Bla" panose="00000A00000000000000" pitchFamily="2" charset="0"/>
            </a:endParaRPr>
          </a:p>
        </p:txBody>
      </p:sp>
      <p:pic>
        <p:nvPicPr>
          <p:cNvPr id="3" name="Picture 2">
            <a:extLst>
              <a:ext uri="{FF2B5EF4-FFF2-40B4-BE49-F238E27FC236}">
                <a16:creationId xmlns:a16="http://schemas.microsoft.com/office/drawing/2014/main" id="{C3FCCDE5-BE2E-FEF9-4761-F1712A194F9A}"/>
              </a:ext>
            </a:extLst>
          </p:cNvPr>
          <p:cNvPicPr>
            <a:picLocks noChangeAspect="1"/>
          </p:cNvPicPr>
          <p:nvPr/>
        </p:nvPicPr>
        <p:blipFill rotWithShape="1">
          <a:blip r:embed="rId2"/>
          <a:srcRect l="7303" r="15881"/>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305903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109066-2058-B740-3014-08A58CC11B40}"/>
              </a:ext>
            </a:extLst>
          </p:cNvPr>
          <p:cNvGrpSpPr/>
          <p:nvPr/>
        </p:nvGrpSpPr>
        <p:grpSpPr>
          <a:xfrm>
            <a:off x="666526" y="376515"/>
            <a:ext cx="10858948" cy="1925621"/>
            <a:chOff x="385034" y="408788"/>
            <a:chExt cx="10858948" cy="1925621"/>
          </a:xfrm>
        </p:grpSpPr>
        <p:sp>
          <p:nvSpPr>
            <p:cNvPr id="5" name="Oval 4">
              <a:extLst>
                <a:ext uri="{FF2B5EF4-FFF2-40B4-BE49-F238E27FC236}">
                  <a16:creationId xmlns:a16="http://schemas.microsoft.com/office/drawing/2014/main" id="{1DB68670-81C8-BFC4-84A7-A4B537756DAD}"/>
                </a:ext>
              </a:extLst>
            </p:cNvPr>
            <p:cNvSpPr/>
            <p:nvPr/>
          </p:nvSpPr>
          <p:spPr>
            <a:xfrm>
              <a:off x="2604359" y="408788"/>
              <a:ext cx="1981648" cy="1925621"/>
            </a:xfrm>
            <a:prstGeom prst="ellipse">
              <a:avLst/>
            </a:prstGeom>
            <a:blipFill dpi="0" rotWithShape="1">
              <a:blip r:embed="rId2">
                <a:extLst>
                  <a:ext uri="{28A0092B-C50C-407E-A947-70E740481C1C}">
                    <a14:useLocalDpi xmlns:a14="http://schemas.microsoft.com/office/drawing/2010/main" val="0"/>
                  </a:ext>
                </a:extLst>
              </a:blip>
              <a:srcRect/>
              <a:stretch>
                <a:fillRect l="-28837" t="580" r="-27009" b="58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9F0705F-05AE-90EF-E46D-71881152CC08}"/>
                </a:ext>
              </a:extLst>
            </p:cNvPr>
            <p:cNvSpPr/>
            <p:nvPr/>
          </p:nvSpPr>
          <p:spPr>
            <a:xfrm>
              <a:off x="4823684" y="408788"/>
              <a:ext cx="1981648" cy="192562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8167AD-E9D7-F638-EC66-A5A0F6B04215}"/>
                </a:ext>
              </a:extLst>
            </p:cNvPr>
            <p:cNvSpPr/>
            <p:nvPr/>
          </p:nvSpPr>
          <p:spPr>
            <a:xfrm>
              <a:off x="7043009" y="408788"/>
              <a:ext cx="1981648" cy="192562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636C9B-DEAD-B180-5121-06002F684558}"/>
                </a:ext>
              </a:extLst>
            </p:cNvPr>
            <p:cNvSpPr/>
            <p:nvPr/>
          </p:nvSpPr>
          <p:spPr>
            <a:xfrm>
              <a:off x="9262334" y="408788"/>
              <a:ext cx="1981648" cy="192562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D6C1AC-5200-CF1A-D7A2-9354AF557F9B}"/>
                </a:ext>
              </a:extLst>
            </p:cNvPr>
            <p:cNvSpPr/>
            <p:nvPr/>
          </p:nvSpPr>
          <p:spPr>
            <a:xfrm>
              <a:off x="385034" y="408789"/>
              <a:ext cx="1981648" cy="1925620"/>
            </a:xfrm>
            <a:prstGeom prst="ellipse">
              <a:avLst/>
            </a:prstGeom>
            <a:blipFill dpi="0" rotWithShape="1">
              <a:blip r:embed="rId6">
                <a:extLst>
                  <a:ext uri="{28A0092B-C50C-407E-A947-70E740481C1C}">
                    <a14:useLocalDpi xmlns:a14="http://schemas.microsoft.com/office/drawing/2010/main" val="0"/>
                  </a:ext>
                </a:extLst>
              </a:blip>
              <a:srcRect/>
              <a:stretch>
                <a:fillRect l="-6226" t="934" r="-13992" b="124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74B98D19-018E-18B7-2C92-EBC93DDBC89D}"/>
              </a:ext>
            </a:extLst>
          </p:cNvPr>
          <p:cNvSpPr txBox="1"/>
          <p:nvPr/>
        </p:nvSpPr>
        <p:spPr>
          <a:xfrm>
            <a:off x="453614" y="2874722"/>
            <a:ext cx="11284772" cy="2896690"/>
          </a:xfrm>
          <a:prstGeom prst="rect">
            <a:avLst/>
          </a:prstGeom>
          <a:noFill/>
        </p:spPr>
        <p:txBody>
          <a:bodyPr wrap="square">
            <a:spAutoFit/>
          </a:bodyPr>
          <a:lstStyle/>
          <a:p>
            <a:pPr algn="l">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algn="l">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gen"?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gen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algn="l">
              <a:lnSpc>
                <a:spcPct val="107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gen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1917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9" name="Rectangle 8">
            <a:extLst>
              <a:ext uri="{FF2B5EF4-FFF2-40B4-BE49-F238E27FC236}">
                <a16:creationId xmlns:a16="http://schemas.microsoft.com/office/drawing/2014/main" id="{80E21785-62D8-430F-9521-90166EF7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D7CF8A0-D3E4-4A16-87D3-1D973AC61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3296" y="697832"/>
            <a:ext cx="8189484" cy="5541981"/>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F8BE246-3376-145A-B7CD-27F038E1E18B}"/>
              </a:ext>
            </a:extLst>
          </p:cNvPr>
          <p:cNvSpPr>
            <a:spLocks noGrp="1"/>
          </p:cNvSpPr>
          <p:nvPr>
            <p:ph type="title"/>
          </p:nvPr>
        </p:nvSpPr>
        <p:spPr>
          <a:xfrm>
            <a:off x="3712749" y="2004097"/>
            <a:ext cx="5541054" cy="2149412"/>
          </a:xfrm>
        </p:spPr>
        <p:txBody>
          <a:bodyPr vert="horz" lIns="91440" tIns="45720" rIns="91440" bIns="45720" rtlCol="0" anchor="b">
            <a:normAutofit/>
          </a:bodyPr>
          <a:lstStyle/>
          <a:p>
            <a:pPr algn="ctr"/>
            <a:r>
              <a:rPr lang="en-US" sz="4800" b="1" dirty="0">
                <a:solidFill>
                  <a:srgbClr val="FFFFFF"/>
                </a:solidFill>
                <a:effectLst/>
                <a:latin typeface="Times New Roman" panose="02020603050405020304" pitchFamily="18" charset="0"/>
                <a:cs typeface="Times New Roman" panose="02020603050405020304" pitchFamily="18" charset="0"/>
              </a:rPr>
              <a:t>I. </a:t>
            </a:r>
            <a:r>
              <a:rPr lang="en-US" sz="4800" b="1" dirty="0" err="1">
                <a:solidFill>
                  <a:srgbClr val="FFFFFF"/>
                </a:solidFill>
                <a:effectLst/>
                <a:latin typeface="Times New Roman" panose="02020603050405020304" pitchFamily="18" charset="0"/>
                <a:cs typeface="Times New Roman" panose="02020603050405020304" pitchFamily="18" charset="0"/>
              </a:rPr>
              <a:t>Khái</a:t>
            </a:r>
            <a:r>
              <a:rPr lang="en-US" sz="4800" b="1" dirty="0">
                <a:solidFill>
                  <a:srgbClr val="FFFFFF"/>
                </a:solidFill>
                <a:effectLst/>
                <a:latin typeface="Times New Roman" panose="02020603050405020304" pitchFamily="18" charset="0"/>
                <a:cs typeface="Times New Roman" panose="02020603050405020304" pitchFamily="18" charset="0"/>
              </a:rPr>
              <a:t> </a:t>
            </a:r>
            <a:r>
              <a:rPr lang="en-US" sz="4800" b="1" dirty="0" err="1">
                <a:solidFill>
                  <a:srgbClr val="FFFFFF"/>
                </a:solidFill>
                <a:effectLst/>
                <a:latin typeface="Times New Roman" panose="02020603050405020304" pitchFamily="18" charset="0"/>
                <a:cs typeface="Times New Roman" panose="02020603050405020304" pitchFamily="18" charset="0"/>
              </a:rPr>
              <a:t>niệm</a:t>
            </a:r>
            <a:r>
              <a:rPr lang="en-US" sz="4800" b="1" dirty="0">
                <a:solidFill>
                  <a:srgbClr val="FFFFFF"/>
                </a:solidFill>
                <a:effectLst/>
                <a:latin typeface="Times New Roman" panose="02020603050405020304" pitchFamily="18" charset="0"/>
                <a:cs typeface="Times New Roman" panose="02020603050405020304" pitchFamily="18" charset="0"/>
              </a:rPr>
              <a:t> </a:t>
            </a:r>
            <a:r>
              <a:rPr lang="en-US" sz="4800" b="1" dirty="0" err="1">
                <a:solidFill>
                  <a:srgbClr val="FFFFFF"/>
                </a:solidFill>
                <a:effectLst/>
                <a:latin typeface="Times New Roman" panose="02020603050405020304" pitchFamily="18" charset="0"/>
                <a:cs typeface="Times New Roman" panose="02020603050405020304" pitchFamily="18" charset="0"/>
              </a:rPr>
              <a:t>đột</a:t>
            </a:r>
            <a:r>
              <a:rPr lang="en-US" sz="4800" b="1" dirty="0">
                <a:solidFill>
                  <a:srgbClr val="FFFFFF"/>
                </a:solidFill>
                <a:effectLst/>
                <a:latin typeface="Times New Roman" panose="02020603050405020304" pitchFamily="18" charset="0"/>
                <a:cs typeface="Times New Roman" panose="02020603050405020304" pitchFamily="18" charset="0"/>
              </a:rPr>
              <a:t> </a:t>
            </a:r>
            <a:r>
              <a:rPr lang="en-US" sz="4800" b="1" dirty="0" err="1">
                <a:solidFill>
                  <a:srgbClr val="FFFFFF"/>
                </a:solidFill>
                <a:effectLst/>
                <a:latin typeface="Times New Roman" panose="02020603050405020304" pitchFamily="18" charset="0"/>
                <a:cs typeface="Times New Roman" panose="02020603050405020304" pitchFamily="18" charset="0"/>
              </a:rPr>
              <a:t>biến</a:t>
            </a:r>
            <a:r>
              <a:rPr lang="en-US" sz="4800" b="1" dirty="0">
                <a:solidFill>
                  <a:srgbClr val="FFFFFF"/>
                </a:solidFill>
                <a:effectLst/>
                <a:latin typeface="Times New Roman" panose="02020603050405020304" pitchFamily="18" charset="0"/>
                <a:cs typeface="Times New Roman" panose="02020603050405020304" pitchFamily="18" charset="0"/>
              </a:rPr>
              <a:t> gene</a:t>
            </a:r>
            <a:br>
              <a:rPr lang="en-US" sz="4800" dirty="0">
                <a:solidFill>
                  <a:srgbClr val="FFFFFF"/>
                </a:solidFill>
                <a:effectLst/>
                <a:latin typeface="Times New Roman" panose="02020603050405020304" pitchFamily="18" charset="0"/>
                <a:cs typeface="Times New Roman" panose="02020603050405020304" pitchFamily="18" charset="0"/>
              </a:rPr>
            </a:br>
            <a:endParaRPr lang="en-US" sz="48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74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D89124-2044-EDC8-137D-5D7AC1962DD8}"/>
              </a:ext>
            </a:extLst>
          </p:cNvPr>
          <p:cNvPicPr>
            <a:picLocks noChangeAspect="1"/>
          </p:cNvPicPr>
          <p:nvPr/>
        </p:nvPicPr>
        <p:blipFill>
          <a:blip r:embed="rId2"/>
          <a:stretch>
            <a:fillRect/>
          </a:stretch>
        </p:blipFill>
        <p:spPr>
          <a:xfrm>
            <a:off x="559398" y="390413"/>
            <a:ext cx="10983557" cy="6153374"/>
          </a:xfrm>
          <a:prstGeom prst="rect">
            <a:avLst/>
          </a:prstGeom>
        </p:spPr>
      </p:pic>
    </p:spTree>
    <p:extLst>
      <p:ext uri="{BB962C8B-B14F-4D97-AF65-F5344CB8AC3E}">
        <p14:creationId xmlns:p14="http://schemas.microsoft.com/office/powerpoint/2010/main" val="2763120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791FE-1F3D-9862-92A4-F0C398FC8DC8}"/>
              </a:ext>
            </a:extLst>
          </p:cNvPr>
          <p:cNvPicPr>
            <a:picLocks noChangeAspect="1"/>
          </p:cNvPicPr>
          <p:nvPr/>
        </p:nvPicPr>
        <p:blipFill>
          <a:blip r:embed="rId2"/>
          <a:stretch>
            <a:fillRect/>
          </a:stretch>
        </p:blipFill>
        <p:spPr>
          <a:xfrm>
            <a:off x="620357" y="925158"/>
            <a:ext cx="10951285" cy="4410635"/>
          </a:xfrm>
          <a:prstGeom prst="rect">
            <a:avLst/>
          </a:prstGeom>
        </p:spPr>
      </p:pic>
    </p:spTree>
    <p:extLst>
      <p:ext uri="{BB962C8B-B14F-4D97-AF65-F5344CB8AC3E}">
        <p14:creationId xmlns:p14="http://schemas.microsoft.com/office/powerpoint/2010/main" val="24752760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rushVTI">
  <a:themeElements>
    <a:clrScheme name="Màu phổ biến 1">
      <a:dk1>
        <a:sysClr val="windowText" lastClr="000000"/>
      </a:dk1>
      <a:lt1>
        <a:sysClr val="window" lastClr="FFFFFF"/>
      </a:lt1>
      <a:dk2>
        <a:srgbClr val="092D6C"/>
      </a:dk2>
      <a:lt2>
        <a:srgbClr val="FCECD0"/>
      </a:lt2>
      <a:accent1>
        <a:srgbClr val="3AA6B9"/>
      </a:accent1>
      <a:accent2>
        <a:srgbClr val="FFD0D0"/>
      </a:accent2>
      <a:accent3>
        <a:srgbClr val="FF9EAA"/>
      </a:accent3>
      <a:accent4>
        <a:srgbClr val="C1ECE4"/>
      </a:accent4>
      <a:accent5>
        <a:srgbClr val="05F2DB"/>
      </a:accent5>
      <a:accent6>
        <a:srgbClr val="92F5CA"/>
      </a:accent6>
      <a:hlink>
        <a:srgbClr val="5D9CEC"/>
      </a:hlink>
      <a:folHlink>
        <a:srgbClr val="AC92EC"/>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333</TotalTime>
  <Words>1814</Words>
  <Application>Microsoft Office PowerPoint</Application>
  <PresentationFormat>Màn hình rộng</PresentationFormat>
  <Paragraphs>263</Paragraphs>
  <Slides>27</Slides>
  <Notes>3</Notes>
  <HiddenSlides>0</HiddenSlides>
  <MMClips>12</MMClips>
  <ScaleCrop>false</ScaleCrop>
  <HeadingPairs>
    <vt:vector size="4" baseType="variant">
      <vt:variant>
        <vt:lpstr>Chủ đề</vt:lpstr>
      </vt:variant>
      <vt:variant>
        <vt:i4>1</vt:i4>
      </vt:variant>
      <vt:variant>
        <vt:lpstr>Tiêu đề Bản chiếu</vt:lpstr>
      </vt:variant>
      <vt:variant>
        <vt:i4>27</vt:i4>
      </vt:variant>
    </vt:vector>
  </HeadingPairs>
  <TitlesOfParts>
    <vt:vector size="28" baseType="lpstr">
      <vt:lpstr>BrushVTI</vt:lpstr>
      <vt:lpstr>Bản trình bày PowerPoint</vt:lpstr>
      <vt:lpstr>Bản trình bày PowerPoint</vt:lpstr>
      <vt:lpstr>Bản trình bày PowerPoint</vt:lpstr>
      <vt:lpstr>Bản trình bày PowerPoint</vt:lpstr>
      <vt:lpstr>Bản trình bày PowerPoint</vt:lpstr>
      <vt:lpstr>Bản trình bày PowerPoint</vt:lpstr>
      <vt:lpstr>I. Khái niệm đột biến gene </vt:lpstr>
      <vt:lpstr>Bản trình bày PowerPoint</vt:lpstr>
      <vt:lpstr>Bản trình bày PowerPoint</vt:lpstr>
      <vt:lpstr>Bản trình bày PowerPoint</vt:lpstr>
      <vt:lpstr>Bản trình bày PowerPoint</vt:lpstr>
      <vt:lpstr>II. Ý nghĩa và tác hại của đột biến gene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cohaidayhoa@gmail.com</dc:creator>
  <cp:lastModifiedBy>Thúy Hồng Trần</cp:lastModifiedBy>
  <cp:revision>38</cp:revision>
  <dcterms:created xsi:type="dcterms:W3CDTF">2024-06-11T09:04:15Z</dcterms:created>
  <dcterms:modified xsi:type="dcterms:W3CDTF">2024-12-07T02:12:24Z</dcterms:modified>
</cp:coreProperties>
</file>