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2.wav" ContentType="audio/x-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570" r:id="rId2"/>
    <p:sldId id="572" r:id="rId3"/>
    <p:sldId id="571" r:id="rId4"/>
    <p:sldId id="590" r:id="rId5"/>
    <p:sldId id="384" r:id="rId6"/>
    <p:sldId id="591" r:id="rId7"/>
    <p:sldId id="596" r:id="rId8"/>
    <p:sldId id="593" r:id="rId9"/>
    <p:sldId id="597" r:id="rId10"/>
    <p:sldId id="636" r:id="rId11"/>
    <p:sldId id="639" r:id="rId12"/>
    <p:sldId id="641" r:id="rId13"/>
    <p:sldId id="642" r:id="rId14"/>
    <p:sldId id="643" r:id="rId15"/>
    <p:sldId id="610" r:id="rId16"/>
    <p:sldId id="613" r:id="rId17"/>
    <p:sldId id="614" r:id="rId18"/>
    <p:sldId id="615" r:id="rId19"/>
    <p:sldId id="612" r:id="rId20"/>
    <p:sldId id="617" r:id="rId21"/>
    <p:sldId id="368" r:id="rId22"/>
    <p:sldId id="573" r:id="rId23"/>
    <p:sldId id="618" r:id="rId24"/>
    <p:sldId id="619" r:id="rId25"/>
    <p:sldId id="602" r:id="rId26"/>
    <p:sldId id="604" r:id="rId27"/>
    <p:sldId id="605" r:id="rId28"/>
    <p:sldId id="606" r:id="rId29"/>
    <p:sldId id="607" r:id="rId30"/>
    <p:sldId id="599" r:id="rId31"/>
    <p:sldId id="620" r:id="rId32"/>
    <p:sldId id="621" r:id="rId33"/>
    <p:sldId id="634" r:id="rId34"/>
    <p:sldId id="633" r:id="rId35"/>
    <p:sldId id="623" r:id="rId36"/>
    <p:sldId id="624" r:id="rId37"/>
    <p:sldId id="625" r:id="rId38"/>
    <p:sldId id="626" r:id="rId39"/>
    <p:sldId id="644" r:id="rId40"/>
    <p:sldId id="578" r:id="rId41"/>
    <p:sldId id="594" r:id="rId42"/>
    <p:sldId id="628" r:id="rId43"/>
    <p:sldId id="629" r:id="rId44"/>
    <p:sldId id="635" r:id="rId45"/>
    <p:sldId id="579" r:id="rId46"/>
    <p:sldId id="630" r:id="rId47"/>
    <p:sldId id="631" r:id="rId48"/>
    <p:sldId id="632" r:id="rId49"/>
    <p:sldId id="381" r:id="rId50"/>
    <p:sldId id="382" r:id="rId5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50F0B-5CA4-A3C5-3F28-B0BB2EDA3606}" name="Win10" initials="W" userId="Win10" providerId="None"/>
  <p188:author id="{9DB68C28-317F-6E7E-81FE-C70FFAFBCA2B}" name="Thuy An" initials="TA" userId="d0970e91aed8b4b9" providerId="Windows Live"/>
  <p188:author id="{828BB8C1-D82D-C974-2BCC-A34D7AACA48D}" name="Phố núi Nho Quan" initials="" userId="S::lamvlak52@3so365.onmicrosoft.com::cfc47931-7887-41bb-95fd-4f41c6dd8a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36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Phố núi Nho Quan" initials="" lastIdx="93" clrIdx="1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  <p:cmAuthor id="3" name="Thuy An" initials="TA" lastIdx="88" clrIdx="2">
    <p:extLst>
      <p:ext uri="{19B8F6BF-5375-455C-9EA6-DF929625EA0E}">
        <p15:presenceInfo xmlns:p15="http://schemas.microsoft.com/office/powerpoint/2012/main" userId="d0970e91aed8b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F4FFF"/>
    <a:srgbClr val="FF99FF"/>
    <a:srgbClr val="0000CC"/>
    <a:srgbClr val="E6E6E6"/>
    <a:srgbClr val="FF93FF"/>
    <a:srgbClr val="CC00CC"/>
    <a:srgbClr val="FFECA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313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Bổ sung câu dẫn đặt vấn đề vào notes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5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LT1</a:t>
            </a:r>
          </a:p>
          <a:p>
            <a:pPr marL="171450" indent="-171450">
              <a:buFontTx/>
              <a:buChar char="-"/>
            </a:pPr>
            <a:r>
              <a:rPr lang="en-US" dirty="0"/>
              <a:t>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a) –Em </a:t>
                </a:r>
                <a:r>
                  <a:rPr lang="en-US" dirty="0" err="1"/>
                  <a:t>hãy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OH </a:t>
                </a:r>
                <a:r>
                  <a:rPr lang="en-US" dirty="0" err="1"/>
                  <a:t>và</a:t>
                </a:r>
                <a:r>
                  <a:rPr lang="en-US" dirty="0"/>
                  <a:t> R .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: 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? OH = R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OH  = R. </a:t>
                </a:r>
                <a:r>
                  <a:rPr lang="en-US" baseline="0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dirty="0"/>
                  <a:t>OH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dirty="0"/>
                  <a:t> và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: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ON &gt;R</a:t>
                </a:r>
              </a:p>
              <a:p>
                <a:pPr marL="0" indent="0">
                  <a:buFontTx/>
                  <a:buNone/>
                </a:pP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a) –Em </a:t>
                </a:r>
                <a:r>
                  <a:rPr lang="en-US" dirty="0" err="1"/>
                  <a:t>hãy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OH </a:t>
                </a:r>
                <a:r>
                  <a:rPr lang="en-US" dirty="0" err="1"/>
                  <a:t>và</a:t>
                </a:r>
                <a:r>
                  <a:rPr lang="en-US" dirty="0"/>
                  <a:t> R .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: 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("O</a:t>
                </a:r>
                <a:r>
                  <a:rPr lang="it-IT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 ; 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R" )</a:t>
                </a:r>
                <a:r>
                  <a:rPr lang="en-US" dirty="0"/>
                  <a:t> ? OH = R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OH  = R. </a:t>
                </a:r>
                <a:r>
                  <a:rPr lang="en-US" baseline="0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dirty="0"/>
                  <a:t>OH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"⊥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a"</a:t>
                </a:r>
                <a:r>
                  <a:rPr lang="en-US" dirty="0"/>
                  <a:t> và</a:t>
                </a:r>
                <a:r>
                  <a:rPr lang="en-US" baseline="0" dirty="0"/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"H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(O ; R)"</a:t>
                </a: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: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"N"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("O</a:t>
                </a:r>
                <a:r>
                  <a:rPr lang="it-IT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 ; 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R" )</a:t>
                </a:r>
                <a:r>
                  <a:rPr lang="en-US" dirty="0"/>
                  <a:t>. </a:t>
                </a:r>
                <a:r>
                  <a:rPr lang="en-US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ON &gt;R</a:t>
                </a:r>
              </a:p>
              <a:p>
                <a:pPr marL="0" indent="0">
                  <a:buFontTx/>
                  <a:buNone/>
                </a:pP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-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-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:r>
                  <a:rPr lang="en-US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(O;R)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"a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"(O;R)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"a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"(O;R)</a:t>
                </a:r>
                <a:r>
                  <a:rPr lang="en-US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1200" b="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0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nào một đường thẳng là tiếp tuyến của đường tròn?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vẽ tiếp tuyến từ một điểm thuộc đường tròn, ta vẽ đường thẳng vuông góc với bán kính đi qua điểm 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 hiệu nhận biết tiếp tuyến của đường tròn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3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 hiệu nhận biết tiếp tuyến của đường tròn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1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Ghi chú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Đổi: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0,005 km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≈6 400+0,005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6 400,005 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đụng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OAC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C, 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6 400,005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6 400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64,000025</m:t>
                      </m:r>
                    </m:oMath>
                  </m:oMathPara>
                </a14:m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≈8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Ghi chú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Đổi: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𝐴𝐵=5"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0,005 km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𝑂𝐴=𝐴𝐵+𝑂𝐵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≈6 400+0,005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6 400,005 𝑘𝑚</a:t>
                </a:r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đụng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OAC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C, 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𝐴𝐶^2=𝐴𝑂^2−𝑂𝐶^2</a:t>
                </a:r>
                <a:endParaRPr lang="en-US" sz="12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𝐴𝐶^2≈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6 400,005〗^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2−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0〗^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64,000025</a:t>
                </a:r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𝐴𝐶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≈8𝑘𝑚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5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err="1"/>
              <a:t>đã</a:t>
            </a:r>
            <a:r>
              <a:rPr lang="en-US"/>
              <a:t> chọn.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/>
              <a:t>quay về.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err="1"/>
              <a:t>mở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err="1"/>
              <a:t>mở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err="1"/>
              <a:t>mở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err="1"/>
              <a:t>mở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+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1-5: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6-9: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link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2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HS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1 ô </a:t>
            </a:r>
            <a:r>
              <a:rPr lang="en-US" dirty="0" err="1"/>
              <a:t>tùy</a:t>
            </a:r>
            <a:r>
              <a:rPr lang="en-US" dirty="0"/>
              <a:t> ý. 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1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0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24.svg"/><Relationship Id="rId5" Type="http://schemas.openxmlformats.org/officeDocument/2006/relationships/slide" Target="slide12.xml"/><Relationship Id="rId15" Type="http://schemas.openxmlformats.org/officeDocument/2006/relationships/slide" Target="slide18.xml"/><Relationship Id="rId10" Type="http://schemas.openxmlformats.org/officeDocument/2006/relationships/image" Target="../media/image23.png"/><Relationship Id="rId4" Type="http://schemas.openxmlformats.org/officeDocument/2006/relationships/slide" Target="slide11.xml"/><Relationship Id="rId9" Type="http://schemas.openxmlformats.org/officeDocument/2006/relationships/image" Target="../media/image22.svg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Ttqo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2: ……………………..</a:t>
            </a: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3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277364" y="3286088"/>
            <a:ext cx="1178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D9C2AB-A5CE-B370-7CE3-035DB2037C4B}"/>
              </a:ext>
            </a:extLst>
          </p:cNvPr>
          <p:cNvSpPr/>
          <p:nvPr/>
        </p:nvSpPr>
        <p:spPr>
          <a:xfrm>
            <a:off x="1708036" y="2376541"/>
            <a:ext cx="8383581" cy="129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đường tròn có nhiều nhất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điểm chung.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51117D-14B3-434B-7722-9833AF95078E}"/>
              </a:ext>
            </a:extLst>
          </p:cNvPr>
          <p:cNvSpPr txBox="1"/>
          <p:nvPr/>
        </p:nvSpPr>
        <p:spPr>
          <a:xfrm>
            <a:off x="1938217" y="3136612"/>
            <a:ext cx="99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FD8A5D60-7A53-4B21-037F-CD2D7B0B9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262116" y="713529"/>
            <a:ext cx="1290659" cy="11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180381-C8E2-E978-C379-0E4499E238C7}"/>
              </a:ext>
            </a:extLst>
          </p:cNvPr>
          <p:cNvSpPr/>
          <p:nvPr/>
        </p:nvSpPr>
        <p:spPr>
          <a:xfrm>
            <a:off x="1497019" y="2318797"/>
            <a:ext cx="9197962" cy="129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đường thẳng  và đường tròn (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cắt nhau thì chúng có .....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chung và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0109ED-CB32-B834-0824-9145D53CB5E8}"/>
              </a:ext>
            </a:extLst>
          </p:cNvPr>
          <p:cNvSpPr txBox="1"/>
          <p:nvPr/>
        </p:nvSpPr>
        <p:spPr>
          <a:xfrm>
            <a:off x="3709810" y="3052101"/>
            <a:ext cx="300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CEA289-5891-78EF-38C5-E295AA10CCFF}"/>
              </a:ext>
            </a:extLst>
          </p:cNvPr>
          <p:cNvSpPr txBox="1"/>
          <p:nvPr/>
        </p:nvSpPr>
        <p:spPr>
          <a:xfrm>
            <a:off x="7352687" y="3136612"/>
            <a:ext cx="66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</a:p>
        </p:txBody>
      </p:sp>
      <p:pic>
        <p:nvPicPr>
          <p:cNvPr id="6" name="Picture 7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24A9CAA9-0CAD-2058-0DB5-5D520BFA4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55759" y="346741"/>
            <a:ext cx="1592048" cy="14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24A9CAA9-0CAD-2058-0DB5-5D520BFA4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55759" y="346741"/>
            <a:ext cx="1592048" cy="1427054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739DA6-F833-5837-C0AF-8489D59F97F8}"/>
              </a:ext>
            </a:extLst>
          </p:cNvPr>
          <p:cNvSpPr/>
          <p:nvPr/>
        </p:nvSpPr>
        <p:spPr>
          <a:xfrm>
            <a:off x="1377557" y="2545389"/>
            <a:ext cx="9366644" cy="129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đường thẳng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đường tròn (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tiếp xúc nhau thì chúng chỉ có .....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chung và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BD35DF-7E9A-842F-79B9-F23AC135DBBE}"/>
              </a:ext>
            </a:extLst>
          </p:cNvPr>
          <p:cNvSpPr txBox="1"/>
          <p:nvPr/>
        </p:nvSpPr>
        <p:spPr>
          <a:xfrm>
            <a:off x="5052990" y="3077810"/>
            <a:ext cx="100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E7AA85-6DFD-4F24-3A49-1A32DAF09C42}"/>
              </a:ext>
            </a:extLst>
          </p:cNvPr>
          <p:cNvSpPr txBox="1"/>
          <p:nvPr/>
        </p:nvSpPr>
        <p:spPr>
          <a:xfrm>
            <a:off x="8543361" y="3105834"/>
            <a:ext cx="6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4025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24A9CAA9-0CAD-2058-0DB5-5D520BFA4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55759" y="346741"/>
            <a:ext cx="1592048" cy="1427054"/>
          </a:xfrm>
          <a:prstGeom prst="rect">
            <a:avLst/>
          </a:prstGeom>
        </p:spPr>
      </p:pic>
      <p:sp>
        <p:nvSpPr>
          <p:cNvPr id="40" name="Rectangle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C6A4C-70F0-2DDF-6EAC-1AA694875535}"/>
              </a:ext>
            </a:extLst>
          </p:cNvPr>
          <p:cNvSpPr/>
          <p:nvPr/>
        </p:nvSpPr>
        <p:spPr>
          <a:xfrm>
            <a:off x="1074725" y="2214985"/>
            <a:ext cx="10611293" cy="129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đường thẳng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đường tròn (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không giao nhau thì chúng có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điểm chung và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6B9905-CD95-154F-5DF7-B9B308DF4DC2}"/>
              </a:ext>
            </a:extLst>
          </p:cNvPr>
          <p:cNvSpPr txBox="1"/>
          <p:nvPr/>
        </p:nvSpPr>
        <p:spPr>
          <a:xfrm>
            <a:off x="3332318" y="2927202"/>
            <a:ext cx="145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F24CBF-E1B6-8F15-A546-7EDE4439B79A}"/>
              </a:ext>
            </a:extLst>
          </p:cNvPr>
          <p:cNvSpPr txBox="1"/>
          <p:nvPr/>
        </p:nvSpPr>
        <p:spPr>
          <a:xfrm>
            <a:off x="7338439" y="2969009"/>
            <a:ext cx="6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764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24A9CAA9-0CAD-2058-0DB5-5D520BFA4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55759" y="346741"/>
            <a:ext cx="1592048" cy="1427054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84F57D-9F68-9094-51CC-5139F5E59FC7}"/>
              </a:ext>
            </a:extLst>
          </p:cNvPr>
          <p:cNvSpPr/>
          <p:nvPr/>
        </p:nvSpPr>
        <p:spPr>
          <a:xfrm>
            <a:off x="1401407" y="837503"/>
            <a:ext cx="9507893" cy="129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điểm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đường thẳng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thỏa mãn khoảng cách từ điểm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đường thẳng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2,5 cm. Xác định vị trí của đường thẳng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đường tròn (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7EA6332-C867-0999-14DB-1CB71E98930E}"/>
                  </a:ext>
                </a:extLst>
              </p:cNvPr>
              <p:cNvSpPr txBox="1"/>
              <p:nvPr/>
            </p:nvSpPr>
            <p:spPr>
              <a:xfrm>
                <a:off x="1526463" y="3429000"/>
                <a:ext cx="9507893" cy="221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Đ</a:t>
                </a:r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3200" b="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vi-VN" sz="3200" b="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3 </m:t>
                    </m:r>
                    <m:r>
                      <m:rPr>
                        <m:nor/>
                      </m:rPr>
                      <a:rPr lang="vi-VN" sz="3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vi-VN" sz="3200" b="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 nhau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2,5 cm </a:t>
                </a:r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hơn bán kính </a:t>
                </a:r>
                <a:r>
                  <a:rPr lang="en-US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7EA6332-C867-0999-14DB-1CB71E98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63" y="3429000"/>
                <a:ext cx="9507893" cy="2219838"/>
              </a:xfrm>
              <a:prstGeom prst="rect">
                <a:avLst/>
              </a:prstGeom>
              <a:blipFill>
                <a:blip r:embed="rId6"/>
                <a:stretch>
                  <a:fillRect l="-1603" r="-166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6E57A4-3107-5252-D29B-FB8EE0F3AF76}"/>
              </a:ext>
            </a:extLst>
          </p:cNvPr>
          <p:cNvSpPr txBox="1"/>
          <p:nvPr/>
        </p:nvSpPr>
        <p:spPr>
          <a:xfrm>
            <a:off x="5558099" y="2746896"/>
            <a:ext cx="155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/>
              <p:nvPr/>
            </p:nvSpPr>
            <p:spPr>
              <a:xfrm>
                <a:off x="1424609" y="435619"/>
                <a:ext cx="9357692" cy="129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r>
                  <a:rPr lang="en-US" sz="3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vi-VN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vi-VN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Vẽ đường 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tiếp xúc với đường 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không? Vì sao?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435619"/>
                <a:ext cx="9357692" cy="1296992"/>
              </a:xfrm>
              <a:prstGeom prst="rect">
                <a:avLst/>
              </a:prstGeom>
              <a:blipFill>
                <a:blip r:embed="rId4"/>
                <a:stretch>
                  <a:fillRect l="-1694" t="-16432" r="-1629" b="-24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/>
              <p:nvPr/>
            </p:nvSpPr>
            <p:spPr>
              <a:xfrm>
                <a:off x="231745" y="2554707"/>
                <a:ext cx="7110283" cy="413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3000" b="0" i="1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b="0" i="1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áp dụng định lí Pythagore  ta có:</a:t>
                </a: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</a:t>
                </a:r>
                <a:r>
                  <a:rPr lang="en-US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  <m:r>
                          <a:rPr lang="en-US" sz="3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8 </m:t>
                    </m:r>
                    <m:d>
                      <m:dPr>
                        <m:ctrlPr>
                          <a:rPr lang="en-US" sz="3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khoảng cách từ </a:t>
                </a:r>
                <a:r>
                  <a:rPr lang="vi-VN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:r>
                  <a:rPr lang="vi-VN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bán kính đường tròn là 8</a:t>
                </a:r>
                <a14:m>
                  <m:oMath xmlns:m="http://schemas.openxmlformats.org/officeDocument/2006/math">
                    <m:r>
                      <a:rPr lang="vi-VN" sz="3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đường thẳng </a:t>
                </a:r>
                <a:r>
                  <a:rPr lang="vi-VN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tiếp xúc với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000" b="0" i="1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 ; 8</m:t>
                        </m:r>
                        <m:r>
                          <m:rPr>
                            <m:nor/>
                          </m:rPr>
                          <a:rPr lang="vi-VN" sz="3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:r>
                  <a:rPr lang="vi-VN" sz="30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.</a:t>
                </a: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5" y="2554707"/>
                <a:ext cx="7110283" cy="4136453"/>
              </a:xfrm>
              <a:prstGeom prst="rect">
                <a:avLst/>
              </a:prstGeom>
              <a:blipFill>
                <a:blip r:embed="rId5"/>
                <a:stretch>
                  <a:fillRect l="-1973" t="-1915" r="-2058" b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TextBox 4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7C5C09-5455-390F-B586-D7F6C79908FC}"/>
              </a:ext>
            </a:extLst>
          </p:cNvPr>
          <p:cNvSpPr txBox="1"/>
          <p:nvPr/>
        </p:nvSpPr>
        <p:spPr>
          <a:xfrm>
            <a:off x="3760654" y="2024752"/>
            <a:ext cx="155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9" name="Picture 7" descr="OPL20U25GSXzBJYl68kk8uQGfFKzs7yb1M4KJWUiLk6ZEvGF+qCIPSnY57AbBFCvTWID07 2024 T9 CD 06565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8FC8E979-F885-8E1E-E318-D98845CADA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61531">
            <a:off x="134393" y="400610"/>
            <a:ext cx="1290659" cy="1156900"/>
          </a:xfrm>
          <a:prstGeom prst="rect">
            <a:avLst/>
          </a:prstGeom>
        </p:spPr>
      </p:pic>
      <p:sp>
        <p:nvSpPr>
          <p:cNvPr id="435" name="AutoShape 2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790EAD-5B9D-B380-0A0C-09464F9338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435690" y="2115994"/>
            <a:ext cx="44942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Oval 26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649D53-5EA9-0490-B982-3A84C116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371" y="2312843"/>
            <a:ext cx="3489325" cy="3487737"/>
          </a:xfrm>
          <a:prstGeom prst="ellipse">
            <a:avLst/>
          </a:prstGeom>
          <a:noFill/>
          <a:ln w="5715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5" name="Group 4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9BF26C-F9B0-E9F2-207A-FB91FC04AAB9}"/>
              </a:ext>
            </a:extLst>
          </p:cNvPr>
          <p:cNvGrpSpPr/>
          <p:nvPr/>
        </p:nvGrpSpPr>
        <p:grpSpPr>
          <a:xfrm>
            <a:off x="7570820" y="2578750"/>
            <a:ext cx="2833687" cy="1658937"/>
            <a:chOff x="7450138" y="2614613"/>
            <a:chExt cx="2833687" cy="1658937"/>
          </a:xfrm>
        </p:grpSpPr>
        <p:sp>
          <p:nvSpPr>
            <p:cNvPr id="438" name="Line 264">
              <a:extLst>
                <a:ext uri="{FF2B5EF4-FFF2-40B4-BE49-F238E27FC236}">
                  <a16:creationId xmlns:a16="http://schemas.microsoft.com/office/drawing/2014/main" id="{90A8699A-7107-B91A-1BBB-EFD17D305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5100" y="4059238"/>
              <a:ext cx="2182813" cy="0"/>
            </a:xfrm>
            <a:prstGeom prst="line">
              <a:avLst/>
            </a:prstGeom>
            <a:noFill/>
            <a:ln w="57150" cap="flat">
              <a:solidFill>
                <a:srgbClr val="FBFB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265">
              <a:extLst>
                <a:ext uri="{FF2B5EF4-FFF2-40B4-BE49-F238E27FC236}">
                  <a16:creationId xmlns:a16="http://schemas.microsoft.com/office/drawing/2014/main" id="{E5C8BAC9-03E8-D115-B7A6-74357138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5100" y="3009900"/>
              <a:ext cx="788988" cy="1049337"/>
            </a:xfrm>
            <a:prstGeom prst="line">
              <a:avLst/>
            </a:prstGeom>
            <a:noFill/>
            <a:ln w="57150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Line 266">
              <a:extLst>
                <a:ext uri="{FF2B5EF4-FFF2-40B4-BE49-F238E27FC236}">
                  <a16:creationId xmlns:a16="http://schemas.microsoft.com/office/drawing/2014/main" id="{58E827B4-58D7-197C-CFD6-110B9BBF8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4088" y="3009900"/>
              <a:ext cx="1393825" cy="1049337"/>
            </a:xfrm>
            <a:prstGeom prst="line">
              <a:avLst/>
            </a:prstGeom>
            <a:noFill/>
            <a:ln w="57150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267">
              <a:extLst>
                <a:ext uri="{FF2B5EF4-FFF2-40B4-BE49-F238E27FC236}">
                  <a16:creationId xmlns:a16="http://schemas.microsoft.com/office/drawing/2014/main" id="{E99FCD0E-BAC2-B93A-858D-D825F9159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9950" y="3121025"/>
              <a:ext cx="112713" cy="84137"/>
            </a:xfrm>
            <a:prstGeom prst="line">
              <a:avLst/>
            </a:prstGeom>
            <a:noFill/>
            <a:ln w="1111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268">
              <a:extLst>
                <a:ext uri="{FF2B5EF4-FFF2-40B4-BE49-F238E27FC236}">
                  <a16:creationId xmlns:a16="http://schemas.microsoft.com/office/drawing/2014/main" id="{58BBAAA3-AECC-4486-D385-16494CFE5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2663" y="3094038"/>
              <a:ext cx="84138" cy="111125"/>
            </a:xfrm>
            <a:prstGeom prst="line">
              <a:avLst/>
            </a:prstGeom>
            <a:noFill/>
            <a:ln w="1111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3" name="Group 272">
              <a:extLst>
                <a:ext uri="{FF2B5EF4-FFF2-40B4-BE49-F238E27FC236}">
                  <a16:creationId xmlns:a16="http://schemas.microsoft.com/office/drawing/2014/main" id="{9AEAE49D-8390-2474-306A-259929E96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013" y="2614613"/>
              <a:ext cx="292100" cy="441325"/>
              <a:chOff x="5246" y="1647"/>
              <a:chExt cx="184" cy="278"/>
            </a:xfrm>
          </p:grpSpPr>
          <p:sp>
            <p:nvSpPr>
              <p:cNvPr id="452" name="Oval 269">
                <a:extLst>
                  <a:ext uri="{FF2B5EF4-FFF2-40B4-BE49-F238E27FC236}">
                    <a16:creationId xmlns:a16="http://schemas.microsoft.com/office/drawing/2014/main" id="{CC3F17F6-AEF4-DAB1-68CB-6604BB723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2" y="1867"/>
                <a:ext cx="58" cy="58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270">
                <a:extLst>
                  <a:ext uri="{FF2B5EF4-FFF2-40B4-BE49-F238E27FC236}">
                    <a16:creationId xmlns:a16="http://schemas.microsoft.com/office/drawing/2014/main" id="{2C772C6D-3B77-071D-D060-45056AF5A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2" y="1867"/>
                <a:ext cx="58" cy="58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271">
                <a:extLst>
                  <a:ext uri="{FF2B5EF4-FFF2-40B4-BE49-F238E27FC236}">
                    <a16:creationId xmlns:a16="http://schemas.microsoft.com/office/drawing/2014/main" id="{60E47895-A2A1-2766-2C58-7822E2AD1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647"/>
                <a:ext cx="1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1" i="1" u="none" strike="noStrike" cap="none" normalizeH="0" baseline="0" dirty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4" name="Group 276">
              <a:extLst>
                <a:ext uri="{FF2B5EF4-FFF2-40B4-BE49-F238E27FC236}">
                  <a16:creationId xmlns:a16="http://schemas.microsoft.com/office/drawing/2014/main" id="{3A38F3E0-1F55-7ADF-FB7A-6495878DF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0138" y="3862388"/>
              <a:ext cx="381000" cy="400050"/>
              <a:chOff x="4693" y="2433"/>
              <a:chExt cx="240" cy="252"/>
            </a:xfrm>
          </p:grpSpPr>
          <p:sp>
            <p:nvSpPr>
              <p:cNvPr id="449" name="Oval 273">
                <a:extLst>
                  <a:ext uri="{FF2B5EF4-FFF2-40B4-BE49-F238E27FC236}">
                    <a16:creationId xmlns:a16="http://schemas.microsoft.com/office/drawing/2014/main" id="{B92FF105-ADB8-E910-7F33-50CBFB29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2527"/>
                <a:ext cx="58" cy="59"/>
              </a:xfrm>
              <a:prstGeom prst="ellipse">
                <a:avLst/>
              </a:prstGeom>
              <a:solidFill>
                <a:srgbClr val="FBFBF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274">
                <a:extLst>
                  <a:ext uri="{FF2B5EF4-FFF2-40B4-BE49-F238E27FC236}">
                    <a16:creationId xmlns:a16="http://schemas.microsoft.com/office/drawing/2014/main" id="{99ADB256-B28A-4218-53C8-F0D9D8768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2527"/>
                <a:ext cx="58" cy="59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275">
                <a:extLst>
                  <a:ext uri="{FF2B5EF4-FFF2-40B4-BE49-F238E27FC236}">
                    <a16:creationId xmlns:a16="http://schemas.microsoft.com/office/drawing/2014/main" id="{4A63100B-7EC0-CB45-365D-FE08832C3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2433"/>
                <a:ext cx="1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1" i="1" u="none" strike="noStrike" cap="none" normalizeH="0" baseline="0" dirty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5" name="Group 280">
              <a:extLst>
                <a:ext uri="{FF2B5EF4-FFF2-40B4-BE49-F238E27FC236}">
                  <a16:creationId xmlns:a16="http://schemas.microsoft.com/office/drawing/2014/main" id="{8A4B7254-A89F-1095-276F-749472927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21875" y="3873500"/>
              <a:ext cx="361950" cy="400050"/>
              <a:chOff x="6250" y="2440"/>
              <a:chExt cx="228" cy="252"/>
            </a:xfrm>
          </p:grpSpPr>
          <p:sp>
            <p:nvSpPr>
              <p:cNvPr id="446" name="Oval 277">
                <a:extLst>
                  <a:ext uri="{FF2B5EF4-FFF2-40B4-BE49-F238E27FC236}">
                    <a16:creationId xmlns:a16="http://schemas.microsoft.com/office/drawing/2014/main" id="{D7D7F2FC-31A9-4F2F-1A33-DE892A71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" y="2527"/>
                <a:ext cx="58" cy="59"/>
              </a:xfrm>
              <a:prstGeom prst="ellipse">
                <a:avLst/>
              </a:prstGeom>
              <a:solidFill>
                <a:srgbClr val="FBFBF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278">
                <a:extLst>
                  <a:ext uri="{FF2B5EF4-FFF2-40B4-BE49-F238E27FC236}">
                    <a16:creationId xmlns:a16="http://schemas.microsoft.com/office/drawing/2014/main" id="{B2294621-3BEE-25BE-2A45-A8E62B043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" y="2527"/>
                <a:ext cx="58" cy="59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279">
                <a:extLst>
                  <a:ext uri="{FF2B5EF4-FFF2-40B4-BE49-F238E27FC236}">
                    <a16:creationId xmlns:a16="http://schemas.microsoft.com/office/drawing/2014/main" id="{A5C6C540-0100-0F8F-82AD-BB2F38945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" y="2440"/>
                <a:ext cx="1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1" i="1" u="none" strike="noStrike" cap="none" normalizeH="0" baseline="0" dirty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aphicFrame>
        <p:nvGraphicFramePr>
          <p:cNvPr id="2" name="Đối tượng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824F48-5A9B-CAC0-2C5A-7A488BE9B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16437"/>
              </p:ext>
            </p:extLst>
          </p:nvPr>
        </p:nvGraphicFramePr>
        <p:xfrm>
          <a:off x="1387281" y="3530600"/>
          <a:ext cx="5468442" cy="52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9" imgW="2108160" imgH="203040" progId="Equation.DSMT4">
                  <p:embed/>
                </p:oleObj>
              </mc:Choice>
              <mc:Fallback>
                <p:oleObj name="Equation" r:id="rId9" imgW="2108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7281" y="3530600"/>
                        <a:ext cx="5468442" cy="52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2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/>
              <p:nvPr/>
            </p:nvSpPr>
            <p:spPr>
              <a:xfrm>
                <a:off x="1435760" y="367619"/>
                <a:ext cx="9549740" cy="129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r>
                  <a:rPr lang="en-US" sz="30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</a:t>
                </a:r>
                <a:r>
                  <a:rPr lang="en-US" sz="3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Oxy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3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đường 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; 3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vị trí tương đối như thế nào 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0" y="367619"/>
                <a:ext cx="9549740" cy="1296992"/>
              </a:xfrm>
              <a:prstGeom prst="rect">
                <a:avLst/>
              </a:prstGeom>
              <a:blipFill>
                <a:blip r:embed="rId2"/>
                <a:stretch>
                  <a:fillRect l="-1533" r="-1469" b="-3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/>
              <p:nvPr/>
            </p:nvSpPr>
            <p:spPr>
              <a:xfrm>
                <a:off x="710986" y="2905078"/>
                <a:ext cx="65868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 ; 3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khoảng cách từ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bán kính</a:t>
                </a:r>
                <a:r>
                  <a:rPr lang="en-US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86" y="2905078"/>
                <a:ext cx="6586885" cy="1477328"/>
              </a:xfrm>
              <a:prstGeom prst="rect">
                <a:avLst/>
              </a:prstGeom>
              <a:blipFill>
                <a:blip r:embed="rId3"/>
                <a:stretch>
                  <a:fillRect l="-2222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TextBox 4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7C5C09-5455-390F-B586-D7F6C79908FC}"/>
              </a:ext>
            </a:extLst>
          </p:cNvPr>
          <p:cNvSpPr txBox="1"/>
          <p:nvPr/>
        </p:nvSpPr>
        <p:spPr>
          <a:xfrm>
            <a:off x="3147813" y="2072147"/>
            <a:ext cx="155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60487A15-F7C0-4865-F858-BBF8A9D00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26530" y="35621"/>
            <a:ext cx="1290659" cy="1156900"/>
          </a:xfrm>
          <a:prstGeom prst="rect">
            <a:avLst/>
          </a:prstGeom>
        </p:spPr>
      </p:pic>
      <p:sp>
        <p:nvSpPr>
          <p:cNvPr id="459" name="Oval 1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6B9848-80EA-B8CE-24ED-67BE17DF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463" y="2292235"/>
            <a:ext cx="2217738" cy="2217738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1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E6E29C-6EAD-E1BA-B894-0440A3972FBF}"/>
              </a:ext>
            </a:extLst>
          </p:cNvPr>
          <p:cNvSpPr>
            <a:spLocks noEditPoints="1"/>
          </p:cNvSpPr>
          <p:nvPr/>
        </p:nvSpPr>
        <p:spPr bwMode="auto">
          <a:xfrm>
            <a:off x="9238463" y="3376497"/>
            <a:ext cx="1108075" cy="47625"/>
          </a:xfrm>
          <a:custGeom>
            <a:avLst/>
            <a:gdLst>
              <a:gd name="T0" fmla="*/ 0 w 698"/>
              <a:gd name="T1" fmla="*/ 0 h 30"/>
              <a:gd name="T2" fmla="*/ 180 w 698"/>
              <a:gd name="T3" fmla="*/ 0 h 30"/>
              <a:gd name="T4" fmla="*/ 180 w 698"/>
              <a:gd name="T5" fmla="*/ 30 h 30"/>
              <a:gd name="T6" fmla="*/ 0 w 698"/>
              <a:gd name="T7" fmla="*/ 30 h 30"/>
              <a:gd name="T8" fmla="*/ 0 w 698"/>
              <a:gd name="T9" fmla="*/ 0 h 30"/>
              <a:gd name="T10" fmla="*/ 300 w 698"/>
              <a:gd name="T11" fmla="*/ 0 h 30"/>
              <a:gd name="T12" fmla="*/ 480 w 698"/>
              <a:gd name="T13" fmla="*/ 0 h 30"/>
              <a:gd name="T14" fmla="*/ 480 w 698"/>
              <a:gd name="T15" fmla="*/ 30 h 30"/>
              <a:gd name="T16" fmla="*/ 300 w 698"/>
              <a:gd name="T17" fmla="*/ 30 h 30"/>
              <a:gd name="T18" fmla="*/ 300 w 698"/>
              <a:gd name="T19" fmla="*/ 0 h 30"/>
              <a:gd name="T20" fmla="*/ 600 w 698"/>
              <a:gd name="T21" fmla="*/ 0 h 30"/>
              <a:gd name="T22" fmla="*/ 698 w 698"/>
              <a:gd name="T23" fmla="*/ 0 h 30"/>
              <a:gd name="T24" fmla="*/ 698 w 698"/>
              <a:gd name="T25" fmla="*/ 30 h 30"/>
              <a:gd name="T26" fmla="*/ 600 w 698"/>
              <a:gd name="T27" fmla="*/ 30 h 30"/>
              <a:gd name="T28" fmla="*/ 600 w 698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8" h="30">
                <a:moveTo>
                  <a:pt x="0" y="0"/>
                </a:moveTo>
                <a:lnTo>
                  <a:pt x="180" y="0"/>
                </a:lnTo>
                <a:lnTo>
                  <a:pt x="180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300" y="0"/>
                </a:moveTo>
                <a:lnTo>
                  <a:pt x="480" y="0"/>
                </a:lnTo>
                <a:lnTo>
                  <a:pt x="480" y="30"/>
                </a:lnTo>
                <a:lnTo>
                  <a:pt x="300" y="30"/>
                </a:lnTo>
                <a:lnTo>
                  <a:pt x="300" y="0"/>
                </a:lnTo>
                <a:close/>
                <a:moveTo>
                  <a:pt x="600" y="0"/>
                </a:moveTo>
                <a:lnTo>
                  <a:pt x="698" y="0"/>
                </a:lnTo>
                <a:lnTo>
                  <a:pt x="698" y="30"/>
                </a:lnTo>
                <a:lnTo>
                  <a:pt x="600" y="30"/>
                </a:lnTo>
                <a:lnTo>
                  <a:pt x="600" y="0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1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9E0D1F-8840-E562-0899-A3431E5CF8D0}"/>
              </a:ext>
            </a:extLst>
          </p:cNvPr>
          <p:cNvSpPr>
            <a:spLocks noEditPoints="1"/>
          </p:cNvSpPr>
          <p:nvPr/>
        </p:nvSpPr>
        <p:spPr bwMode="auto">
          <a:xfrm>
            <a:off x="10322725" y="3400310"/>
            <a:ext cx="47625" cy="1479550"/>
          </a:xfrm>
          <a:custGeom>
            <a:avLst/>
            <a:gdLst>
              <a:gd name="T0" fmla="*/ 30 w 30"/>
              <a:gd name="T1" fmla="*/ 0 h 932"/>
              <a:gd name="T2" fmla="*/ 30 w 30"/>
              <a:gd name="T3" fmla="*/ 180 h 932"/>
              <a:gd name="T4" fmla="*/ 0 w 30"/>
              <a:gd name="T5" fmla="*/ 180 h 932"/>
              <a:gd name="T6" fmla="*/ 0 w 30"/>
              <a:gd name="T7" fmla="*/ 0 h 932"/>
              <a:gd name="T8" fmla="*/ 30 w 30"/>
              <a:gd name="T9" fmla="*/ 0 h 932"/>
              <a:gd name="T10" fmla="*/ 30 w 30"/>
              <a:gd name="T11" fmla="*/ 300 h 932"/>
              <a:gd name="T12" fmla="*/ 30 w 30"/>
              <a:gd name="T13" fmla="*/ 480 h 932"/>
              <a:gd name="T14" fmla="*/ 0 w 30"/>
              <a:gd name="T15" fmla="*/ 480 h 932"/>
              <a:gd name="T16" fmla="*/ 0 w 30"/>
              <a:gd name="T17" fmla="*/ 300 h 932"/>
              <a:gd name="T18" fmla="*/ 30 w 30"/>
              <a:gd name="T19" fmla="*/ 300 h 932"/>
              <a:gd name="T20" fmla="*/ 30 w 30"/>
              <a:gd name="T21" fmla="*/ 600 h 932"/>
              <a:gd name="T22" fmla="*/ 30 w 30"/>
              <a:gd name="T23" fmla="*/ 780 h 932"/>
              <a:gd name="T24" fmla="*/ 0 w 30"/>
              <a:gd name="T25" fmla="*/ 780 h 932"/>
              <a:gd name="T26" fmla="*/ 0 w 30"/>
              <a:gd name="T27" fmla="*/ 600 h 932"/>
              <a:gd name="T28" fmla="*/ 30 w 30"/>
              <a:gd name="T29" fmla="*/ 600 h 932"/>
              <a:gd name="T30" fmla="*/ 30 w 30"/>
              <a:gd name="T31" fmla="*/ 900 h 932"/>
              <a:gd name="T32" fmla="*/ 30 w 30"/>
              <a:gd name="T33" fmla="*/ 932 h 932"/>
              <a:gd name="T34" fmla="*/ 0 w 30"/>
              <a:gd name="T35" fmla="*/ 932 h 932"/>
              <a:gd name="T36" fmla="*/ 0 w 30"/>
              <a:gd name="T37" fmla="*/ 900 h 932"/>
              <a:gd name="T38" fmla="*/ 30 w 30"/>
              <a:gd name="T39" fmla="*/ 90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932">
                <a:moveTo>
                  <a:pt x="30" y="0"/>
                </a:moveTo>
                <a:lnTo>
                  <a:pt x="30" y="180"/>
                </a:lnTo>
                <a:lnTo>
                  <a:pt x="0" y="180"/>
                </a:lnTo>
                <a:lnTo>
                  <a:pt x="0" y="0"/>
                </a:lnTo>
                <a:lnTo>
                  <a:pt x="30" y="0"/>
                </a:lnTo>
                <a:close/>
                <a:moveTo>
                  <a:pt x="30" y="300"/>
                </a:moveTo>
                <a:lnTo>
                  <a:pt x="30" y="480"/>
                </a:lnTo>
                <a:lnTo>
                  <a:pt x="0" y="480"/>
                </a:lnTo>
                <a:lnTo>
                  <a:pt x="0" y="300"/>
                </a:lnTo>
                <a:lnTo>
                  <a:pt x="30" y="300"/>
                </a:lnTo>
                <a:close/>
                <a:moveTo>
                  <a:pt x="30" y="600"/>
                </a:moveTo>
                <a:lnTo>
                  <a:pt x="30" y="780"/>
                </a:lnTo>
                <a:lnTo>
                  <a:pt x="0" y="780"/>
                </a:lnTo>
                <a:lnTo>
                  <a:pt x="0" y="600"/>
                </a:lnTo>
                <a:lnTo>
                  <a:pt x="30" y="600"/>
                </a:lnTo>
                <a:close/>
                <a:moveTo>
                  <a:pt x="30" y="900"/>
                </a:moveTo>
                <a:lnTo>
                  <a:pt x="30" y="932"/>
                </a:lnTo>
                <a:lnTo>
                  <a:pt x="0" y="932"/>
                </a:lnTo>
                <a:lnTo>
                  <a:pt x="0" y="900"/>
                </a:lnTo>
                <a:lnTo>
                  <a:pt x="30" y="900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2" name="Group 1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3AF346-9A56-BAA7-DE30-8BAB5BC98D08}"/>
              </a:ext>
            </a:extLst>
          </p:cNvPr>
          <p:cNvGrpSpPr>
            <a:grpSpLocks/>
          </p:cNvGrpSpPr>
          <p:nvPr/>
        </p:nvGrpSpPr>
        <p:grpSpPr bwMode="auto">
          <a:xfrm>
            <a:off x="10308450" y="3065345"/>
            <a:ext cx="317501" cy="430213"/>
            <a:chOff x="4487" y="1237"/>
            <a:chExt cx="200" cy="271"/>
          </a:xfrm>
        </p:grpSpPr>
        <p:sp>
          <p:nvSpPr>
            <p:cNvPr id="463" name="Oval 157">
              <a:extLst>
                <a:ext uri="{FF2B5EF4-FFF2-40B4-BE49-F238E27FC236}">
                  <a16:creationId xmlns:a16="http://schemas.microsoft.com/office/drawing/2014/main" id="{2B859F9F-A2C4-7691-C4EA-74779C3B1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424"/>
              <a:ext cx="48" cy="48"/>
            </a:xfrm>
            <a:prstGeom prst="ellipse">
              <a:avLst/>
            </a:prstGeom>
            <a:solidFill>
              <a:srgbClr val="FF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Oval 158">
              <a:extLst>
                <a:ext uri="{FF2B5EF4-FFF2-40B4-BE49-F238E27FC236}">
                  <a16:creationId xmlns:a16="http://schemas.microsoft.com/office/drawing/2014/main" id="{3172895B-FC7A-D58B-51BC-1925EC36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42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59">
              <a:extLst>
                <a:ext uri="{FF2B5EF4-FFF2-40B4-BE49-F238E27FC236}">
                  <a16:creationId xmlns:a16="http://schemas.microsoft.com/office/drawing/2014/main" id="{A4D3B385-41CF-5040-2F0D-574AC89B2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237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66" name="Group 46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888BFF-C972-56FF-23A5-77C474D8FB93}"/>
              </a:ext>
            </a:extLst>
          </p:cNvPr>
          <p:cNvGrpSpPr/>
          <p:nvPr/>
        </p:nvGrpSpPr>
        <p:grpSpPr>
          <a:xfrm>
            <a:off x="7026725" y="2201747"/>
            <a:ext cx="4533900" cy="4657725"/>
            <a:chOff x="3840480" y="1100138"/>
            <a:chExt cx="4533900" cy="4657725"/>
          </a:xfrm>
        </p:grpSpPr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DED9D8BF-2D53-A801-A076-C5F1964C29D1}"/>
                </a:ext>
              </a:extLst>
            </p:cNvPr>
            <p:cNvGrpSpPr/>
            <p:nvPr/>
          </p:nvGrpSpPr>
          <p:grpSpPr>
            <a:xfrm>
              <a:off x="3840480" y="1100138"/>
              <a:ext cx="4533900" cy="4657725"/>
              <a:chOff x="3840480" y="1100138"/>
              <a:chExt cx="4533900" cy="4657725"/>
            </a:xfrm>
          </p:grpSpPr>
          <p:sp>
            <p:nvSpPr>
              <p:cNvPr id="469" name="AutoShape 114">
                <a:extLst>
                  <a:ext uri="{FF2B5EF4-FFF2-40B4-BE49-F238E27FC236}">
                    <a16:creationId xmlns:a16="http://schemas.microsoft.com/office/drawing/2014/main" id="{485F0830-64F0-BE4D-4803-5E947F7C678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40480" y="1100138"/>
                <a:ext cx="4533900" cy="465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70" name="Group 128">
                <a:extLst>
                  <a:ext uri="{FF2B5EF4-FFF2-40B4-BE49-F238E27FC236}">
                    <a16:creationId xmlns:a16="http://schemas.microsoft.com/office/drawing/2014/main" id="{2537D672-F9F5-00EE-93C8-AED5A59A2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300" y="3776663"/>
                <a:ext cx="4273550" cy="363538"/>
                <a:chOff x="2472" y="2379"/>
                <a:chExt cx="2692" cy="229"/>
              </a:xfrm>
            </p:grpSpPr>
            <p:sp>
              <p:nvSpPr>
                <p:cNvPr id="560" name="Line 126">
                  <a:extLst>
                    <a:ext uri="{FF2B5EF4-FFF2-40B4-BE49-F238E27FC236}">
                      <a16:creationId xmlns:a16="http://schemas.microsoft.com/office/drawing/2014/main" id="{11A4EE52-3E2C-3134-7C1F-AE75CD18D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2380"/>
                  <a:ext cx="2628" cy="0"/>
                </a:xfrm>
                <a:prstGeom prst="line">
                  <a:avLst/>
                </a:prstGeom>
                <a:noFill/>
                <a:ln w="47625" cap="flat">
                  <a:solidFill>
                    <a:srgbClr val="FFFDF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1" name="Rectangle 127">
                  <a:extLst>
                    <a:ext uri="{FF2B5EF4-FFF2-40B4-BE49-F238E27FC236}">
                      <a16:creationId xmlns:a16="http://schemas.microsoft.com/office/drawing/2014/main" id="{A675B86D-A55F-35BF-5BBA-D94EAD9C9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2" y="2379"/>
                  <a:ext cx="14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x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1" name="Group 131">
                <a:extLst>
                  <a:ext uri="{FF2B5EF4-FFF2-40B4-BE49-F238E27FC236}">
                    <a16:creationId xmlns:a16="http://schemas.microsoft.com/office/drawing/2014/main" id="{BB2CF55A-2011-A275-B9DF-D7EA7E728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19775" y="1414463"/>
                <a:ext cx="233363" cy="4248150"/>
                <a:chOff x="3666" y="891"/>
                <a:chExt cx="147" cy="2676"/>
              </a:xfrm>
            </p:grpSpPr>
            <p:sp>
              <p:nvSpPr>
                <p:cNvPr id="558" name="Line 129">
                  <a:extLst>
                    <a:ext uri="{FF2B5EF4-FFF2-40B4-BE49-F238E27FC236}">
                      <a16:creationId xmlns:a16="http://schemas.microsoft.com/office/drawing/2014/main" id="{1AE26B20-3EAC-4600-9D45-A1264A217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3" y="939"/>
                  <a:ext cx="0" cy="2628"/>
                </a:xfrm>
                <a:prstGeom prst="line">
                  <a:avLst/>
                </a:prstGeom>
                <a:noFill/>
                <a:ln w="47625" cap="flat">
                  <a:solidFill>
                    <a:srgbClr val="FFFDF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9" name="Rectangle 130">
                  <a:extLst>
                    <a:ext uri="{FF2B5EF4-FFF2-40B4-BE49-F238E27FC236}">
                      <a16:creationId xmlns:a16="http://schemas.microsoft.com/office/drawing/2014/main" id="{4423DCF5-330A-3B59-7FC7-D66154603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6" y="891"/>
                  <a:ext cx="14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y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72" name="Line 132">
                <a:extLst>
                  <a:ext uri="{FF2B5EF4-FFF2-40B4-BE49-F238E27FC236}">
                    <a16:creationId xmlns:a16="http://schemas.microsoft.com/office/drawing/2014/main" id="{B7ABF7B5-E036-72D8-46A5-14C85BB84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1323" y="3727451"/>
                <a:ext cx="134938" cy="508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33">
                <a:extLst>
                  <a:ext uri="{FF2B5EF4-FFF2-40B4-BE49-F238E27FC236}">
                    <a16:creationId xmlns:a16="http://schemas.microsoft.com/office/drawing/2014/main" id="{E8E2E910-FB64-2CD2-65E6-7AA624463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41323" y="3778251"/>
                <a:ext cx="134938" cy="47625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134">
                <a:extLst>
                  <a:ext uri="{FF2B5EF4-FFF2-40B4-BE49-F238E27FC236}">
                    <a16:creationId xmlns:a16="http://schemas.microsoft.com/office/drawing/2014/main" id="{B2239732-2BA4-2D19-4F1C-4E9F629FA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1323" y="3778251"/>
                <a:ext cx="39688" cy="47625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35">
                <a:extLst>
                  <a:ext uri="{FF2B5EF4-FFF2-40B4-BE49-F238E27FC236}">
                    <a16:creationId xmlns:a16="http://schemas.microsoft.com/office/drawing/2014/main" id="{C581D1DE-293B-BB8D-25CE-710998FCD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1323" y="3727451"/>
                <a:ext cx="39688" cy="508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36">
                <a:extLst>
                  <a:ext uri="{FF2B5EF4-FFF2-40B4-BE49-F238E27FC236}">
                    <a16:creationId xmlns:a16="http://schemas.microsoft.com/office/drawing/2014/main" id="{69E28DB7-4542-8248-A310-BE940878D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4718" y="1484154"/>
                <a:ext cx="49213" cy="134938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137">
                <a:extLst>
                  <a:ext uri="{FF2B5EF4-FFF2-40B4-BE49-F238E27FC236}">
                    <a16:creationId xmlns:a16="http://schemas.microsoft.com/office/drawing/2014/main" id="{CDCB9D5B-E9E8-38FC-FE22-D9E153F73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931" y="1484154"/>
                <a:ext cx="49213" cy="134938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38">
                <a:extLst>
                  <a:ext uri="{FF2B5EF4-FFF2-40B4-BE49-F238E27FC236}">
                    <a16:creationId xmlns:a16="http://schemas.microsoft.com/office/drawing/2014/main" id="{4562E828-B711-8C30-7D03-2CB11C1D7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53931" y="1580992"/>
                <a:ext cx="49213" cy="381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39">
                <a:extLst>
                  <a:ext uri="{FF2B5EF4-FFF2-40B4-BE49-F238E27FC236}">
                    <a16:creationId xmlns:a16="http://schemas.microsoft.com/office/drawing/2014/main" id="{AA040453-681D-2E25-D2D2-BE0F638C7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4718" y="1580992"/>
                <a:ext cx="49213" cy="381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40">
                <a:extLst>
                  <a:ext uri="{FF2B5EF4-FFF2-40B4-BE49-F238E27FC236}">
                    <a16:creationId xmlns:a16="http://schemas.microsoft.com/office/drawing/2014/main" id="{6436B4C5-EABB-0AF6-ED5D-B6C99790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2298701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41">
                <a:extLst>
                  <a:ext uri="{FF2B5EF4-FFF2-40B4-BE49-F238E27FC236}">
                    <a16:creationId xmlns:a16="http://schemas.microsoft.com/office/drawing/2014/main" id="{980E3D0F-DAD1-7B0D-079A-DF3F120A4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2668588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42">
                <a:extLst>
                  <a:ext uri="{FF2B5EF4-FFF2-40B4-BE49-F238E27FC236}">
                    <a16:creationId xmlns:a16="http://schemas.microsoft.com/office/drawing/2014/main" id="{5FB9A0B5-AB3E-8F08-43E6-1D3F49F69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3038476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43">
                <a:extLst>
                  <a:ext uri="{FF2B5EF4-FFF2-40B4-BE49-F238E27FC236}">
                    <a16:creationId xmlns:a16="http://schemas.microsoft.com/office/drawing/2014/main" id="{29142FAD-398A-EA4E-172E-7BED0B34F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3408363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144">
                <a:extLst>
                  <a:ext uri="{FF2B5EF4-FFF2-40B4-BE49-F238E27FC236}">
                    <a16:creationId xmlns:a16="http://schemas.microsoft.com/office/drawing/2014/main" id="{CB2DF0EA-73FC-3687-88C6-ACCA6BA3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516438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145">
                <a:extLst>
                  <a:ext uri="{FF2B5EF4-FFF2-40B4-BE49-F238E27FC236}">
                    <a16:creationId xmlns:a16="http://schemas.microsoft.com/office/drawing/2014/main" id="{8191A98F-B422-F87F-0E8D-057A1E708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886326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46">
                <a:extLst>
                  <a:ext uri="{FF2B5EF4-FFF2-40B4-BE49-F238E27FC236}">
                    <a16:creationId xmlns:a16="http://schemas.microsoft.com/office/drawing/2014/main" id="{78ED5A71-E3B8-94B0-7023-BB5945FE1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0913" y="5256213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147">
                <a:extLst>
                  <a:ext uri="{FF2B5EF4-FFF2-40B4-BE49-F238E27FC236}">
                    <a16:creationId xmlns:a16="http://schemas.microsoft.com/office/drawing/2014/main" id="{47C538D9-F973-286E-E6DB-70836F04C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146551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148">
                <a:extLst>
                  <a:ext uri="{FF2B5EF4-FFF2-40B4-BE49-F238E27FC236}">
                    <a16:creationId xmlns:a16="http://schemas.microsoft.com/office/drawing/2014/main" id="{73D7EF8A-00A5-D03A-57F1-A7ED42E9F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5175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149">
                <a:extLst>
                  <a:ext uri="{FF2B5EF4-FFF2-40B4-BE49-F238E27FC236}">
                    <a16:creationId xmlns:a16="http://schemas.microsoft.com/office/drawing/2014/main" id="{DA3513DC-8C5F-8081-B8F0-C9CA483AB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06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150">
                <a:extLst>
                  <a:ext uri="{FF2B5EF4-FFF2-40B4-BE49-F238E27FC236}">
                    <a16:creationId xmlns:a16="http://schemas.microsoft.com/office/drawing/2014/main" id="{52E02288-F794-F240-2967-2C60F8007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151">
                <a:extLst>
                  <a:ext uri="{FF2B5EF4-FFF2-40B4-BE49-F238E27FC236}">
                    <a16:creationId xmlns:a16="http://schemas.microsoft.com/office/drawing/2014/main" id="{3C2BACFF-E17B-E3B6-36C2-C3A9D44BD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152">
                <a:extLst>
                  <a:ext uri="{FF2B5EF4-FFF2-40B4-BE49-F238E27FC236}">
                    <a16:creationId xmlns:a16="http://schemas.microsoft.com/office/drawing/2014/main" id="{F558F453-A385-760A-DC5E-61B34EB28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1325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153">
                <a:extLst>
                  <a:ext uri="{FF2B5EF4-FFF2-40B4-BE49-F238E27FC236}">
                    <a16:creationId xmlns:a16="http://schemas.microsoft.com/office/drawing/2014/main" id="{751532D3-04DD-03E0-6A75-BC18F6D13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154">
                <a:extLst>
                  <a:ext uri="{FF2B5EF4-FFF2-40B4-BE49-F238E27FC236}">
                    <a16:creationId xmlns:a16="http://schemas.microsoft.com/office/drawing/2014/main" id="{AA4790F7-694C-4862-ABEF-F09D01CD6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1100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95" name="Group 164">
                <a:extLst>
                  <a:ext uri="{FF2B5EF4-FFF2-40B4-BE49-F238E27FC236}">
                    <a16:creationId xmlns:a16="http://schemas.microsoft.com/office/drawing/2014/main" id="{6D5DD0A6-D061-6F7C-4C74-DCCBA6EB00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0075" y="3444876"/>
                <a:ext cx="328613" cy="369888"/>
                <a:chOff x="2778" y="2170"/>
                <a:chExt cx="207" cy="233"/>
              </a:xfrm>
            </p:grpSpPr>
            <p:sp>
              <p:nvSpPr>
                <p:cNvPr id="555" name="Oval 161">
                  <a:extLst>
                    <a:ext uri="{FF2B5EF4-FFF2-40B4-BE49-F238E27FC236}">
                      <a16:creationId xmlns:a16="http://schemas.microsoft.com/office/drawing/2014/main" id="{152CD9B9-5DC7-246A-9BD5-73E21C0F3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Oval 162">
                  <a:extLst>
                    <a:ext uri="{FF2B5EF4-FFF2-40B4-BE49-F238E27FC236}">
                      <a16:creationId xmlns:a16="http://schemas.microsoft.com/office/drawing/2014/main" id="{7F3B0ABB-4331-1481-753D-8F63000E8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" name="Rectangle 163">
                  <a:extLst>
                    <a:ext uri="{FF2B5EF4-FFF2-40B4-BE49-F238E27FC236}">
                      <a16:creationId xmlns:a16="http://schemas.microsoft.com/office/drawing/2014/main" id="{30EC4C96-8110-7706-3548-7F3D201BF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2170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-4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6" name="Group 168">
                <a:extLst>
                  <a:ext uri="{FF2B5EF4-FFF2-40B4-BE49-F238E27FC236}">
                    <a16:creationId xmlns:a16="http://schemas.microsoft.com/office/drawing/2014/main" id="{1EA5677C-79A5-7AE8-B910-5DFFDFF13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200" y="3444875"/>
                <a:ext cx="328613" cy="369888"/>
                <a:chOff x="3008" y="2170"/>
                <a:chExt cx="207" cy="233"/>
              </a:xfrm>
            </p:grpSpPr>
            <p:sp>
              <p:nvSpPr>
                <p:cNvPr id="552" name="Oval 165">
                  <a:extLst>
                    <a:ext uri="{FF2B5EF4-FFF2-40B4-BE49-F238E27FC236}">
                      <a16:creationId xmlns:a16="http://schemas.microsoft.com/office/drawing/2014/main" id="{80971D78-2552-195F-DB27-0A5731972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1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3" name="Oval 166">
                  <a:extLst>
                    <a:ext uri="{FF2B5EF4-FFF2-40B4-BE49-F238E27FC236}">
                      <a16:creationId xmlns:a16="http://schemas.microsoft.com/office/drawing/2014/main" id="{420B901A-E47A-51AD-F017-A3E92FDE3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1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Rectangle 167">
                  <a:extLst>
                    <a:ext uri="{FF2B5EF4-FFF2-40B4-BE49-F238E27FC236}">
                      <a16:creationId xmlns:a16="http://schemas.microsoft.com/office/drawing/2014/main" id="{99482707-4435-848E-F66B-9B4722537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2170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-3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7" name="Group 172">
                <a:extLst>
                  <a:ext uri="{FF2B5EF4-FFF2-40B4-BE49-F238E27FC236}">
                    <a16:creationId xmlns:a16="http://schemas.microsoft.com/office/drawing/2014/main" id="{83F888A2-52CF-6BEF-850C-AB16195F3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4719638"/>
                <a:ext cx="336550" cy="363538"/>
                <a:chOff x="3625" y="2973"/>
                <a:chExt cx="212" cy="229"/>
              </a:xfrm>
            </p:grpSpPr>
            <p:sp>
              <p:nvSpPr>
                <p:cNvPr id="549" name="Oval 169">
                  <a:extLst>
                    <a:ext uri="{FF2B5EF4-FFF2-40B4-BE49-F238E27FC236}">
                      <a16:creationId xmlns:a16="http://schemas.microsoft.com/office/drawing/2014/main" id="{7E751084-D906-9865-77CF-D202E88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3054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Oval 170">
                  <a:extLst>
                    <a:ext uri="{FF2B5EF4-FFF2-40B4-BE49-F238E27FC236}">
                      <a16:creationId xmlns:a16="http://schemas.microsoft.com/office/drawing/2014/main" id="{D1431EB7-0A97-DE44-143E-898896CC3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305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Rectangle 171">
                  <a:extLst>
                    <a:ext uri="{FF2B5EF4-FFF2-40B4-BE49-F238E27FC236}">
                      <a16:creationId xmlns:a16="http://schemas.microsoft.com/office/drawing/2014/main" id="{4CC6BD7E-3200-54EE-35CD-50AE8DDA6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973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-3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8" name="Group 176">
                <a:extLst>
                  <a:ext uri="{FF2B5EF4-FFF2-40B4-BE49-F238E27FC236}">
                    <a16:creationId xmlns:a16="http://schemas.microsoft.com/office/drawing/2014/main" id="{9011C080-9FF6-2C6C-8FC1-55EC4A2D4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4376738"/>
                <a:ext cx="336550" cy="363538"/>
                <a:chOff x="3625" y="2757"/>
                <a:chExt cx="212" cy="229"/>
              </a:xfrm>
            </p:grpSpPr>
            <p:sp>
              <p:nvSpPr>
                <p:cNvPr id="546" name="Oval 173">
                  <a:extLst>
                    <a:ext uri="{FF2B5EF4-FFF2-40B4-BE49-F238E27FC236}">
                      <a16:creationId xmlns:a16="http://schemas.microsoft.com/office/drawing/2014/main" id="{DDF424FC-73AD-2222-E83B-2E20DF4DC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821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Oval 174">
                  <a:extLst>
                    <a:ext uri="{FF2B5EF4-FFF2-40B4-BE49-F238E27FC236}">
                      <a16:creationId xmlns:a16="http://schemas.microsoft.com/office/drawing/2014/main" id="{BA1B0788-EFFC-CEC6-C8BD-17B1E317A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821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Rectangle 175">
                  <a:extLst>
                    <a:ext uri="{FF2B5EF4-FFF2-40B4-BE49-F238E27FC236}">
                      <a16:creationId xmlns:a16="http://schemas.microsoft.com/office/drawing/2014/main" id="{340D5D56-02B9-C7BB-26D5-616119EAD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757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9" name="Group 180">
                <a:extLst>
                  <a:ext uri="{FF2B5EF4-FFF2-40B4-BE49-F238E27FC236}">
                    <a16:creationId xmlns:a16="http://schemas.microsoft.com/office/drawing/2014/main" id="{6E4D8583-0CF0-26BC-8D8A-6C8324C5B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3978276"/>
                <a:ext cx="336550" cy="363538"/>
                <a:chOff x="3625" y="2506"/>
                <a:chExt cx="212" cy="229"/>
              </a:xfrm>
            </p:grpSpPr>
            <p:sp>
              <p:nvSpPr>
                <p:cNvPr id="543" name="Oval 177">
                  <a:extLst>
                    <a:ext uri="{FF2B5EF4-FFF2-40B4-BE49-F238E27FC236}">
                      <a16:creationId xmlns:a16="http://schemas.microsoft.com/office/drawing/2014/main" id="{8E7855C7-8E37-4F21-F69B-7AFBE2FF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588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Oval 178">
                  <a:extLst>
                    <a:ext uri="{FF2B5EF4-FFF2-40B4-BE49-F238E27FC236}">
                      <a16:creationId xmlns:a16="http://schemas.microsoft.com/office/drawing/2014/main" id="{C311EB05-F0EC-2EB6-1B97-56158645D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588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Rectangle 179">
                  <a:extLst>
                    <a:ext uri="{FF2B5EF4-FFF2-40B4-BE49-F238E27FC236}">
                      <a16:creationId xmlns:a16="http://schemas.microsoft.com/office/drawing/2014/main" id="{19057D8F-2542-7F06-E15A-4F22F6C6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506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0" name="Group 184">
                <a:extLst>
                  <a:ext uri="{FF2B5EF4-FFF2-40B4-BE49-F238E27FC236}">
                    <a16:creationId xmlns:a16="http://schemas.microsoft.com/office/drawing/2014/main" id="{1A65C9DC-1B0D-72C4-273E-F6E373B0D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1600" y="3422650"/>
                <a:ext cx="328613" cy="392113"/>
                <a:chOff x="3264" y="2156"/>
                <a:chExt cx="207" cy="247"/>
              </a:xfrm>
            </p:grpSpPr>
            <p:sp>
              <p:nvSpPr>
                <p:cNvPr id="540" name="Oval 181">
                  <a:extLst>
                    <a:ext uri="{FF2B5EF4-FFF2-40B4-BE49-F238E27FC236}">
                      <a16:creationId xmlns:a16="http://schemas.microsoft.com/office/drawing/2014/main" id="{A75203A7-8C00-D81C-AE0B-2D06185E9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Oval 182">
                  <a:extLst>
                    <a:ext uri="{FF2B5EF4-FFF2-40B4-BE49-F238E27FC236}">
                      <a16:creationId xmlns:a16="http://schemas.microsoft.com/office/drawing/2014/main" id="{15DF658A-D520-E54B-495A-D8BCE7BBD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Rectangle 183">
                  <a:extLst>
                    <a:ext uri="{FF2B5EF4-FFF2-40B4-BE49-F238E27FC236}">
                      <a16:creationId xmlns:a16="http://schemas.microsoft.com/office/drawing/2014/main" id="{647C6F73-CED5-D16B-BCDB-3E7E60990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156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1" name="Group 188">
                <a:extLst>
                  <a:ext uri="{FF2B5EF4-FFF2-40B4-BE49-F238E27FC236}">
                    <a16:creationId xmlns:a16="http://schemas.microsoft.com/office/drawing/2014/main" id="{15FCFE03-4B65-3083-B795-35CEB92F85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4025" y="3416301"/>
                <a:ext cx="328613" cy="398463"/>
                <a:chOff x="3486" y="2152"/>
                <a:chExt cx="207" cy="251"/>
              </a:xfrm>
            </p:grpSpPr>
            <p:sp>
              <p:nvSpPr>
                <p:cNvPr id="537" name="Oval 185">
                  <a:extLst>
                    <a:ext uri="{FF2B5EF4-FFF2-40B4-BE49-F238E27FC236}">
                      <a16:creationId xmlns:a16="http://schemas.microsoft.com/office/drawing/2014/main" id="{1F72C4DD-CEBE-DFDB-0D69-7EB6DC400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Oval 186">
                  <a:extLst>
                    <a:ext uri="{FF2B5EF4-FFF2-40B4-BE49-F238E27FC236}">
                      <a16:creationId xmlns:a16="http://schemas.microsoft.com/office/drawing/2014/main" id="{4EC486FF-78D9-4EA5-D308-FC17542C0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Rectangle 187">
                  <a:extLst>
                    <a:ext uri="{FF2B5EF4-FFF2-40B4-BE49-F238E27FC236}">
                      <a16:creationId xmlns:a16="http://schemas.microsoft.com/office/drawing/2014/main" id="{001B6831-5E33-C483-C92A-5698372DB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" y="2152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2" name="Group 191">
                <a:extLst>
                  <a:ext uri="{FF2B5EF4-FFF2-40B4-BE49-F238E27FC236}">
                    <a16:creationId xmlns:a16="http://schemas.microsoft.com/office/drawing/2014/main" id="{1FB6CA21-5C97-4ADD-65F3-87BAD07DE5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93000" y="3740151"/>
                <a:ext cx="76200" cy="76200"/>
                <a:chOff x="4720" y="2356"/>
                <a:chExt cx="48" cy="48"/>
              </a:xfrm>
            </p:grpSpPr>
            <p:sp>
              <p:nvSpPr>
                <p:cNvPr id="535" name="Oval 189">
                  <a:extLst>
                    <a:ext uri="{FF2B5EF4-FFF2-40B4-BE49-F238E27FC236}">
                      <a16:creationId xmlns:a16="http://schemas.microsoft.com/office/drawing/2014/main" id="{3055D0A0-28C4-D9F3-0671-6BC1AC952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" y="2356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Oval 190">
                  <a:extLst>
                    <a:ext uri="{FF2B5EF4-FFF2-40B4-BE49-F238E27FC236}">
                      <a16:creationId xmlns:a16="http://schemas.microsoft.com/office/drawing/2014/main" id="{B3232175-17EF-B7BC-572C-F0FDF1F67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" y="235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3" name="Group 195">
                <a:extLst>
                  <a:ext uri="{FF2B5EF4-FFF2-40B4-BE49-F238E27FC236}">
                    <a16:creationId xmlns:a16="http://schemas.microsoft.com/office/drawing/2014/main" id="{1EB35618-BCFC-04F0-DBD5-09D2A60369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05650" y="3740151"/>
                <a:ext cx="239713" cy="449263"/>
                <a:chOff x="4476" y="2356"/>
                <a:chExt cx="151" cy="283"/>
              </a:xfrm>
            </p:grpSpPr>
            <p:sp>
              <p:nvSpPr>
                <p:cNvPr id="532" name="Oval 192">
                  <a:extLst>
                    <a:ext uri="{FF2B5EF4-FFF2-40B4-BE49-F238E27FC236}">
                      <a16:creationId xmlns:a16="http://schemas.microsoft.com/office/drawing/2014/main" id="{803D8684-D2EF-BB98-B1F1-97E715E43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56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Oval 193">
                  <a:extLst>
                    <a:ext uri="{FF2B5EF4-FFF2-40B4-BE49-F238E27FC236}">
                      <a16:creationId xmlns:a16="http://schemas.microsoft.com/office/drawing/2014/main" id="{8D5CC5AF-CAFD-FCA5-6D06-EAC761ECF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5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Rectangle 194">
                  <a:extLst>
                    <a:ext uri="{FF2B5EF4-FFF2-40B4-BE49-F238E27FC236}">
                      <a16:creationId xmlns:a16="http://schemas.microsoft.com/office/drawing/2014/main" id="{06958908-EA7B-5473-D8D5-7E78679E5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3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4" name="Group 199">
                <a:extLst>
                  <a:ext uri="{FF2B5EF4-FFF2-40B4-BE49-F238E27FC236}">
                    <a16:creationId xmlns:a16="http://schemas.microsoft.com/office/drawing/2014/main" id="{4B4B0A1D-8F35-F9BA-DD78-87D2B2B8FF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4175" y="3738563"/>
                <a:ext cx="239713" cy="450850"/>
                <a:chOff x="4242" y="2355"/>
                <a:chExt cx="151" cy="284"/>
              </a:xfrm>
            </p:grpSpPr>
            <p:sp>
              <p:nvSpPr>
                <p:cNvPr id="529" name="Oval 196">
                  <a:extLst>
                    <a:ext uri="{FF2B5EF4-FFF2-40B4-BE49-F238E27FC236}">
                      <a16:creationId xmlns:a16="http://schemas.microsoft.com/office/drawing/2014/main" id="{25DED032-3972-2BCC-217B-1D05F31B7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Oval 197">
                  <a:extLst>
                    <a:ext uri="{FF2B5EF4-FFF2-40B4-BE49-F238E27FC236}">
                      <a16:creationId xmlns:a16="http://schemas.microsoft.com/office/drawing/2014/main" id="{361909D0-F7DC-BFF5-6C6C-5E5ECCD0E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Rectangle 198">
                  <a:extLst>
                    <a:ext uri="{FF2B5EF4-FFF2-40B4-BE49-F238E27FC236}">
                      <a16:creationId xmlns:a16="http://schemas.microsoft.com/office/drawing/2014/main" id="{35805AD3-3968-CCDD-4C75-066E4B92D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2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5" name="Group 203">
                <a:extLst>
                  <a:ext uri="{FF2B5EF4-FFF2-40B4-BE49-F238E27FC236}">
                    <a16:creationId xmlns:a16="http://schemas.microsoft.com/office/drawing/2014/main" id="{8765E092-3B50-E24F-EF1B-03BB52987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3254376"/>
                <a:ext cx="252413" cy="363538"/>
                <a:chOff x="3678" y="2050"/>
                <a:chExt cx="159" cy="229"/>
              </a:xfrm>
            </p:grpSpPr>
            <p:sp>
              <p:nvSpPr>
                <p:cNvPr id="526" name="Oval 200">
                  <a:extLst>
                    <a:ext uri="{FF2B5EF4-FFF2-40B4-BE49-F238E27FC236}">
                      <a16:creationId xmlns:a16="http://schemas.microsoft.com/office/drawing/2014/main" id="{8D2B14A7-D131-C1F4-27F7-A6368877F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123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Oval 201">
                  <a:extLst>
                    <a:ext uri="{FF2B5EF4-FFF2-40B4-BE49-F238E27FC236}">
                      <a16:creationId xmlns:a16="http://schemas.microsoft.com/office/drawing/2014/main" id="{F0815DD8-81D8-B89C-5654-AAAB4215D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123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Rectangle 202">
                  <a:extLst>
                    <a:ext uri="{FF2B5EF4-FFF2-40B4-BE49-F238E27FC236}">
                      <a16:creationId xmlns:a16="http://schemas.microsoft.com/office/drawing/2014/main" id="{1F1915F3-5A41-CB57-1A92-6D9F78425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205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6" name="Group 207">
                <a:extLst>
                  <a:ext uri="{FF2B5EF4-FFF2-40B4-BE49-F238E27FC236}">
                    <a16:creationId xmlns:a16="http://schemas.microsoft.com/office/drawing/2014/main" id="{CC431B72-7364-77CF-67C1-D4FDE828A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873376"/>
                <a:ext cx="252413" cy="363538"/>
                <a:chOff x="3678" y="1810"/>
                <a:chExt cx="159" cy="229"/>
              </a:xfrm>
            </p:grpSpPr>
            <p:sp>
              <p:nvSpPr>
                <p:cNvPr id="523" name="Oval 204">
                  <a:extLst>
                    <a:ext uri="{FF2B5EF4-FFF2-40B4-BE49-F238E27FC236}">
                      <a16:creationId xmlns:a16="http://schemas.microsoft.com/office/drawing/2014/main" id="{88DFF697-3892-5358-8D84-29D718FB9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890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Oval 205">
                  <a:extLst>
                    <a:ext uri="{FF2B5EF4-FFF2-40B4-BE49-F238E27FC236}">
                      <a16:creationId xmlns:a16="http://schemas.microsoft.com/office/drawing/2014/main" id="{64BA0220-81B4-F437-4006-DF2435F61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890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Rectangle 206">
                  <a:extLst>
                    <a:ext uri="{FF2B5EF4-FFF2-40B4-BE49-F238E27FC236}">
                      <a16:creationId xmlns:a16="http://schemas.microsoft.com/office/drawing/2014/main" id="{567AAAC6-C631-EFE2-16B8-197E01D2A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8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7" name="Group 211">
                <a:extLst>
                  <a:ext uri="{FF2B5EF4-FFF2-40B4-BE49-F238E27FC236}">
                    <a16:creationId xmlns:a16="http://schemas.microsoft.com/office/drawing/2014/main" id="{6B4CFF55-D29B-8F0C-8D17-043095B1A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187576"/>
                <a:ext cx="252413" cy="363538"/>
                <a:chOff x="3678" y="1378"/>
                <a:chExt cx="159" cy="229"/>
              </a:xfrm>
            </p:grpSpPr>
            <p:sp>
              <p:nvSpPr>
                <p:cNvPr id="520" name="Oval 208">
                  <a:extLst>
                    <a:ext uri="{FF2B5EF4-FFF2-40B4-BE49-F238E27FC236}">
                      <a16:creationId xmlns:a16="http://schemas.microsoft.com/office/drawing/2014/main" id="{AE597021-7A3D-D8F7-372A-699271782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424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Oval 209">
                  <a:extLst>
                    <a:ext uri="{FF2B5EF4-FFF2-40B4-BE49-F238E27FC236}">
                      <a16:creationId xmlns:a16="http://schemas.microsoft.com/office/drawing/2014/main" id="{35D5DA21-5A78-6B6F-0F5C-C08CD3985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42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Rectangle 210">
                  <a:extLst>
                    <a:ext uri="{FF2B5EF4-FFF2-40B4-BE49-F238E27FC236}">
                      <a16:creationId xmlns:a16="http://schemas.microsoft.com/office/drawing/2014/main" id="{B8D92865-35C9-0CDC-8E7C-339E0DF35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378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4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8" name="Group 215">
                <a:extLst>
                  <a:ext uri="{FF2B5EF4-FFF2-40B4-BE49-F238E27FC236}">
                    <a16:creationId xmlns:a16="http://schemas.microsoft.com/office/drawing/2014/main" id="{3FEB6188-71DD-0318-96AD-204597A9D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500313"/>
                <a:ext cx="252413" cy="363538"/>
                <a:chOff x="3678" y="1575"/>
                <a:chExt cx="159" cy="229"/>
              </a:xfrm>
            </p:grpSpPr>
            <p:sp>
              <p:nvSpPr>
                <p:cNvPr id="517" name="Oval 212">
                  <a:extLst>
                    <a:ext uri="{FF2B5EF4-FFF2-40B4-BE49-F238E27FC236}">
                      <a16:creationId xmlns:a16="http://schemas.microsoft.com/office/drawing/2014/main" id="{93D9EB94-8B3F-6882-A34A-8091C94FD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657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Oval 213">
                  <a:extLst>
                    <a:ext uri="{FF2B5EF4-FFF2-40B4-BE49-F238E27FC236}">
                      <a16:creationId xmlns:a16="http://schemas.microsoft.com/office/drawing/2014/main" id="{A623DBA1-2223-EE52-09B9-8131DAFB9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657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Rectangle 214">
                  <a:extLst>
                    <a:ext uri="{FF2B5EF4-FFF2-40B4-BE49-F238E27FC236}">
                      <a16:creationId xmlns:a16="http://schemas.microsoft.com/office/drawing/2014/main" id="{187CD3C3-16C2-ED61-0431-A929C4E0D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575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3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9" name="Group 219">
                <a:extLst>
                  <a:ext uri="{FF2B5EF4-FFF2-40B4-BE49-F238E27FC236}">
                    <a16:creationId xmlns:a16="http://schemas.microsoft.com/office/drawing/2014/main" id="{62108815-7361-F2DC-2396-D14D481908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3757613"/>
                <a:ext cx="298450" cy="363538"/>
                <a:chOff x="3678" y="2367"/>
                <a:chExt cx="188" cy="229"/>
              </a:xfrm>
            </p:grpSpPr>
            <p:sp>
              <p:nvSpPr>
                <p:cNvPr id="514" name="Oval 216">
                  <a:extLst>
                    <a:ext uri="{FF2B5EF4-FFF2-40B4-BE49-F238E27FC236}">
                      <a16:creationId xmlns:a16="http://schemas.microsoft.com/office/drawing/2014/main" id="{4ADDD480-4448-A470-CBE8-856A4AD3B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1" y="2367"/>
                  <a:ext cx="24" cy="24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Oval 217">
                  <a:extLst>
                    <a:ext uri="{FF2B5EF4-FFF2-40B4-BE49-F238E27FC236}">
                      <a16:creationId xmlns:a16="http://schemas.microsoft.com/office/drawing/2014/main" id="{A8FFF640-6C84-6D34-C87D-9AE46BEB1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1" y="2367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Rectangle 218">
                  <a:extLst>
                    <a:ext uri="{FF2B5EF4-FFF2-40B4-BE49-F238E27FC236}">
                      <a16:creationId xmlns:a16="http://schemas.microsoft.com/office/drawing/2014/main" id="{437E4A43-85C2-296A-D127-8F6F88220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2367"/>
                  <a:ext cx="188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1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10" name="Group 223">
                <a:extLst>
                  <a:ext uri="{FF2B5EF4-FFF2-40B4-BE49-F238E27FC236}">
                    <a16:creationId xmlns:a16="http://schemas.microsoft.com/office/drawing/2014/main" id="{858791DF-54FF-0621-0F38-BBD904877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64288" y="3757613"/>
                <a:ext cx="239713" cy="431800"/>
                <a:chOff x="4009" y="2367"/>
                <a:chExt cx="151" cy="272"/>
              </a:xfrm>
            </p:grpSpPr>
            <p:sp>
              <p:nvSpPr>
                <p:cNvPr id="511" name="Oval 220">
                  <a:extLst>
                    <a:ext uri="{FF2B5EF4-FFF2-40B4-BE49-F238E27FC236}">
                      <a16:creationId xmlns:a16="http://schemas.microsoft.com/office/drawing/2014/main" id="{12571213-18C9-481A-47D5-7218AC587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4" y="2367"/>
                  <a:ext cx="24" cy="24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Oval 221">
                  <a:extLst>
                    <a:ext uri="{FF2B5EF4-FFF2-40B4-BE49-F238E27FC236}">
                      <a16:creationId xmlns:a16="http://schemas.microsoft.com/office/drawing/2014/main" id="{86D7F7AF-7FE3-04E7-5E0F-2E0AE0144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4" y="2367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Rectangle 222">
                  <a:extLst>
                    <a:ext uri="{FF2B5EF4-FFF2-40B4-BE49-F238E27FC236}">
                      <a16:creationId xmlns:a16="http://schemas.microsoft.com/office/drawing/2014/main" id="{4357F200-7325-E1D8-3E27-D956B02E6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9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8" name="Rectangle 163">
              <a:extLst>
                <a:ext uri="{FF2B5EF4-FFF2-40B4-BE49-F238E27FC236}">
                  <a16:creationId xmlns:a16="http://schemas.microsoft.com/office/drawing/2014/main" id="{AB59D920-CA9C-4C50-22D0-EFADDB7E3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763" y="3813190"/>
              <a:ext cx="1346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1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8" grpId="0"/>
      <p:bldP spid="459" grpId="0" animBg="1"/>
      <p:bldP spid="460" grpId="0" animBg="1"/>
      <p:bldP spid="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/>
              <p:nvPr/>
            </p:nvSpPr>
            <p:spPr>
              <a:xfrm>
                <a:off x="1339621" y="379582"/>
                <a:ext cx="10165791" cy="129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r>
                  <a:rPr lang="en-US" sz="3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Oxy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 ; 3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vị trí tương đối như thế nào 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21" y="379582"/>
                <a:ext cx="10165791" cy="1296992"/>
              </a:xfrm>
              <a:prstGeom prst="rect">
                <a:avLst/>
              </a:prstGeom>
              <a:blipFill>
                <a:blip r:embed="rId2"/>
                <a:stretch>
                  <a:fillRect l="-1560" r="-1560" b="-6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/>
              <p:nvPr/>
            </p:nvSpPr>
            <p:spPr>
              <a:xfrm>
                <a:off x="1112883" y="2551930"/>
                <a:ext cx="64853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 khoảng cách từ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83" y="2551930"/>
                <a:ext cx="6485373" cy="2062103"/>
              </a:xfrm>
              <a:prstGeom prst="rect">
                <a:avLst/>
              </a:prstGeom>
              <a:blipFill>
                <a:blip r:embed="rId3"/>
                <a:stretch>
                  <a:fillRect l="-2446" t="-4142" r="-2446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TextBox 4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7C5C09-5455-390F-B586-D7F6C79908FC}"/>
              </a:ext>
            </a:extLst>
          </p:cNvPr>
          <p:cNvSpPr txBox="1"/>
          <p:nvPr/>
        </p:nvSpPr>
        <p:spPr>
          <a:xfrm>
            <a:off x="3501532" y="1821864"/>
            <a:ext cx="155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60487A15-F7C0-4865-F858-BBF8A9D00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26530" y="35621"/>
            <a:ext cx="1290659" cy="1156900"/>
          </a:xfrm>
          <a:prstGeom prst="rect">
            <a:avLst/>
          </a:prstGeom>
        </p:spPr>
      </p:pic>
      <p:sp>
        <p:nvSpPr>
          <p:cNvPr id="3" name="Oval 1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A661B2-8744-8F48-789A-ED7A11EB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463" y="2292235"/>
            <a:ext cx="2217738" cy="2217738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EFB880-1C8E-F4F1-D6BC-EF8F2073C814}"/>
              </a:ext>
            </a:extLst>
          </p:cNvPr>
          <p:cNvSpPr>
            <a:spLocks noEditPoints="1"/>
          </p:cNvSpPr>
          <p:nvPr/>
        </p:nvSpPr>
        <p:spPr bwMode="auto">
          <a:xfrm>
            <a:off x="9238463" y="3376497"/>
            <a:ext cx="1108075" cy="47625"/>
          </a:xfrm>
          <a:custGeom>
            <a:avLst/>
            <a:gdLst>
              <a:gd name="T0" fmla="*/ 0 w 698"/>
              <a:gd name="T1" fmla="*/ 0 h 30"/>
              <a:gd name="T2" fmla="*/ 180 w 698"/>
              <a:gd name="T3" fmla="*/ 0 h 30"/>
              <a:gd name="T4" fmla="*/ 180 w 698"/>
              <a:gd name="T5" fmla="*/ 30 h 30"/>
              <a:gd name="T6" fmla="*/ 0 w 698"/>
              <a:gd name="T7" fmla="*/ 30 h 30"/>
              <a:gd name="T8" fmla="*/ 0 w 698"/>
              <a:gd name="T9" fmla="*/ 0 h 30"/>
              <a:gd name="T10" fmla="*/ 300 w 698"/>
              <a:gd name="T11" fmla="*/ 0 h 30"/>
              <a:gd name="T12" fmla="*/ 480 w 698"/>
              <a:gd name="T13" fmla="*/ 0 h 30"/>
              <a:gd name="T14" fmla="*/ 480 w 698"/>
              <a:gd name="T15" fmla="*/ 30 h 30"/>
              <a:gd name="T16" fmla="*/ 300 w 698"/>
              <a:gd name="T17" fmla="*/ 30 h 30"/>
              <a:gd name="T18" fmla="*/ 300 w 698"/>
              <a:gd name="T19" fmla="*/ 0 h 30"/>
              <a:gd name="T20" fmla="*/ 600 w 698"/>
              <a:gd name="T21" fmla="*/ 0 h 30"/>
              <a:gd name="T22" fmla="*/ 698 w 698"/>
              <a:gd name="T23" fmla="*/ 0 h 30"/>
              <a:gd name="T24" fmla="*/ 698 w 698"/>
              <a:gd name="T25" fmla="*/ 30 h 30"/>
              <a:gd name="T26" fmla="*/ 600 w 698"/>
              <a:gd name="T27" fmla="*/ 30 h 30"/>
              <a:gd name="T28" fmla="*/ 600 w 698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8" h="30">
                <a:moveTo>
                  <a:pt x="0" y="0"/>
                </a:moveTo>
                <a:lnTo>
                  <a:pt x="180" y="0"/>
                </a:lnTo>
                <a:lnTo>
                  <a:pt x="180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300" y="0"/>
                </a:moveTo>
                <a:lnTo>
                  <a:pt x="480" y="0"/>
                </a:lnTo>
                <a:lnTo>
                  <a:pt x="480" y="30"/>
                </a:lnTo>
                <a:lnTo>
                  <a:pt x="300" y="30"/>
                </a:lnTo>
                <a:lnTo>
                  <a:pt x="300" y="0"/>
                </a:lnTo>
                <a:close/>
                <a:moveTo>
                  <a:pt x="600" y="0"/>
                </a:moveTo>
                <a:lnTo>
                  <a:pt x="698" y="0"/>
                </a:lnTo>
                <a:lnTo>
                  <a:pt x="698" y="30"/>
                </a:lnTo>
                <a:lnTo>
                  <a:pt x="600" y="30"/>
                </a:lnTo>
                <a:lnTo>
                  <a:pt x="600" y="0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2564DA-DBCC-B40F-55C3-93408F21A201}"/>
              </a:ext>
            </a:extLst>
          </p:cNvPr>
          <p:cNvSpPr>
            <a:spLocks noEditPoints="1"/>
          </p:cNvSpPr>
          <p:nvPr/>
        </p:nvSpPr>
        <p:spPr bwMode="auto">
          <a:xfrm>
            <a:off x="10322725" y="3400310"/>
            <a:ext cx="47625" cy="1479550"/>
          </a:xfrm>
          <a:custGeom>
            <a:avLst/>
            <a:gdLst>
              <a:gd name="T0" fmla="*/ 30 w 30"/>
              <a:gd name="T1" fmla="*/ 0 h 932"/>
              <a:gd name="T2" fmla="*/ 30 w 30"/>
              <a:gd name="T3" fmla="*/ 180 h 932"/>
              <a:gd name="T4" fmla="*/ 0 w 30"/>
              <a:gd name="T5" fmla="*/ 180 h 932"/>
              <a:gd name="T6" fmla="*/ 0 w 30"/>
              <a:gd name="T7" fmla="*/ 0 h 932"/>
              <a:gd name="T8" fmla="*/ 30 w 30"/>
              <a:gd name="T9" fmla="*/ 0 h 932"/>
              <a:gd name="T10" fmla="*/ 30 w 30"/>
              <a:gd name="T11" fmla="*/ 300 h 932"/>
              <a:gd name="T12" fmla="*/ 30 w 30"/>
              <a:gd name="T13" fmla="*/ 480 h 932"/>
              <a:gd name="T14" fmla="*/ 0 w 30"/>
              <a:gd name="T15" fmla="*/ 480 h 932"/>
              <a:gd name="T16" fmla="*/ 0 w 30"/>
              <a:gd name="T17" fmla="*/ 300 h 932"/>
              <a:gd name="T18" fmla="*/ 30 w 30"/>
              <a:gd name="T19" fmla="*/ 300 h 932"/>
              <a:gd name="T20" fmla="*/ 30 w 30"/>
              <a:gd name="T21" fmla="*/ 600 h 932"/>
              <a:gd name="T22" fmla="*/ 30 w 30"/>
              <a:gd name="T23" fmla="*/ 780 h 932"/>
              <a:gd name="T24" fmla="*/ 0 w 30"/>
              <a:gd name="T25" fmla="*/ 780 h 932"/>
              <a:gd name="T26" fmla="*/ 0 w 30"/>
              <a:gd name="T27" fmla="*/ 600 h 932"/>
              <a:gd name="T28" fmla="*/ 30 w 30"/>
              <a:gd name="T29" fmla="*/ 600 h 932"/>
              <a:gd name="T30" fmla="*/ 30 w 30"/>
              <a:gd name="T31" fmla="*/ 900 h 932"/>
              <a:gd name="T32" fmla="*/ 30 w 30"/>
              <a:gd name="T33" fmla="*/ 932 h 932"/>
              <a:gd name="T34" fmla="*/ 0 w 30"/>
              <a:gd name="T35" fmla="*/ 932 h 932"/>
              <a:gd name="T36" fmla="*/ 0 w 30"/>
              <a:gd name="T37" fmla="*/ 900 h 932"/>
              <a:gd name="T38" fmla="*/ 30 w 30"/>
              <a:gd name="T39" fmla="*/ 90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932">
                <a:moveTo>
                  <a:pt x="30" y="0"/>
                </a:moveTo>
                <a:lnTo>
                  <a:pt x="30" y="180"/>
                </a:lnTo>
                <a:lnTo>
                  <a:pt x="0" y="180"/>
                </a:lnTo>
                <a:lnTo>
                  <a:pt x="0" y="0"/>
                </a:lnTo>
                <a:lnTo>
                  <a:pt x="30" y="0"/>
                </a:lnTo>
                <a:close/>
                <a:moveTo>
                  <a:pt x="30" y="300"/>
                </a:moveTo>
                <a:lnTo>
                  <a:pt x="30" y="480"/>
                </a:lnTo>
                <a:lnTo>
                  <a:pt x="0" y="480"/>
                </a:lnTo>
                <a:lnTo>
                  <a:pt x="0" y="300"/>
                </a:lnTo>
                <a:lnTo>
                  <a:pt x="30" y="300"/>
                </a:lnTo>
                <a:close/>
                <a:moveTo>
                  <a:pt x="30" y="600"/>
                </a:moveTo>
                <a:lnTo>
                  <a:pt x="30" y="780"/>
                </a:lnTo>
                <a:lnTo>
                  <a:pt x="0" y="780"/>
                </a:lnTo>
                <a:lnTo>
                  <a:pt x="0" y="600"/>
                </a:lnTo>
                <a:lnTo>
                  <a:pt x="30" y="600"/>
                </a:lnTo>
                <a:close/>
                <a:moveTo>
                  <a:pt x="30" y="900"/>
                </a:moveTo>
                <a:lnTo>
                  <a:pt x="30" y="932"/>
                </a:lnTo>
                <a:lnTo>
                  <a:pt x="0" y="932"/>
                </a:lnTo>
                <a:lnTo>
                  <a:pt x="0" y="900"/>
                </a:lnTo>
                <a:lnTo>
                  <a:pt x="30" y="900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A91313-7382-6B1B-2CD5-F345286BB013}"/>
              </a:ext>
            </a:extLst>
          </p:cNvPr>
          <p:cNvGrpSpPr>
            <a:grpSpLocks/>
          </p:cNvGrpSpPr>
          <p:nvPr/>
        </p:nvGrpSpPr>
        <p:grpSpPr bwMode="auto">
          <a:xfrm>
            <a:off x="10308439" y="3098684"/>
            <a:ext cx="306388" cy="430213"/>
            <a:chOff x="4487" y="1258"/>
            <a:chExt cx="193" cy="271"/>
          </a:xfrm>
        </p:grpSpPr>
        <p:sp>
          <p:nvSpPr>
            <p:cNvPr id="9" name="Oval 157">
              <a:extLst>
                <a:ext uri="{FF2B5EF4-FFF2-40B4-BE49-F238E27FC236}">
                  <a16:creationId xmlns:a16="http://schemas.microsoft.com/office/drawing/2014/main" id="{07B91FB6-7E64-5CE2-8A89-42397F30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424"/>
              <a:ext cx="48" cy="48"/>
            </a:xfrm>
            <a:prstGeom prst="ellipse">
              <a:avLst/>
            </a:prstGeom>
            <a:solidFill>
              <a:srgbClr val="FF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0" name="Oval 158">
              <a:extLst>
                <a:ext uri="{FF2B5EF4-FFF2-40B4-BE49-F238E27FC236}">
                  <a16:creationId xmlns:a16="http://schemas.microsoft.com/office/drawing/2014/main" id="{5747018F-8B3A-B9B8-18C7-DA15C8463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42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" name="Rectangle 159">
              <a:extLst>
                <a:ext uri="{FF2B5EF4-FFF2-40B4-BE49-F238E27FC236}">
                  <a16:creationId xmlns:a16="http://schemas.microsoft.com/office/drawing/2014/main" id="{A988D6C4-4DEF-9356-C889-A94029578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1258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7B5F5E-32D2-C423-C9E5-6AACB3F30AEB}"/>
              </a:ext>
            </a:extLst>
          </p:cNvPr>
          <p:cNvGrpSpPr/>
          <p:nvPr/>
        </p:nvGrpSpPr>
        <p:grpSpPr>
          <a:xfrm>
            <a:off x="6971513" y="2181110"/>
            <a:ext cx="4533900" cy="4657725"/>
            <a:chOff x="3840480" y="1100138"/>
            <a:chExt cx="4533900" cy="46577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6515FE-E850-1B03-9EE4-12EC837D148F}"/>
                </a:ext>
              </a:extLst>
            </p:cNvPr>
            <p:cNvGrpSpPr/>
            <p:nvPr/>
          </p:nvGrpSpPr>
          <p:grpSpPr>
            <a:xfrm>
              <a:off x="3840480" y="1100138"/>
              <a:ext cx="4533900" cy="4657725"/>
              <a:chOff x="3840480" y="1100138"/>
              <a:chExt cx="4533900" cy="4657725"/>
            </a:xfrm>
          </p:grpSpPr>
          <p:sp>
            <p:nvSpPr>
              <p:cNvPr id="15" name="AutoShape 114">
                <a:extLst>
                  <a:ext uri="{FF2B5EF4-FFF2-40B4-BE49-F238E27FC236}">
                    <a16:creationId xmlns:a16="http://schemas.microsoft.com/office/drawing/2014/main" id="{DE7C37E7-0F53-E604-9B48-4EEBF800E81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40480" y="1100138"/>
                <a:ext cx="4533900" cy="465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6" name="Group 128">
                <a:extLst>
                  <a:ext uri="{FF2B5EF4-FFF2-40B4-BE49-F238E27FC236}">
                    <a16:creationId xmlns:a16="http://schemas.microsoft.com/office/drawing/2014/main" id="{5AA02387-969C-C741-763D-9B96FDA70C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300" y="3776663"/>
                <a:ext cx="4273550" cy="363538"/>
                <a:chOff x="2472" y="2379"/>
                <a:chExt cx="2692" cy="229"/>
              </a:xfrm>
            </p:grpSpPr>
            <p:sp>
              <p:nvSpPr>
                <p:cNvPr id="362" name="Line 126">
                  <a:extLst>
                    <a:ext uri="{FF2B5EF4-FFF2-40B4-BE49-F238E27FC236}">
                      <a16:creationId xmlns:a16="http://schemas.microsoft.com/office/drawing/2014/main" id="{D5E1333F-8C5E-98C6-1B1E-750B72D71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2380"/>
                  <a:ext cx="2628" cy="0"/>
                </a:xfrm>
                <a:prstGeom prst="line">
                  <a:avLst/>
                </a:prstGeom>
                <a:noFill/>
                <a:ln w="47625" cap="flat">
                  <a:solidFill>
                    <a:srgbClr val="FFFDF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127">
                  <a:extLst>
                    <a:ext uri="{FF2B5EF4-FFF2-40B4-BE49-F238E27FC236}">
                      <a16:creationId xmlns:a16="http://schemas.microsoft.com/office/drawing/2014/main" id="{A413C1E1-0846-3180-18A6-2F35C4F1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2" y="2379"/>
                  <a:ext cx="14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x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31">
                <a:extLst>
                  <a:ext uri="{FF2B5EF4-FFF2-40B4-BE49-F238E27FC236}">
                    <a16:creationId xmlns:a16="http://schemas.microsoft.com/office/drawing/2014/main" id="{97151752-2A37-0593-22A3-3160BA9D37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19775" y="1414463"/>
                <a:ext cx="233363" cy="4248150"/>
                <a:chOff x="3666" y="891"/>
                <a:chExt cx="147" cy="2676"/>
              </a:xfrm>
            </p:grpSpPr>
            <p:sp>
              <p:nvSpPr>
                <p:cNvPr id="360" name="Line 129">
                  <a:extLst>
                    <a:ext uri="{FF2B5EF4-FFF2-40B4-BE49-F238E27FC236}">
                      <a16:creationId xmlns:a16="http://schemas.microsoft.com/office/drawing/2014/main" id="{01D01863-13EC-5197-7400-62FD9E752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3" y="939"/>
                  <a:ext cx="0" cy="2628"/>
                </a:xfrm>
                <a:prstGeom prst="line">
                  <a:avLst/>
                </a:prstGeom>
                <a:noFill/>
                <a:ln w="47625" cap="flat">
                  <a:solidFill>
                    <a:srgbClr val="FFFDF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130">
                  <a:extLst>
                    <a:ext uri="{FF2B5EF4-FFF2-40B4-BE49-F238E27FC236}">
                      <a16:creationId xmlns:a16="http://schemas.microsoft.com/office/drawing/2014/main" id="{3A95C7B4-79CF-BD5A-743B-5EDD62C86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6" y="891"/>
                  <a:ext cx="14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1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y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Line 132">
                <a:extLst>
                  <a:ext uri="{FF2B5EF4-FFF2-40B4-BE49-F238E27FC236}">
                    <a16:creationId xmlns:a16="http://schemas.microsoft.com/office/drawing/2014/main" id="{9DAFB172-F148-FB36-9970-539BF44F6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1323" y="3727451"/>
                <a:ext cx="134938" cy="508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33">
                <a:extLst>
                  <a:ext uri="{FF2B5EF4-FFF2-40B4-BE49-F238E27FC236}">
                    <a16:creationId xmlns:a16="http://schemas.microsoft.com/office/drawing/2014/main" id="{835E6E39-DD5E-BD52-EB62-AE3EF7C74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41323" y="3778251"/>
                <a:ext cx="134938" cy="47625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34">
                <a:extLst>
                  <a:ext uri="{FF2B5EF4-FFF2-40B4-BE49-F238E27FC236}">
                    <a16:creationId xmlns:a16="http://schemas.microsoft.com/office/drawing/2014/main" id="{E051A178-3D87-DED3-C6C7-FE47C450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1323" y="3778251"/>
                <a:ext cx="39688" cy="47625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5">
                <a:extLst>
                  <a:ext uri="{FF2B5EF4-FFF2-40B4-BE49-F238E27FC236}">
                    <a16:creationId xmlns:a16="http://schemas.microsoft.com/office/drawing/2014/main" id="{FB13A878-F949-801F-3F8C-68D4F1D5F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1323" y="3727451"/>
                <a:ext cx="39688" cy="508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36">
                <a:extLst>
                  <a:ext uri="{FF2B5EF4-FFF2-40B4-BE49-F238E27FC236}">
                    <a16:creationId xmlns:a16="http://schemas.microsoft.com/office/drawing/2014/main" id="{9585D696-89BA-FFA0-83C7-C8A29DB12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4718" y="1484154"/>
                <a:ext cx="49213" cy="134938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37">
                <a:extLst>
                  <a:ext uri="{FF2B5EF4-FFF2-40B4-BE49-F238E27FC236}">
                    <a16:creationId xmlns:a16="http://schemas.microsoft.com/office/drawing/2014/main" id="{9D4D1D1B-BF78-4FAB-D1D8-454ABB1C2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931" y="1484154"/>
                <a:ext cx="49213" cy="134938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38">
                <a:extLst>
                  <a:ext uri="{FF2B5EF4-FFF2-40B4-BE49-F238E27FC236}">
                    <a16:creationId xmlns:a16="http://schemas.microsoft.com/office/drawing/2014/main" id="{3D61DDF9-43DC-4B04-8453-8EDEE9AAA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53931" y="1580992"/>
                <a:ext cx="49213" cy="381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39">
                <a:extLst>
                  <a:ext uri="{FF2B5EF4-FFF2-40B4-BE49-F238E27FC236}">
                    <a16:creationId xmlns:a16="http://schemas.microsoft.com/office/drawing/2014/main" id="{FCAFF41F-10D3-7D72-80E5-29FF4867A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4718" y="1580992"/>
                <a:ext cx="49213" cy="3810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40">
                <a:extLst>
                  <a:ext uri="{FF2B5EF4-FFF2-40B4-BE49-F238E27FC236}">
                    <a16:creationId xmlns:a16="http://schemas.microsoft.com/office/drawing/2014/main" id="{AE56A1D3-F546-DFF5-7DB4-4844A0911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2298701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41">
                <a:extLst>
                  <a:ext uri="{FF2B5EF4-FFF2-40B4-BE49-F238E27FC236}">
                    <a16:creationId xmlns:a16="http://schemas.microsoft.com/office/drawing/2014/main" id="{EA490B47-1FDC-4612-F72F-9C4D19E91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2668588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42">
                <a:extLst>
                  <a:ext uri="{FF2B5EF4-FFF2-40B4-BE49-F238E27FC236}">
                    <a16:creationId xmlns:a16="http://schemas.microsoft.com/office/drawing/2014/main" id="{5BC3C1BC-9995-22B8-6800-35172B38D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3038476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43">
                <a:extLst>
                  <a:ext uri="{FF2B5EF4-FFF2-40B4-BE49-F238E27FC236}">
                    <a16:creationId xmlns:a16="http://schemas.microsoft.com/office/drawing/2014/main" id="{F0606D4A-591C-F54D-44C8-8B50C08DD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3408363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44">
                <a:extLst>
                  <a:ext uri="{FF2B5EF4-FFF2-40B4-BE49-F238E27FC236}">
                    <a16:creationId xmlns:a16="http://schemas.microsoft.com/office/drawing/2014/main" id="{0BB9C371-8A54-930E-9E17-FCCC26B04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516438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45">
                <a:extLst>
                  <a:ext uri="{FF2B5EF4-FFF2-40B4-BE49-F238E27FC236}">
                    <a16:creationId xmlns:a16="http://schemas.microsoft.com/office/drawing/2014/main" id="{3B99827D-DEA2-940E-8901-2B2692779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886326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46">
                <a:extLst>
                  <a:ext uri="{FF2B5EF4-FFF2-40B4-BE49-F238E27FC236}">
                    <a16:creationId xmlns:a16="http://schemas.microsoft.com/office/drawing/2014/main" id="{CE3D88E8-A137-9EEC-C8DF-FB1795F6B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0913" y="5256213"/>
                <a:ext cx="4445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47">
                <a:extLst>
                  <a:ext uri="{FF2B5EF4-FFF2-40B4-BE49-F238E27FC236}">
                    <a16:creationId xmlns:a16="http://schemas.microsoft.com/office/drawing/2014/main" id="{351DE355-E137-1FC7-0D06-FF20D7145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13" y="4146551"/>
                <a:ext cx="42863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48">
                <a:extLst>
                  <a:ext uri="{FF2B5EF4-FFF2-40B4-BE49-F238E27FC236}">
                    <a16:creationId xmlns:a16="http://schemas.microsoft.com/office/drawing/2014/main" id="{89195A5D-02F3-6B7B-DDF7-DA8C9BE9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5175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49">
                <a:extLst>
                  <a:ext uri="{FF2B5EF4-FFF2-40B4-BE49-F238E27FC236}">
                    <a16:creationId xmlns:a16="http://schemas.microsoft.com/office/drawing/2014/main" id="{B1A747D2-2022-5662-4274-EB13F4C4E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06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50">
                <a:extLst>
                  <a:ext uri="{FF2B5EF4-FFF2-40B4-BE49-F238E27FC236}">
                    <a16:creationId xmlns:a16="http://schemas.microsoft.com/office/drawing/2014/main" id="{820986AC-8D5D-61DB-FC31-59B01E3D4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151">
                <a:extLst>
                  <a:ext uri="{FF2B5EF4-FFF2-40B4-BE49-F238E27FC236}">
                    <a16:creationId xmlns:a16="http://schemas.microsoft.com/office/drawing/2014/main" id="{E00C140E-2EB8-3D7C-F2BF-01C363C8C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152">
                <a:extLst>
                  <a:ext uri="{FF2B5EF4-FFF2-40B4-BE49-F238E27FC236}">
                    <a16:creationId xmlns:a16="http://schemas.microsoft.com/office/drawing/2014/main" id="{3CE675AB-EB1F-A69C-7401-449A2B300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1325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153">
                <a:extLst>
                  <a:ext uri="{FF2B5EF4-FFF2-40B4-BE49-F238E27FC236}">
                    <a16:creationId xmlns:a16="http://schemas.microsoft.com/office/drawing/2014/main" id="{18951C96-B012-285A-D698-0851D249A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3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54">
                <a:extLst>
                  <a:ext uri="{FF2B5EF4-FFF2-40B4-BE49-F238E27FC236}">
                    <a16:creationId xmlns:a16="http://schemas.microsoft.com/office/drawing/2014/main" id="{C2D1A72D-E970-857C-22DB-9DB53410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1100" y="3756026"/>
                <a:ext cx="0" cy="42863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164">
                <a:extLst>
                  <a:ext uri="{FF2B5EF4-FFF2-40B4-BE49-F238E27FC236}">
                    <a16:creationId xmlns:a16="http://schemas.microsoft.com/office/drawing/2014/main" id="{C6A94096-C00A-E384-591B-1B8F09F7B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0075" y="3444876"/>
                <a:ext cx="328613" cy="369888"/>
                <a:chOff x="2778" y="2170"/>
                <a:chExt cx="207" cy="233"/>
              </a:xfrm>
            </p:grpSpPr>
            <p:sp>
              <p:nvSpPr>
                <p:cNvPr id="357" name="Oval 161">
                  <a:extLst>
                    <a:ext uri="{FF2B5EF4-FFF2-40B4-BE49-F238E27FC236}">
                      <a16:creationId xmlns:a16="http://schemas.microsoft.com/office/drawing/2014/main" id="{4F8A1478-8536-7460-76A1-62B67AF94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Oval 162">
                  <a:extLst>
                    <a:ext uri="{FF2B5EF4-FFF2-40B4-BE49-F238E27FC236}">
                      <a16:creationId xmlns:a16="http://schemas.microsoft.com/office/drawing/2014/main" id="{07292122-7CD2-039F-F90A-4A36BBECE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163">
                  <a:extLst>
                    <a:ext uri="{FF2B5EF4-FFF2-40B4-BE49-F238E27FC236}">
                      <a16:creationId xmlns:a16="http://schemas.microsoft.com/office/drawing/2014/main" id="{FF69A6D1-F08E-D157-0C4B-9C11EB4BE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" y="2170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-4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168">
                <a:extLst>
                  <a:ext uri="{FF2B5EF4-FFF2-40B4-BE49-F238E27FC236}">
                    <a16:creationId xmlns:a16="http://schemas.microsoft.com/office/drawing/2014/main" id="{84868CAF-BA51-56D9-1CB1-746CE12AE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2188" y="3490913"/>
                <a:ext cx="328613" cy="363538"/>
                <a:chOff x="3025" y="2199"/>
                <a:chExt cx="207" cy="229"/>
              </a:xfrm>
            </p:grpSpPr>
            <p:sp>
              <p:nvSpPr>
                <p:cNvPr id="354" name="Oval 165">
                  <a:extLst>
                    <a:ext uri="{FF2B5EF4-FFF2-40B4-BE49-F238E27FC236}">
                      <a16:creationId xmlns:a16="http://schemas.microsoft.com/office/drawing/2014/main" id="{9EFB8AB2-DDD4-24A7-3815-5037D95A2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1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Oval 166">
                  <a:extLst>
                    <a:ext uri="{FF2B5EF4-FFF2-40B4-BE49-F238E27FC236}">
                      <a16:creationId xmlns:a16="http://schemas.microsoft.com/office/drawing/2014/main" id="{4DBDEB10-664B-6C81-9B53-F821C5AE9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1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167">
                  <a:extLst>
                    <a:ext uri="{FF2B5EF4-FFF2-40B4-BE49-F238E27FC236}">
                      <a16:creationId xmlns:a16="http://schemas.microsoft.com/office/drawing/2014/main" id="{1F580DE5-F2DB-CD63-3F0A-6D90F0E8B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5" y="2199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-3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172">
                <a:extLst>
                  <a:ext uri="{FF2B5EF4-FFF2-40B4-BE49-F238E27FC236}">
                    <a16:creationId xmlns:a16="http://schemas.microsoft.com/office/drawing/2014/main" id="{A1DD21F6-D933-24AC-D348-7ED5B0C3F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4719638"/>
                <a:ext cx="336550" cy="363538"/>
                <a:chOff x="3625" y="2973"/>
                <a:chExt cx="212" cy="229"/>
              </a:xfrm>
            </p:grpSpPr>
            <p:sp>
              <p:nvSpPr>
                <p:cNvPr id="351" name="Oval 169">
                  <a:extLst>
                    <a:ext uri="{FF2B5EF4-FFF2-40B4-BE49-F238E27FC236}">
                      <a16:creationId xmlns:a16="http://schemas.microsoft.com/office/drawing/2014/main" id="{19F92FAD-AF5D-7A73-235A-A7B4F0549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3054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Oval 170">
                  <a:extLst>
                    <a:ext uri="{FF2B5EF4-FFF2-40B4-BE49-F238E27FC236}">
                      <a16:creationId xmlns:a16="http://schemas.microsoft.com/office/drawing/2014/main" id="{0597CD42-2622-9C89-CE1F-09BC3FBCD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305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Rectangle 171">
                  <a:extLst>
                    <a:ext uri="{FF2B5EF4-FFF2-40B4-BE49-F238E27FC236}">
                      <a16:creationId xmlns:a16="http://schemas.microsoft.com/office/drawing/2014/main" id="{A2892715-0F0F-E981-3FDA-29AA78BE8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973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-3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76">
                <a:extLst>
                  <a:ext uri="{FF2B5EF4-FFF2-40B4-BE49-F238E27FC236}">
                    <a16:creationId xmlns:a16="http://schemas.microsoft.com/office/drawing/2014/main" id="{C2EE86B5-4E6F-6DC3-C9A2-E8DB331A7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4376738"/>
                <a:ext cx="336550" cy="363538"/>
                <a:chOff x="3625" y="2757"/>
                <a:chExt cx="212" cy="229"/>
              </a:xfrm>
            </p:grpSpPr>
            <p:sp>
              <p:nvSpPr>
                <p:cNvPr id="348" name="Oval 173">
                  <a:extLst>
                    <a:ext uri="{FF2B5EF4-FFF2-40B4-BE49-F238E27FC236}">
                      <a16:creationId xmlns:a16="http://schemas.microsoft.com/office/drawing/2014/main" id="{2CE171B8-9406-BB86-221F-B07660F06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821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Oval 174">
                  <a:extLst>
                    <a:ext uri="{FF2B5EF4-FFF2-40B4-BE49-F238E27FC236}">
                      <a16:creationId xmlns:a16="http://schemas.microsoft.com/office/drawing/2014/main" id="{EBA3BF05-12C5-6E1A-4E35-8F987B01B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821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175">
                  <a:extLst>
                    <a:ext uri="{FF2B5EF4-FFF2-40B4-BE49-F238E27FC236}">
                      <a16:creationId xmlns:a16="http://schemas.microsoft.com/office/drawing/2014/main" id="{37E0DB16-D069-49C4-F020-317DFFC40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757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 180">
                <a:extLst>
                  <a:ext uri="{FF2B5EF4-FFF2-40B4-BE49-F238E27FC236}">
                    <a16:creationId xmlns:a16="http://schemas.microsoft.com/office/drawing/2014/main" id="{CDCB2883-F0B5-05A9-7297-E850AE601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688" y="3978276"/>
                <a:ext cx="336550" cy="363538"/>
                <a:chOff x="3625" y="2506"/>
                <a:chExt cx="212" cy="229"/>
              </a:xfrm>
            </p:grpSpPr>
            <p:sp>
              <p:nvSpPr>
                <p:cNvPr id="345" name="Oval 177">
                  <a:extLst>
                    <a:ext uri="{FF2B5EF4-FFF2-40B4-BE49-F238E27FC236}">
                      <a16:creationId xmlns:a16="http://schemas.microsoft.com/office/drawing/2014/main" id="{3C371C93-CFBB-0858-4978-BE6616842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588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Oval 178">
                  <a:extLst>
                    <a:ext uri="{FF2B5EF4-FFF2-40B4-BE49-F238E27FC236}">
                      <a16:creationId xmlns:a16="http://schemas.microsoft.com/office/drawing/2014/main" id="{FC5E3DBD-DA7F-6CD1-8380-B3770D43A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588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179">
                  <a:extLst>
                    <a:ext uri="{FF2B5EF4-FFF2-40B4-BE49-F238E27FC236}">
                      <a16:creationId xmlns:a16="http://schemas.microsoft.com/office/drawing/2014/main" id="{BD68EED3-9E0B-28B4-0D10-4292E0AD0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2506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184">
                <a:extLst>
                  <a:ext uri="{FF2B5EF4-FFF2-40B4-BE49-F238E27FC236}">
                    <a16:creationId xmlns:a16="http://schemas.microsoft.com/office/drawing/2014/main" id="{FE12B35E-2F7F-1346-53B1-2CC363A6D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1600" y="3435350"/>
                <a:ext cx="328613" cy="379413"/>
                <a:chOff x="3264" y="2164"/>
                <a:chExt cx="207" cy="239"/>
              </a:xfrm>
            </p:grpSpPr>
            <p:sp>
              <p:nvSpPr>
                <p:cNvPr id="342" name="Oval 181">
                  <a:extLst>
                    <a:ext uri="{FF2B5EF4-FFF2-40B4-BE49-F238E27FC236}">
                      <a16:creationId xmlns:a16="http://schemas.microsoft.com/office/drawing/2014/main" id="{FBBBA627-984D-CD56-FE32-6D6A08EF2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Oval 182">
                  <a:extLst>
                    <a:ext uri="{FF2B5EF4-FFF2-40B4-BE49-F238E27FC236}">
                      <a16:creationId xmlns:a16="http://schemas.microsoft.com/office/drawing/2014/main" id="{0E46D26B-7F94-8C92-3C97-097035FDD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183">
                  <a:extLst>
                    <a:ext uri="{FF2B5EF4-FFF2-40B4-BE49-F238E27FC236}">
                      <a16:creationId xmlns:a16="http://schemas.microsoft.com/office/drawing/2014/main" id="{B2288F3D-E54E-9996-9871-3C10005D5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164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188">
                <a:extLst>
                  <a:ext uri="{FF2B5EF4-FFF2-40B4-BE49-F238E27FC236}">
                    <a16:creationId xmlns:a16="http://schemas.microsoft.com/office/drawing/2014/main" id="{19F44A14-3737-35CC-13FC-14D74573C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3075" y="3444876"/>
                <a:ext cx="328613" cy="369888"/>
                <a:chOff x="3498" y="2170"/>
                <a:chExt cx="207" cy="233"/>
              </a:xfrm>
            </p:grpSpPr>
            <p:sp>
              <p:nvSpPr>
                <p:cNvPr id="339" name="Oval 185">
                  <a:extLst>
                    <a:ext uri="{FF2B5EF4-FFF2-40B4-BE49-F238E27FC236}">
                      <a16:creationId xmlns:a16="http://schemas.microsoft.com/office/drawing/2014/main" id="{0ECFCCA9-FEF1-3311-FA16-86FCF2515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Oval 186">
                  <a:extLst>
                    <a:ext uri="{FF2B5EF4-FFF2-40B4-BE49-F238E27FC236}">
                      <a16:creationId xmlns:a16="http://schemas.microsoft.com/office/drawing/2014/main" id="{1A2EBEEC-0674-DD33-3592-16C69BD1B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187">
                  <a:extLst>
                    <a:ext uri="{FF2B5EF4-FFF2-40B4-BE49-F238E27FC236}">
                      <a16:creationId xmlns:a16="http://schemas.microsoft.com/office/drawing/2014/main" id="{69BA0368-E487-9B7E-0B18-C6E702BD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" y="2170"/>
                  <a:ext cx="207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-1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191">
                <a:extLst>
                  <a:ext uri="{FF2B5EF4-FFF2-40B4-BE49-F238E27FC236}">
                    <a16:creationId xmlns:a16="http://schemas.microsoft.com/office/drawing/2014/main" id="{C44341CD-2FDB-A005-9F78-93298B5888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93000" y="3740151"/>
                <a:ext cx="76200" cy="76200"/>
                <a:chOff x="4720" y="2356"/>
                <a:chExt cx="48" cy="48"/>
              </a:xfrm>
            </p:grpSpPr>
            <p:sp>
              <p:nvSpPr>
                <p:cNvPr id="337" name="Oval 189">
                  <a:extLst>
                    <a:ext uri="{FF2B5EF4-FFF2-40B4-BE49-F238E27FC236}">
                      <a16:creationId xmlns:a16="http://schemas.microsoft.com/office/drawing/2014/main" id="{36FFA44B-F01E-FD76-4221-7E4BCAD52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" y="2356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Oval 190">
                  <a:extLst>
                    <a:ext uri="{FF2B5EF4-FFF2-40B4-BE49-F238E27FC236}">
                      <a16:creationId xmlns:a16="http://schemas.microsoft.com/office/drawing/2014/main" id="{DA9D78E1-F0A9-130A-63BA-3694C13D2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" y="235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195">
                <a:extLst>
                  <a:ext uri="{FF2B5EF4-FFF2-40B4-BE49-F238E27FC236}">
                    <a16:creationId xmlns:a16="http://schemas.microsoft.com/office/drawing/2014/main" id="{3D56CB3F-E7EE-4E78-07CC-C62A02A78D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05650" y="3740151"/>
                <a:ext cx="239713" cy="449263"/>
                <a:chOff x="4476" y="2356"/>
                <a:chExt cx="151" cy="283"/>
              </a:xfrm>
            </p:grpSpPr>
            <p:sp>
              <p:nvSpPr>
                <p:cNvPr id="334" name="Oval 192">
                  <a:extLst>
                    <a:ext uri="{FF2B5EF4-FFF2-40B4-BE49-F238E27FC236}">
                      <a16:creationId xmlns:a16="http://schemas.microsoft.com/office/drawing/2014/main" id="{17FA0B86-141A-FF9F-850A-461DF55F6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56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93">
                  <a:extLst>
                    <a:ext uri="{FF2B5EF4-FFF2-40B4-BE49-F238E27FC236}">
                      <a16:creationId xmlns:a16="http://schemas.microsoft.com/office/drawing/2014/main" id="{5B46BB3A-1F4A-0CC0-B6D2-174A6AD36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5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194">
                  <a:extLst>
                    <a:ext uri="{FF2B5EF4-FFF2-40B4-BE49-F238E27FC236}">
                      <a16:creationId xmlns:a16="http://schemas.microsoft.com/office/drawing/2014/main" id="{CAB3C847-3BAA-249D-E7B2-A2EF644AD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3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199">
                <a:extLst>
                  <a:ext uri="{FF2B5EF4-FFF2-40B4-BE49-F238E27FC236}">
                    <a16:creationId xmlns:a16="http://schemas.microsoft.com/office/drawing/2014/main" id="{FEDA0DA5-7CDB-8EA7-546F-2B9290E508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4175" y="3738563"/>
                <a:ext cx="239713" cy="450850"/>
                <a:chOff x="4242" y="2355"/>
                <a:chExt cx="151" cy="284"/>
              </a:xfrm>
            </p:grpSpPr>
            <p:sp>
              <p:nvSpPr>
                <p:cNvPr id="331" name="Oval 196">
                  <a:extLst>
                    <a:ext uri="{FF2B5EF4-FFF2-40B4-BE49-F238E27FC236}">
                      <a16:creationId xmlns:a16="http://schemas.microsoft.com/office/drawing/2014/main" id="{53215539-1B28-EAAA-7EC3-7F0631F1E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" y="2355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Oval 197">
                  <a:extLst>
                    <a:ext uri="{FF2B5EF4-FFF2-40B4-BE49-F238E27FC236}">
                      <a16:creationId xmlns:a16="http://schemas.microsoft.com/office/drawing/2014/main" id="{79670527-5D31-920B-B7A1-8C9515179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" y="2355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198">
                  <a:extLst>
                    <a:ext uri="{FF2B5EF4-FFF2-40B4-BE49-F238E27FC236}">
                      <a16:creationId xmlns:a16="http://schemas.microsoft.com/office/drawing/2014/main" id="{63ABBF32-084A-E362-5557-02640B9A8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2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203">
                <a:extLst>
                  <a:ext uri="{FF2B5EF4-FFF2-40B4-BE49-F238E27FC236}">
                    <a16:creationId xmlns:a16="http://schemas.microsoft.com/office/drawing/2014/main" id="{790730BA-8327-89BA-D248-1F4E56272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3254376"/>
                <a:ext cx="252413" cy="363538"/>
                <a:chOff x="3678" y="2050"/>
                <a:chExt cx="159" cy="229"/>
              </a:xfrm>
            </p:grpSpPr>
            <p:sp>
              <p:nvSpPr>
                <p:cNvPr id="328" name="Oval 200">
                  <a:extLst>
                    <a:ext uri="{FF2B5EF4-FFF2-40B4-BE49-F238E27FC236}">
                      <a16:creationId xmlns:a16="http://schemas.microsoft.com/office/drawing/2014/main" id="{39D84AA2-851E-1FAD-D7E1-164C237BF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123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Oval 201">
                  <a:extLst>
                    <a:ext uri="{FF2B5EF4-FFF2-40B4-BE49-F238E27FC236}">
                      <a16:creationId xmlns:a16="http://schemas.microsoft.com/office/drawing/2014/main" id="{B8A5DDCB-9D67-1F75-83EE-D010A2F00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2123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Rectangle 202">
                  <a:extLst>
                    <a:ext uri="{FF2B5EF4-FFF2-40B4-BE49-F238E27FC236}">
                      <a16:creationId xmlns:a16="http://schemas.microsoft.com/office/drawing/2014/main" id="{8B15952F-B754-B038-B0A0-3190268FD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205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Group 207">
                <a:extLst>
                  <a:ext uri="{FF2B5EF4-FFF2-40B4-BE49-F238E27FC236}">
                    <a16:creationId xmlns:a16="http://schemas.microsoft.com/office/drawing/2014/main" id="{D40D5D24-A9BA-B316-6788-86BCB76F20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873376"/>
                <a:ext cx="252413" cy="363538"/>
                <a:chOff x="3678" y="1810"/>
                <a:chExt cx="159" cy="229"/>
              </a:xfrm>
            </p:grpSpPr>
            <p:sp>
              <p:nvSpPr>
                <p:cNvPr id="325" name="Oval 204">
                  <a:extLst>
                    <a:ext uri="{FF2B5EF4-FFF2-40B4-BE49-F238E27FC236}">
                      <a16:creationId xmlns:a16="http://schemas.microsoft.com/office/drawing/2014/main" id="{67C7215A-F63F-3847-2368-4C7F7FD04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890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Oval 205">
                  <a:extLst>
                    <a:ext uri="{FF2B5EF4-FFF2-40B4-BE49-F238E27FC236}">
                      <a16:creationId xmlns:a16="http://schemas.microsoft.com/office/drawing/2014/main" id="{5B561A26-C5D5-DC58-A9F9-A11A2A99C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890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206">
                  <a:extLst>
                    <a:ext uri="{FF2B5EF4-FFF2-40B4-BE49-F238E27FC236}">
                      <a16:creationId xmlns:a16="http://schemas.microsoft.com/office/drawing/2014/main" id="{88FD917D-6BE8-CD3F-12F9-4E513B9A6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8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211">
                <a:extLst>
                  <a:ext uri="{FF2B5EF4-FFF2-40B4-BE49-F238E27FC236}">
                    <a16:creationId xmlns:a16="http://schemas.microsoft.com/office/drawing/2014/main" id="{5686D2EF-EFD5-B897-129F-9A0454797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187576"/>
                <a:ext cx="252413" cy="363538"/>
                <a:chOff x="3678" y="1378"/>
                <a:chExt cx="159" cy="229"/>
              </a:xfrm>
            </p:grpSpPr>
            <p:sp>
              <p:nvSpPr>
                <p:cNvPr id="322" name="Oval 208">
                  <a:extLst>
                    <a:ext uri="{FF2B5EF4-FFF2-40B4-BE49-F238E27FC236}">
                      <a16:creationId xmlns:a16="http://schemas.microsoft.com/office/drawing/2014/main" id="{4C5DC799-A2E3-0BB8-3E27-70166F6F1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424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Oval 209">
                  <a:extLst>
                    <a:ext uri="{FF2B5EF4-FFF2-40B4-BE49-F238E27FC236}">
                      <a16:creationId xmlns:a16="http://schemas.microsoft.com/office/drawing/2014/main" id="{29AC91BE-0BE2-0A46-D39D-F0C648320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42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210">
                  <a:extLst>
                    <a:ext uri="{FF2B5EF4-FFF2-40B4-BE49-F238E27FC236}">
                      <a16:creationId xmlns:a16="http://schemas.microsoft.com/office/drawing/2014/main" id="{44E57D2C-A4CF-0AD5-10A7-C7D193B10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378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4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Group 215">
                <a:extLst>
                  <a:ext uri="{FF2B5EF4-FFF2-40B4-BE49-F238E27FC236}">
                    <a16:creationId xmlns:a16="http://schemas.microsoft.com/office/drawing/2014/main" id="{AF5947A1-ED83-18F6-67C5-CF36B7D12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825" y="2500313"/>
                <a:ext cx="252413" cy="363538"/>
                <a:chOff x="3678" y="1575"/>
                <a:chExt cx="159" cy="229"/>
              </a:xfrm>
            </p:grpSpPr>
            <p:sp>
              <p:nvSpPr>
                <p:cNvPr id="63" name="Oval 212">
                  <a:extLst>
                    <a:ext uri="{FF2B5EF4-FFF2-40B4-BE49-F238E27FC236}">
                      <a16:creationId xmlns:a16="http://schemas.microsoft.com/office/drawing/2014/main" id="{D988F2DA-E1B5-E4DC-71FC-4D8D7E1A72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657"/>
                  <a:ext cx="48" cy="48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Oval 213">
                  <a:extLst>
                    <a:ext uri="{FF2B5EF4-FFF2-40B4-BE49-F238E27FC236}">
                      <a16:creationId xmlns:a16="http://schemas.microsoft.com/office/drawing/2014/main" id="{41DD9EF4-60AF-37A3-21F1-E265FCC10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9" y="1657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Rectangle 214">
                  <a:extLst>
                    <a:ext uri="{FF2B5EF4-FFF2-40B4-BE49-F238E27FC236}">
                      <a16:creationId xmlns:a16="http://schemas.microsoft.com/office/drawing/2014/main" id="{16E6F118-9379-C28F-2953-89BA9AB1D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" y="1575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3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Group 219">
                <a:extLst>
                  <a:ext uri="{FF2B5EF4-FFF2-40B4-BE49-F238E27FC236}">
                    <a16:creationId xmlns:a16="http://schemas.microsoft.com/office/drawing/2014/main" id="{1749F223-C22E-9F6F-9949-844C29637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5848" y="3738558"/>
                <a:ext cx="306390" cy="323850"/>
                <a:chOff x="3632" y="2355"/>
                <a:chExt cx="193" cy="204"/>
              </a:xfrm>
            </p:grpSpPr>
            <p:sp>
              <p:nvSpPr>
                <p:cNvPr id="60" name="Oval 216">
                  <a:extLst>
                    <a:ext uri="{FF2B5EF4-FFF2-40B4-BE49-F238E27FC236}">
                      <a16:creationId xmlns:a16="http://schemas.microsoft.com/office/drawing/2014/main" id="{FF776103-0390-3148-0FDB-FE01A0205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1" y="2367"/>
                  <a:ext cx="24" cy="24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Oval 217">
                  <a:extLst>
                    <a:ext uri="{FF2B5EF4-FFF2-40B4-BE49-F238E27FC236}">
                      <a16:creationId xmlns:a16="http://schemas.microsoft.com/office/drawing/2014/main" id="{E083AF6F-CA46-0F2C-8727-63F981F06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1" y="2367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8">
                  <a:extLst>
                    <a:ext uri="{FF2B5EF4-FFF2-40B4-BE49-F238E27FC236}">
                      <a16:creationId xmlns:a16="http://schemas.microsoft.com/office/drawing/2014/main" id="{BDFEFA54-8E83-ED17-5419-8D49F0A7D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" y="2355"/>
                  <a:ext cx="122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56" name="Group 223">
                <a:extLst>
                  <a:ext uri="{FF2B5EF4-FFF2-40B4-BE49-F238E27FC236}">
                    <a16:creationId xmlns:a16="http://schemas.microsoft.com/office/drawing/2014/main" id="{E50B1B3A-023F-CE91-48AA-17D1F0A36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64288" y="3757613"/>
                <a:ext cx="239713" cy="431800"/>
                <a:chOff x="4009" y="2367"/>
                <a:chExt cx="151" cy="272"/>
              </a:xfrm>
            </p:grpSpPr>
            <p:sp>
              <p:nvSpPr>
                <p:cNvPr id="57" name="Oval 220">
                  <a:extLst>
                    <a:ext uri="{FF2B5EF4-FFF2-40B4-BE49-F238E27FC236}">
                      <a16:creationId xmlns:a16="http://schemas.microsoft.com/office/drawing/2014/main" id="{DA2F4226-D6C0-C6B0-D675-3CD8F93C5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4" y="2367"/>
                  <a:ext cx="24" cy="24"/>
                </a:xfrm>
                <a:prstGeom prst="ellipse">
                  <a:avLst/>
                </a:prstGeom>
                <a:solidFill>
                  <a:srgbClr val="FFFDF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221">
                  <a:extLst>
                    <a:ext uri="{FF2B5EF4-FFF2-40B4-BE49-F238E27FC236}">
                      <a16:creationId xmlns:a16="http://schemas.microsoft.com/office/drawing/2014/main" id="{A0A380C0-51A3-64D0-D99C-1B7CEC066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4" y="2367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222">
                  <a:extLst>
                    <a:ext uri="{FF2B5EF4-FFF2-40B4-BE49-F238E27FC236}">
                      <a16:creationId xmlns:a16="http://schemas.microsoft.com/office/drawing/2014/main" id="{BAA80EA1-2FFA-81D8-4EB4-691E0B725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9" y="2410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0" i="0" u="none" strike="noStrike" cap="none" normalizeH="0" baseline="0" dirty="0">
                      <a:ln>
                        <a:noFill/>
                      </a:ln>
                      <a:solidFill>
                        <a:srgbClr val="FDFDFD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Rectangle 163">
              <a:extLst>
                <a:ext uri="{FF2B5EF4-FFF2-40B4-BE49-F238E27FC236}">
                  <a16:creationId xmlns:a16="http://schemas.microsoft.com/office/drawing/2014/main" id="{FE5FBD2C-B4BC-5FD6-1058-573CBA110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7502" y="3843005"/>
              <a:ext cx="1346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4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8" grpId="0"/>
      <p:bldP spid="3" grpId="0" animBg="1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/>
              <p:nvPr/>
            </p:nvSpPr>
            <p:spPr>
              <a:xfrm>
                <a:off x="1339621" y="379582"/>
                <a:ext cx="10469721" cy="129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r>
                  <a:rPr lang="en-US" sz="3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Oxy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điểm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3 ; 4</m:t>
                        </m:r>
                      </m:e>
                    </m:d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 ; 4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vị trí tương đối như thế nào 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341935-9F9F-5FC0-2B12-93E45CD40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21" y="379582"/>
                <a:ext cx="10469721" cy="1296992"/>
              </a:xfrm>
              <a:prstGeom prst="rect">
                <a:avLst/>
              </a:prstGeom>
              <a:blipFill>
                <a:blip r:embed="rId2"/>
                <a:stretch>
                  <a:fillRect l="-1514" r="-1456" b="-6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/>
              <p:nvPr/>
            </p:nvSpPr>
            <p:spPr>
              <a:xfrm>
                <a:off x="1112884" y="2551930"/>
                <a:ext cx="59585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khoảng cách từ điểm 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trục 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bán kính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nên 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 b="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200" b="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trục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b="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CABBC8D-E121-4E8C-8415-46449B51E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84" y="2551930"/>
                <a:ext cx="5958588" cy="2062103"/>
              </a:xfrm>
              <a:prstGeom prst="rect">
                <a:avLst/>
              </a:prstGeom>
              <a:blipFill>
                <a:blip r:embed="rId3"/>
                <a:stretch>
                  <a:fillRect l="-2661" t="-4142" r="-2559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TextBox 4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7C5C09-5455-390F-B586-D7F6C79908FC}"/>
              </a:ext>
            </a:extLst>
          </p:cNvPr>
          <p:cNvSpPr txBox="1"/>
          <p:nvPr/>
        </p:nvSpPr>
        <p:spPr>
          <a:xfrm>
            <a:off x="3816281" y="1909359"/>
            <a:ext cx="155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60487A15-F7C0-4865-F858-BBF8A9D00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26530" y="35621"/>
            <a:ext cx="1290659" cy="1156900"/>
          </a:xfrm>
          <a:prstGeom prst="rect">
            <a:avLst/>
          </a:prstGeom>
        </p:spPr>
      </p:pic>
      <p:sp>
        <p:nvSpPr>
          <p:cNvPr id="3" name="AutoShape 6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EBCB04-2F91-2B2D-C7BE-09CFA17D639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66464" y="1226968"/>
            <a:ext cx="63627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0" name="Oval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919E88-CE35-1E17-EA27-DA83A775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30" y="1949450"/>
            <a:ext cx="2957513" cy="2959100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Freeform 4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0E7DC5-027D-7AF7-2639-41DD46E61FFB}"/>
              </a:ext>
            </a:extLst>
          </p:cNvPr>
          <p:cNvSpPr>
            <a:spLocks noEditPoints="1"/>
          </p:cNvSpPr>
          <p:nvPr/>
        </p:nvSpPr>
        <p:spPr bwMode="auto">
          <a:xfrm>
            <a:off x="10307567" y="3429000"/>
            <a:ext cx="47625" cy="1479550"/>
          </a:xfrm>
          <a:custGeom>
            <a:avLst/>
            <a:gdLst>
              <a:gd name="T0" fmla="*/ 30 w 30"/>
              <a:gd name="T1" fmla="*/ 0 h 932"/>
              <a:gd name="T2" fmla="*/ 30 w 30"/>
              <a:gd name="T3" fmla="*/ 180 h 932"/>
              <a:gd name="T4" fmla="*/ 0 w 30"/>
              <a:gd name="T5" fmla="*/ 180 h 932"/>
              <a:gd name="T6" fmla="*/ 0 w 30"/>
              <a:gd name="T7" fmla="*/ 0 h 932"/>
              <a:gd name="T8" fmla="*/ 30 w 30"/>
              <a:gd name="T9" fmla="*/ 0 h 932"/>
              <a:gd name="T10" fmla="*/ 30 w 30"/>
              <a:gd name="T11" fmla="*/ 300 h 932"/>
              <a:gd name="T12" fmla="*/ 30 w 30"/>
              <a:gd name="T13" fmla="*/ 480 h 932"/>
              <a:gd name="T14" fmla="*/ 0 w 30"/>
              <a:gd name="T15" fmla="*/ 480 h 932"/>
              <a:gd name="T16" fmla="*/ 0 w 30"/>
              <a:gd name="T17" fmla="*/ 300 h 932"/>
              <a:gd name="T18" fmla="*/ 30 w 30"/>
              <a:gd name="T19" fmla="*/ 300 h 932"/>
              <a:gd name="T20" fmla="*/ 30 w 30"/>
              <a:gd name="T21" fmla="*/ 600 h 932"/>
              <a:gd name="T22" fmla="*/ 30 w 30"/>
              <a:gd name="T23" fmla="*/ 781 h 932"/>
              <a:gd name="T24" fmla="*/ 0 w 30"/>
              <a:gd name="T25" fmla="*/ 781 h 932"/>
              <a:gd name="T26" fmla="*/ 0 w 30"/>
              <a:gd name="T27" fmla="*/ 600 h 932"/>
              <a:gd name="T28" fmla="*/ 30 w 30"/>
              <a:gd name="T29" fmla="*/ 600 h 932"/>
              <a:gd name="T30" fmla="*/ 30 w 30"/>
              <a:gd name="T31" fmla="*/ 901 h 932"/>
              <a:gd name="T32" fmla="*/ 30 w 30"/>
              <a:gd name="T33" fmla="*/ 932 h 932"/>
              <a:gd name="T34" fmla="*/ 0 w 30"/>
              <a:gd name="T35" fmla="*/ 932 h 932"/>
              <a:gd name="T36" fmla="*/ 0 w 30"/>
              <a:gd name="T37" fmla="*/ 901 h 932"/>
              <a:gd name="T38" fmla="*/ 30 w 30"/>
              <a:gd name="T39" fmla="*/ 901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932">
                <a:moveTo>
                  <a:pt x="30" y="0"/>
                </a:moveTo>
                <a:lnTo>
                  <a:pt x="30" y="180"/>
                </a:lnTo>
                <a:lnTo>
                  <a:pt x="0" y="180"/>
                </a:lnTo>
                <a:lnTo>
                  <a:pt x="0" y="0"/>
                </a:lnTo>
                <a:lnTo>
                  <a:pt x="30" y="0"/>
                </a:lnTo>
                <a:close/>
                <a:moveTo>
                  <a:pt x="30" y="300"/>
                </a:moveTo>
                <a:lnTo>
                  <a:pt x="30" y="480"/>
                </a:lnTo>
                <a:lnTo>
                  <a:pt x="0" y="480"/>
                </a:lnTo>
                <a:lnTo>
                  <a:pt x="0" y="300"/>
                </a:lnTo>
                <a:lnTo>
                  <a:pt x="30" y="300"/>
                </a:lnTo>
                <a:close/>
                <a:moveTo>
                  <a:pt x="30" y="600"/>
                </a:moveTo>
                <a:lnTo>
                  <a:pt x="30" y="781"/>
                </a:lnTo>
                <a:lnTo>
                  <a:pt x="0" y="781"/>
                </a:lnTo>
                <a:lnTo>
                  <a:pt x="0" y="600"/>
                </a:lnTo>
                <a:lnTo>
                  <a:pt x="30" y="600"/>
                </a:lnTo>
                <a:close/>
                <a:moveTo>
                  <a:pt x="30" y="901"/>
                </a:moveTo>
                <a:lnTo>
                  <a:pt x="30" y="932"/>
                </a:lnTo>
                <a:lnTo>
                  <a:pt x="0" y="932"/>
                </a:lnTo>
                <a:lnTo>
                  <a:pt x="0" y="901"/>
                </a:lnTo>
                <a:lnTo>
                  <a:pt x="30" y="901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4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8EAFCF-3B0A-B0B4-DF4E-0F5CE92B35FC}"/>
              </a:ext>
            </a:extLst>
          </p:cNvPr>
          <p:cNvSpPr>
            <a:spLocks noEditPoints="1"/>
          </p:cNvSpPr>
          <p:nvPr/>
        </p:nvSpPr>
        <p:spPr bwMode="auto">
          <a:xfrm>
            <a:off x="9221717" y="3405188"/>
            <a:ext cx="1109663" cy="47625"/>
          </a:xfrm>
          <a:custGeom>
            <a:avLst/>
            <a:gdLst>
              <a:gd name="T0" fmla="*/ 0 w 699"/>
              <a:gd name="T1" fmla="*/ 0 h 30"/>
              <a:gd name="T2" fmla="*/ 180 w 699"/>
              <a:gd name="T3" fmla="*/ 0 h 30"/>
              <a:gd name="T4" fmla="*/ 180 w 699"/>
              <a:gd name="T5" fmla="*/ 30 h 30"/>
              <a:gd name="T6" fmla="*/ 0 w 699"/>
              <a:gd name="T7" fmla="*/ 30 h 30"/>
              <a:gd name="T8" fmla="*/ 0 w 699"/>
              <a:gd name="T9" fmla="*/ 0 h 30"/>
              <a:gd name="T10" fmla="*/ 300 w 699"/>
              <a:gd name="T11" fmla="*/ 0 h 30"/>
              <a:gd name="T12" fmla="*/ 480 w 699"/>
              <a:gd name="T13" fmla="*/ 0 h 30"/>
              <a:gd name="T14" fmla="*/ 480 w 699"/>
              <a:gd name="T15" fmla="*/ 30 h 30"/>
              <a:gd name="T16" fmla="*/ 300 w 699"/>
              <a:gd name="T17" fmla="*/ 30 h 30"/>
              <a:gd name="T18" fmla="*/ 300 w 699"/>
              <a:gd name="T19" fmla="*/ 0 h 30"/>
              <a:gd name="T20" fmla="*/ 600 w 699"/>
              <a:gd name="T21" fmla="*/ 0 h 30"/>
              <a:gd name="T22" fmla="*/ 699 w 699"/>
              <a:gd name="T23" fmla="*/ 0 h 30"/>
              <a:gd name="T24" fmla="*/ 699 w 699"/>
              <a:gd name="T25" fmla="*/ 30 h 30"/>
              <a:gd name="T26" fmla="*/ 600 w 699"/>
              <a:gd name="T27" fmla="*/ 30 h 30"/>
              <a:gd name="T28" fmla="*/ 600 w 699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9" h="30">
                <a:moveTo>
                  <a:pt x="0" y="0"/>
                </a:moveTo>
                <a:lnTo>
                  <a:pt x="180" y="0"/>
                </a:lnTo>
                <a:lnTo>
                  <a:pt x="180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300" y="0"/>
                </a:moveTo>
                <a:lnTo>
                  <a:pt x="480" y="0"/>
                </a:lnTo>
                <a:lnTo>
                  <a:pt x="480" y="30"/>
                </a:lnTo>
                <a:lnTo>
                  <a:pt x="300" y="30"/>
                </a:lnTo>
                <a:lnTo>
                  <a:pt x="300" y="0"/>
                </a:lnTo>
                <a:close/>
                <a:moveTo>
                  <a:pt x="600" y="0"/>
                </a:moveTo>
                <a:lnTo>
                  <a:pt x="699" y="0"/>
                </a:lnTo>
                <a:lnTo>
                  <a:pt x="699" y="30"/>
                </a:lnTo>
                <a:lnTo>
                  <a:pt x="600" y="30"/>
                </a:lnTo>
                <a:lnTo>
                  <a:pt x="600" y="0"/>
                </a:lnTo>
                <a:close/>
              </a:path>
            </a:pathLst>
          </a:custGeom>
          <a:solidFill>
            <a:srgbClr val="FFFDFD"/>
          </a:solidFill>
          <a:ln w="1588" cap="flat">
            <a:solidFill>
              <a:srgbClr val="FFFDF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3" name="Group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7C7ED1-B1C5-429F-D562-67E880BDAA95}"/>
              </a:ext>
            </a:extLst>
          </p:cNvPr>
          <p:cNvGrpSpPr>
            <a:grpSpLocks/>
          </p:cNvGrpSpPr>
          <p:nvPr/>
        </p:nvGrpSpPr>
        <p:grpSpPr bwMode="auto">
          <a:xfrm>
            <a:off x="10293322" y="3114674"/>
            <a:ext cx="327027" cy="430213"/>
            <a:chOff x="4371" y="1364"/>
            <a:chExt cx="206" cy="271"/>
          </a:xfrm>
        </p:grpSpPr>
        <p:sp>
          <p:nvSpPr>
            <p:cNvPr id="484" name="Oval 46">
              <a:extLst>
                <a:ext uri="{FF2B5EF4-FFF2-40B4-BE49-F238E27FC236}">
                  <a16:creationId xmlns:a16="http://schemas.microsoft.com/office/drawing/2014/main" id="{888C6AD9-97D4-0E17-3F50-F1FA326F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1538"/>
              <a:ext cx="48" cy="48"/>
            </a:xfrm>
            <a:prstGeom prst="ellipse">
              <a:avLst/>
            </a:prstGeom>
            <a:solidFill>
              <a:srgbClr val="FF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Oval 47">
              <a:extLst>
                <a:ext uri="{FF2B5EF4-FFF2-40B4-BE49-F238E27FC236}">
                  <a16:creationId xmlns:a16="http://schemas.microsoft.com/office/drawing/2014/main" id="{2185DCE7-BE01-EFEA-4413-6D1C49F0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153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8">
              <a:extLst>
                <a:ext uri="{FF2B5EF4-FFF2-40B4-BE49-F238E27FC236}">
                  <a16:creationId xmlns:a16="http://schemas.microsoft.com/office/drawing/2014/main" id="{0BAED27C-9404-4370-2C11-BE6D039D3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364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87" name="Group 48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0A06DA-323B-7288-204A-A8F61F920B5E}"/>
              </a:ext>
            </a:extLst>
          </p:cNvPr>
          <p:cNvGrpSpPr/>
          <p:nvPr/>
        </p:nvGrpSpPr>
        <p:grpSpPr>
          <a:xfrm>
            <a:off x="7091292" y="2535238"/>
            <a:ext cx="4365629" cy="4259263"/>
            <a:chOff x="3736975" y="1585913"/>
            <a:chExt cx="4365629" cy="4259263"/>
          </a:xfrm>
        </p:grpSpPr>
        <p:grpSp>
          <p:nvGrpSpPr>
            <p:cNvPr id="488" name="Group 17">
              <a:extLst>
                <a:ext uri="{FF2B5EF4-FFF2-40B4-BE49-F238E27FC236}">
                  <a16:creationId xmlns:a16="http://schemas.microsoft.com/office/drawing/2014/main" id="{5B6B164C-01E4-4AA7-95B0-CCEE2B40C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975" y="3957638"/>
              <a:ext cx="4365629" cy="363538"/>
              <a:chOff x="2354" y="2493"/>
              <a:chExt cx="2750" cy="229"/>
            </a:xfrm>
          </p:grpSpPr>
          <p:sp>
            <p:nvSpPr>
              <p:cNvPr id="579" name="Line 15">
                <a:extLst>
                  <a:ext uri="{FF2B5EF4-FFF2-40B4-BE49-F238E27FC236}">
                    <a16:creationId xmlns:a16="http://schemas.microsoft.com/office/drawing/2014/main" id="{548EA957-D1CE-1D2A-C4F3-AAF77F3B3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4" y="2494"/>
                <a:ext cx="2630" cy="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Rectangle 16">
                <a:extLst>
                  <a:ext uri="{FF2B5EF4-FFF2-40B4-BE49-F238E27FC236}">
                    <a16:creationId xmlns:a16="http://schemas.microsoft.com/office/drawing/2014/main" id="{B51297DF-DC38-4974-BB95-5A340F0D7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2" y="2493"/>
                <a:ext cx="14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1" u="none" strike="noStrike" cap="none" normalizeH="0" baseline="0" dirty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x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9" name="Group 20">
              <a:extLst>
                <a:ext uri="{FF2B5EF4-FFF2-40B4-BE49-F238E27FC236}">
                  <a16:creationId xmlns:a16="http://schemas.microsoft.com/office/drawing/2014/main" id="{BC0E4D0A-4096-3CC7-66E4-D454F7682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1585913"/>
              <a:ext cx="296863" cy="4259263"/>
              <a:chOff x="3696" y="999"/>
              <a:chExt cx="187" cy="2683"/>
            </a:xfrm>
          </p:grpSpPr>
          <p:sp>
            <p:nvSpPr>
              <p:cNvPr id="577" name="Line 18">
                <a:extLst>
                  <a:ext uri="{FF2B5EF4-FFF2-40B4-BE49-F238E27FC236}">
                    <a16:creationId xmlns:a16="http://schemas.microsoft.com/office/drawing/2014/main" id="{DE88BA25-5EAA-2CBB-FC0F-367FF587F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052"/>
                <a:ext cx="0" cy="2630"/>
              </a:xfrm>
              <a:prstGeom prst="line">
                <a:avLst/>
              </a:prstGeom>
              <a:noFill/>
              <a:ln w="47625" cap="flat">
                <a:solidFill>
                  <a:srgbClr val="FF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Rectangle 19">
                <a:extLst>
                  <a:ext uri="{FF2B5EF4-FFF2-40B4-BE49-F238E27FC236}">
                    <a16:creationId xmlns:a16="http://schemas.microsoft.com/office/drawing/2014/main" id="{8CA8F716-FDD6-462B-653D-226300218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1" y="999"/>
                <a:ext cx="14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0" name="Line 21">
              <a:extLst>
                <a:ext uri="{FF2B5EF4-FFF2-40B4-BE49-F238E27FC236}">
                  <a16:creationId xmlns:a16="http://schemas.microsoft.com/office/drawing/2014/main" id="{0E70B0D5-58E6-8E6D-BBF2-92CBCCBFB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2578" y="3898425"/>
              <a:ext cx="134938" cy="4921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22">
              <a:extLst>
                <a:ext uri="{FF2B5EF4-FFF2-40B4-BE49-F238E27FC236}">
                  <a16:creationId xmlns:a16="http://schemas.microsoft.com/office/drawing/2014/main" id="{4B89F02B-DA63-35A5-8E0F-D330FF775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2578" y="3947637"/>
              <a:ext cx="134938" cy="4921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23">
              <a:extLst>
                <a:ext uri="{FF2B5EF4-FFF2-40B4-BE49-F238E27FC236}">
                  <a16:creationId xmlns:a16="http://schemas.microsoft.com/office/drawing/2014/main" id="{E9372302-6D7C-5C12-A575-F8B1B541F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2578" y="3947637"/>
              <a:ext cx="38100" cy="4921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24">
              <a:extLst>
                <a:ext uri="{FF2B5EF4-FFF2-40B4-BE49-F238E27FC236}">
                  <a16:creationId xmlns:a16="http://schemas.microsoft.com/office/drawing/2014/main" id="{72A1DA25-0FB2-24C5-DB58-9A0961469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2578" y="3898425"/>
              <a:ext cx="38100" cy="4921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Line 25">
              <a:extLst>
                <a:ext uri="{FF2B5EF4-FFF2-40B4-BE49-F238E27FC236}">
                  <a16:creationId xmlns:a16="http://schemas.microsoft.com/office/drawing/2014/main" id="{E7FAA50D-FBEF-5F20-372B-DA1CD8C4B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8029" y="1614805"/>
              <a:ext cx="49213" cy="136525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26">
              <a:extLst>
                <a:ext uri="{FF2B5EF4-FFF2-40B4-BE49-F238E27FC236}">
                  <a16:creationId xmlns:a16="http://schemas.microsoft.com/office/drawing/2014/main" id="{08224FBA-BFDD-79AD-E030-7D329C4DF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7241" y="1614805"/>
              <a:ext cx="49213" cy="136525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Line 27">
              <a:extLst>
                <a:ext uri="{FF2B5EF4-FFF2-40B4-BE49-F238E27FC236}">
                  <a16:creationId xmlns:a16="http://schemas.microsoft.com/office/drawing/2014/main" id="{6948DF6B-3897-E101-F08C-DD6CD42FF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57241" y="1711643"/>
              <a:ext cx="49213" cy="39688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28">
              <a:extLst>
                <a:ext uri="{FF2B5EF4-FFF2-40B4-BE49-F238E27FC236}">
                  <a16:creationId xmlns:a16="http://schemas.microsoft.com/office/drawing/2014/main" id="{256DC33C-3E03-0265-F509-8CCC820B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8029" y="1711643"/>
              <a:ext cx="49213" cy="39688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Line 29">
              <a:extLst>
                <a:ext uri="{FF2B5EF4-FFF2-40B4-BE49-F238E27FC236}">
                  <a16:creationId xmlns:a16="http://schemas.microsoft.com/office/drawing/2014/main" id="{FA5B6525-F501-E292-A839-D94499D5B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2479675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30">
              <a:extLst>
                <a:ext uri="{FF2B5EF4-FFF2-40B4-BE49-F238E27FC236}">
                  <a16:creationId xmlns:a16="http://schemas.microsoft.com/office/drawing/2014/main" id="{816E0157-EABF-3CED-27D0-D98A25A33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2849563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Line 31">
              <a:extLst>
                <a:ext uri="{FF2B5EF4-FFF2-40B4-BE49-F238E27FC236}">
                  <a16:creationId xmlns:a16="http://schemas.microsoft.com/office/drawing/2014/main" id="{EBD377C1-88F8-D70F-84D5-59F6B535D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3219450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32">
              <a:extLst>
                <a:ext uri="{FF2B5EF4-FFF2-40B4-BE49-F238E27FC236}">
                  <a16:creationId xmlns:a16="http://schemas.microsoft.com/office/drawing/2014/main" id="{AE9FA026-5AD0-AE57-F953-A3B8186EE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3589338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33">
              <a:extLst>
                <a:ext uri="{FF2B5EF4-FFF2-40B4-BE49-F238E27FC236}">
                  <a16:creationId xmlns:a16="http://schemas.microsoft.com/office/drawing/2014/main" id="{C82E7182-8A85-C49A-C65C-EC770EC94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4697413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34">
              <a:extLst>
                <a:ext uri="{FF2B5EF4-FFF2-40B4-BE49-F238E27FC236}">
                  <a16:creationId xmlns:a16="http://schemas.microsoft.com/office/drawing/2014/main" id="{2B09C57A-77C0-53D7-7C21-9DDBA4F66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5067300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35">
              <a:extLst>
                <a:ext uri="{FF2B5EF4-FFF2-40B4-BE49-F238E27FC236}">
                  <a16:creationId xmlns:a16="http://schemas.microsoft.com/office/drawing/2014/main" id="{22F43F7B-6056-98EA-83E0-8DB9CA756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5175" y="5437188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36">
              <a:extLst>
                <a:ext uri="{FF2B5EF4-FFF2-40B4-BE49-F238E27FC236}">
                  <a16:creationId xmlns:a16="http://schemas.microsoft.com/office/drawing/2014/main" id="{E7CDB00D-7E35-156D-BB4D-96A913F7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5" y="4329113"/>
              <a:ext cx="42863" cy="0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Line 37">
              <a:extLst>
                <a:ext uri="{FF2B5EF4-FFF2-40B4-BE49-F238E27FC236}">
                  <a16:creationId xmlns:a16="http://schemas.microsoft.com/office/drawing/2014/main" id="{2B0CB2D3-EFA4-84A8-7172-2DBEDC317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7850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38">
              <a:extLst>
                <a:ext uri="{FF2B5EF4-FFF2-40B4-BE49-F238E27FC236}">
                  <a16:creationId xmlns:a16="http://schemas.microsoft.com/office/drawing/2014/main" id="{19591D23-AFE9-9DAD-0567-779DCF147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738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39">
              <a:extLst>
                <a:ext uri="{FF2B5EF4-FFF2-40B4-BE49-F238E27FC236}">
                  <a16:creationId xmlns:a16="http://schemas.microsoft.com/office/drawing/2014/main" id="{16F02635-00FA-151D-EFF7-8E589338C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7625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Line 40">
              <a:extLst>
                <a:ext uri="{FF2B5EF4-FFF2-40B4-BE49-F238E27FC236}">
                  <a16:creationId xmlns:a16="http://schemas.microsoft.com/office/drawing/2014/main" id="{3ED42CAB-E6D1-5FEF-93B8-8FBA3780A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7513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Line 41">
              <a:extLst>
                <a:ext uri="{FF2B5EF4-FFF2-40B4-BE49-F238E27FC236}">
                  <a16:creationId xmlns:a16="http://schemas.microsoft.com/office/drawing/2014/main" id="{7136B3F3-7D76-0385-6E04-552EB74A5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7175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42">
              <a:extLst>
                <a:ext uri="{FF2B5EF4-FFF2-40B4-BE49-F238E27FC236}">
                  <a16:creationId xmlns:a16="http://schemas.microsoft.com/office/drawing/2014/main" id="{1C9117E0-F3C3-D805-6C80-65DBB3D7D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063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Line 43">
              <a:extLst>
                <a:ext uri="{FF2B5EF4-FFF2-40B4-BE49-F238E27FC236}">
                  <a16:creationId xmlns:a16="http://schemas.microsoft.com/office/drawing/2014/main" id="{B0F1764C-DDCC-5861-CF93-875925BFD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5363" y="3937000"/>
              <a:ext cx="0" cy="42863"/>
            </a:xfrm>
            <a:prstGeom prst="line">
              <a:avLst/>
            </a:prstGeom>
            <a:noFill/>
            <a:ln w="47625" cap="flat">
              <a:solidFill>
                <a:srgbClr val="FF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3" name="Group 53">
              <a:extLst>
                <a:ext uri="{FF2B5EF4-FFF2-40B4-BE49-F238E27FC236}">
                  <a16:creationId xmlns:a16="http://schemas.microsoft.com/office/drawing/2014/main" id="{B8BC1FB1-167A-DDDF-0A50-0EA18E313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2750" y="3624263"/>
              <a:ext cx="330200" cy="373063"/>
              <a:chOff x="2660" y="2283"/>
              <a:chExt cx="208" cy="235"/>
            </a:xfrm>
          </p:grpSpPr>
          <p:sp>
            <p:nvSpPr>
              <p:cNvPr id="574" name="Oval 50">
                <a:extLst>
                  <a:ext uri="{FF2B5EF4-FFF2-40B4-BE49-F238E27FC236}">
                    <a16:creationId xmlns:a16="http://schemas.microsoft.com/office/drawing/2014/main" id="{4B12A4AC-E7E5-A431-9F9B-355DA56CE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Oval 51">
                <a:extLst>
                  <a:ext uri="{FF2B5EF4-FFF2-40B4-BE49-F238E27FC236}">
                    <a16:creationId xmlns:a16="http://schemas.microsoft.com/office/drawing/2014/main" id="{FDCC32CF-2273-6426-4334-F6F678B59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Rectangle 52">
                <a:extLst>
                  <a:ext uri="{FF2B5EF4-FFF2-40B4-BE49-F238E27FC236}">
                    <a16:creationId xmlns:a16="http://schemas.microsoft.com/office/drawing/2014/main" id="{1E421297-0F81-53F0-7DDC-15150572D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2283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4" name="Group 57">
              <a:extLst>
                <a:ext uri="{FF2B5EF4-FFF2-40B4-BE49-F238E27FC236}">
                  <a16:creationId xmlns:a16="http://schemas.microsoft.com/office/drawing/2014/main" id="{FB72214E-9299-9934-096E-C85B66FCB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4863" y="3671888"/>
              <a:ext cx="330200" cy="363538"/>
              <a:chOff x="2907" y="2313"/>
              <a:chExt cx="208" cy="229"/>
            </a:xfrm>
          </p:grpSpPr>
          <p:sp>
            <p:nvSpPr>
              <p:cNvPr id="571" name="Oval 54">
                <a:extLst>
                  <a:ext uri="{FF2B5EF4-FFF2-40B4-BE49-F238E27FC236}">
                    <a16:creationId xmlns:a16="http://schemas.microsoft.com/office/drawing/2014/main" id="{4BC44B07-39A1-8FD5-4B27-79183A6A9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55">
                <a:extLst>
                  <a:ext uri="{FF2B5EF4-FFF2-40B4-BE49-F238E27FC236}">
                    <a16:creationId xmlns:a16="http://schemas.microsoft.com/office/drawing/2014/main" id="{CAC93AAE-627E-260A-8AAA-A1DC3CF24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56">
                <a:extLst>
                  <a:ext uri="{FF2B5EF4-FFF2-40B4-BE49-F238E27FC236}">
                    <a16:creationId xmlns:a16="http://schemas.microsoft.com/office/drawing/2014/main" id="{BD46FA0F-320B-A44B-47C6-53207C1F7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2313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5" name="Group 61">
              <a:extLst>
                <a:ext uri="{FF2B5EF4-FFF2-40B4-BE49-F238E27FC236}">
                  <a16:creationId xmlns:a16="http://schemas.microsoft.com/office/drawing/2014/main" id="{182C7637-47BB-8DF7-406A-7C7CC96EA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7363" y="4902200"/>
              <a:ext cx="338138" cy="363538"/>
              <a:chOff x="3507" y="3088"/>
              <a:chExt cx="213" cy="229"/>
            </a:xfrm>
          </p:grpSpPr>
          <p:sp>
            <p:nvSpPr>
              <p:cNvPr id="568" name="Oval 58">
                <a:extLst>
                  <a:ext uri="{FF2B5EF4-FFF2-40B4-BE49-F238E27FC236}">
                    <a16:creationId xmlns:a16="http://schemas.microsoft.com/office/drawing/2014/main" id="{9748B297-EB5B-154A-D22F-75A9ADAE7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3168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Oval 59">
                <a:extLst>
                  <a:ext uri="{FF2B5EF4-FFF2-40B4-BE49-F238E27FC236}">
                    <a16:creationId xmlns:a16="http://schemas.microsoft.com/office/drawing/2014/main" id="{D5D440D0-0980-59FB-4F3E-6275DA42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31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60">
                <a:extLst>
                  <a:ext uri="{FF2B5EF4-FFF2-40B4-BE49-F238E27FC236}">
                    <a16:creationId xmlns:a16="http://schemas.microsoft.com/office/drawing/2014/main" id="{235460A1-D431-3843-A46D-8F182AE5B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088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-3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6" name="Group 65">
              <a:extLst>
                <a:ext uri="{FF2B5EF4-FFF2-40B4-BE49-F238E27FC236}">
                  <a16:creationId xmlns:a16="http://schemas.microsoft.com/office/drawing/2014/main" id="{D2263915-B621-B5C3-4B2F-6F15ACD99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7363" y="4559300"/>
              <a:ext cx="338138" cy="363538"/>
              <a:chOff x="3507" y="2872"/>
              <a:chExt cx="213" cy="229"/>
            </a:xfrm>
          </p:grpSpPr>
          <p:sp>
            <p:nvSpPr>
              <p:cNvPr id="565" name="Oval 62">
                <a:extLst>
                  <a:ext uri="{FF2B5EF4-FFF2-40B4-BE49-F238E27FC236}">
                    <a16:creationId xmlns:a16="http://schemas.microsoft.com/office/drawing/2014/main" id="{12DE549E-53E2-E680-1366-34369BBD5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935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Oval 63">
                <a:extLst>
                  <a:ext uri="{FF2B5EF4-FFF2-40B4-BE49-F238E27FC236}">
                    <a16:creationId xmlns:a16="http://schemas.microsoft.com/office/drawing/2014/main" id="{F22E0B17-9A60-D54F-5E32-AAFE08EF3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93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64">
                <a:extLst>
                  <a:ext uri="{FF2B5EF4-FFF2-40B4-BE49-F238E27FC236}">
                    <a16:creationId xmlns:a16="http://schemas.microsoft.com/office/drawing/2014/main" id="{2FD03C8A-9259-92B3-3B3B-F84711739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2872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7" name="Group 69">
              <a:extLst>
                <a:ext uri="{FF2B5EF4-FFF2-40B4-BE49-F238E27FC236}">
                  <a16:creationId xmlns:a16="http://schemas.microsoft.com/office/drawing/2014/main" id="{D6AF8DAC-8645-0283-0144-89E44A543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7363" y="4157663"/>
              <a:ext cx="338138" cy="363538"/>
              <a:chOff x="3507" y="2619"/>
              <a:chExt cx="213" cy="229"/>
            </a:xfrm>
          </p:grpSpPr>
          <p:sp>
            <p:nvSpPr>
              <p:cNvPr id="562" name="Oval 66">
                <a:extLst>
                  <a:ext uri="{FF2B5EF4-FFF2-40B4-BE49-F238E27FC236}">
                    <a16:creationId xmlns:a16="http://schemas.microsoft.com/office/drawing/2014/main" id="{2E7BC18E-D4AD-C02B-69CA-F8B85AB8E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703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Oval 67">
                <a:extLst>
                  <a:ext uri="{FF2B5EF4-FFF2-40B4-BE49-F238E27FC236}">
                    <a16:creationId xmlns:a16="http://schemas.microsoft.com/office/drawing/2014/main" id="{E7644084-7FBF-5A12-AA13-D44C25D2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70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68">
                <a:extLst>
                  <a:ext uri="{FF2B5EF4-FFF2-40B4-BE49-F238E27FC236}">
                    <a16:creationId xmlns:a16="http://schemas.microsoft.com/office/drawing/2014/main" id="{A138C31C-1CA2-17AF-9FA7-026EA2E00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2619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8" name="Group 73">
              <a:extLst>
                <a:ext uri="{FF2B5EF4-FFF2-40B4-BE49-F238E27FC236}">
                  <a16:creationId xmlns:a16="http://schemas.microsoft.com/office/drawing/2014/main" id="{F1305487-9663-DA38-0B29-03F545448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4750" y="3644900"/>
              <a:ext cx="330200" cy="363538"/>
              <a:chOff x="3140" y="2296"/>
              <a:chExt cx="208" cy="229"/>
            </a:xfrm>
          </p:grpSpPr>
          <p:sp>
            <p:nvSpPr>
              <p:cNvPr id="559" name="Oval 70">
                <a:extLst>
                  <a:ext uri="{FF2B5EF4-FFF2-40B4-BE49-F238E27FC236}">
                    <a16:creationId xmlns:a16="http://schemas.microsoft.com/office/drawing/2014/main" id="{7BE6C3CF-19A4-82F6-523E-9C6659FB1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Oval 71">
                <a:extLst>
                  <a:ext uri="{FF2B5EF4-FFF2-40B4-BE49-F238E27FC236}">
                    <a16:creationId xmlns:a16="http://schemas.microsoft.com/office/drawing/2014/main" id="{CD303170-B92B-AB55-13B3-486AA4CC8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72">
                <a:extLst>
                  <a:ext uri="{FF2B5EF4-FFF2-40B4-BE49-F238E27FC236}">
                    <a16:creationId xmlns:a16="http://schemas.microsoft.com/office/drawing/2014/main" id="{93EADA27-0ABC-F9F9-DCC7-6783F6730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296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9" name="Group 77">
              <a:extLst>
                <a:ext uri="{FF2B5EF4-FFF2-40B4-BE49-F238E27FC236}">
                  <a16:creationId xmlns:a16="http://schemas.microsoft.com/office/drawing/2014/main" id="{1ABAE6AF-E7EB-0624-3308-5FD0DDCA0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7338" y="3624263"/>
              <a:ext cx="330200" cy="373063"/>
              <a:chOff x="3381" y="2283"/>
              <a:chExt cx="208" cy="235"/>
            </a:xfrm>
          </p:grpSpPr>
          <p:sp>
            <p:nvSpPr>
              <p:cNvPr id="556" name="Oval 74">
                <a:extLst>
                  <a:ext uri="{FF2B5EF4-FFF2-40B4-BE49-F238E27FC236}">
                    <a16:creationId xmlns:a16="http://schemas.microsoft.com/office/drawing/2014/main" id="{C5B2F2C5-2AE0-68E7-0E69-4D40DFDE9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75">
                <a:extLst>
                  <a:ext uri="{FF2B5EF4-FFF2-40B4-BE49-F238E27FC236}">
                    <a16:creationId xmlns:a16="http://schemas.microsoft.com/office/drawing/2014/main" id="{19D7886B-1D72-DCE6-236B-D3A397EB8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76">
                <a:extLst>
                  <a:ext uri="{FF2B5EF4-FFF2-40B4-BE49-F238E27FC236}">
                    <a16:creationId xmlns:a16="http://schemas.microsoft.com/office/drawing/2014/main" id="{00701861-5CF4-B225-4AF2-05F9BD3C8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" y="2283"/>
                <a:ext cx="20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0" name="Group 81">
              <a:extLst>
                <a:ext uri="{FF2B5EF4-FFF2-40B4-BE49-F238E27FC236}">
                  <a16:creationId xmlns:a16="http://schemas.microsoft.com/office/drawing/2014/main" id="{E4232206-6483-260B-7AC4-F1E318BB3C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4875" y="3921125"/>
              <a:ext cx="239713" cy="447675"/>
              <a:chOff x="4570" y="2470"/>
              <a:chExt cx="151" cy="282"/>
            </a:xfrm>
          </p:grpSpPr>
          <p:sp>
            <p:nvSpPr>
              <p:cNvPr id="553" name="Oval 78">
                <a:extLst>
                  <a:ext uri="{FF2B5EF4-FFF2-40B4-BE49-F238E27FC236}">
                    <a16:creationId xmlns:a16="http://schemas.microsoft.com/office/drawing/2014/main" id="{BF672CA6-782D-A784-A3F9-23E569359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79">
                <a:extLst>
                  <a:ext uri="{FF2B5EF4-FFF2-40B4-BE49-F238E27FC236}">
                    <a16:creationId xmlns:a16="http://schemas.microsoft.com/office/drawing/2014/main" id="{62C43151-C014-EA61-1EC4-D7934852B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80">
                <a:extLst>
                  <a:ext uri="{FF2B5EF4-FFF2-40B4-BE49-F238E27FC236}">
                    <a16:creationId xmlns:a16="http://schemas.microsoft.com/office/drawing/2014/main" id="{256C3830-1532-B2EF-4FCE-AE37563D7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252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1" name="Group 85">
              <a:extLst>
                <a:ext uri="{FF2B5EF4-FFF2-40B4-BE49-F238E27FC236}">
                  <a16:creationId xmlns:a16="http://schemas.microsoft.com/office/drawing/2014/main" id="{A152D936-28C0-2359-267B-E299BF8FD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9913" y="3921125"/>
              <a:ext cx="239713" cy="447675"/>
              <a:chOff x="4359" y="2470"/>
              <a:chExt cx="151" cy="282"/>
            </a:xfrm>
          </p:grpSpPr>
          <p:sp>
            <p:nvSpPr>
              <p:cNvPr id="550" name="Oval 82">
                <a:extLst>
                  <a:ext uri="{FF2B5EF4-FFF2-40B4-BE49-F238E27FC236}">
                    <a16:creationId xmlns:a16="http://schemas.microsoft.com/office/drawing/2014/main" id="{B85FD79E-4FCC-5323-96D4-C8DA53219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83">
                <a:extLst>
                  <a:ext uri="{FF2B5EF4-FFF2-40B4-BE49-F238E27FC236}">
                    <a16:creationId xmlns:a16="http://schemas.microsoft.com/office/drawing/2014/main" id="{5271B96F-9922-E45C-3167-81959DA8D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Rectangle 84">
                <a:extLst>
                  <a:ext uri="{FF2B5EF4-FFF2-40B4-BE49-F238E27FC236}">
                    <a16:creationId xmlns:a16="http://schemas.microsoft.com/office/drawing/2014/main" id="{E177B12E-F52D-F6DF-368C-978BCA2C1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252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2" name="Group 89">
              <a:extLst>
                <a:ext uri="{FF2B5EF4-FFF2-40B4-BE49-F238E27FC236}">
                  <a16:creationId xmlns:a16="http://schemas.microsoft.com/office/drawing/2014/main" id="{4AF7DB18-4725-EE96-8FC3-B5444EB56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8438" y="3921125"/>
              <a:ext cx="239713" cy="447675"/>
              <a:chOff x="4125" y="2470"/>
              <a:chExt cx="151" cy="282"/>
            </a:xfrm>
          </p:grpSpPr>
          <p:sp>
            <p:nvSpPr>
              <p:cNvPr id="547" name="Oval 86">
                <a:extLst>
                  <a:ext uri="{FF2B5EF4-FFF2-40B4-BE49-F238E27FC236}">
                    <a16:creationId xmlns:a16="http://schemas.microsoft.com/office/drawing/2014/main" id="{90F7B7E6-3235-735C-3462-DB9C31051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8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Oval 87">
                <a:extLst>
                  <a:ext uri="{FF2B5EF4-FFF2-40B4-BE49-F238E27FC236}">
                    <a16:creationId xmlns:a16="http://schemas.microsoft.com/office/drawing/2014/main" id="{2EF0ED75-6625-452E-1EE6-83051A8FB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8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Rectangle 88">
                <a:extLst>
                  <a:ext uri="{FF2B5EF4-FFF2-40B4-BE49-F238E27FC236}">
                    <a16:creationId xmlns:a16="http://schemas.microsoft.com/office/drawing/2014/main" id="{531B5EAA-9EA5-5860-A3E6-FB3350407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52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3" name="Group 93">
              <a:extLst>
                <a:ext uri="{FF2B5EF4-FFF2-40B4-BE49-F238E27FC236}">
                  <a16:creationId xmlns:a16="http://schemas.microsoft.com/office/drawing/2014/main" id="{A3C6CABC-FF9E-B625-5C40-46CB5141D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3088" y="3433763"/>
              <a:ext cx="252413" cy="363538"/>
              <a:chOff x="3561" y="2163"/>
              <a:chExt cx="159" cy="229"/>
            </a:xfrm>
          </p:grpSpPr>
          <p:sp>
            <p:nvSpPr>
              <p:cNvPr id="544" name="Oval 90">
                <a:extLst>
                  <a:ext uri="{FF2B5EF4-FFF2-40B4-BE49-F238E27FC236}">
                    <a16:creationId xmlns:a16="http://schemas.microsoft.com/office/drawing/2014/main" id="{5C00A739-F787-3882-7870-17765A252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237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91">
                <a:extLst>
                  <a:ext uri="{FF2B5EF4-FFF2-40B4-BE49-F238E27FC236}">
                    <a16:creationId xmlns:a16="http://schemas.microsoft.com/office/drawing/2014/main" id="{1C7ADDCA-EC96-7A21-F483-9C0B169E6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23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92">
                <a:extLst>
                  <a:ext uri="{FF2B5EF4-FFF2-40B4-BE49-F238E27FC236}">
                    <a16:creationId xmlns:a16="http://schemas.microsoft.com/office/drawing/2014/main" id="{BD35EF66-1344-D8B2-FBF7-51862F2A1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16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4" name="Group 97">
              <a:extLst>
                <a:ext uri="{FF2B5EF4-FFF2-40B4-BE49-F238E27FC236}">
                  <a16:creationId xmlns:a16="http://schemas.microsoft.com/office/drawing/2014/main" id="{5EDA2C58-CAC5-589D-D3FB-B821CA109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3088" y="3052763"/>
              <a:ext cx="252413" cy="363538"/>
              <a:chOff x="3561" y="1923"/>
              <a:chExt cx="159" cy="229"/>
            </a:xfrm>
          </p:grpSpPr>
          <p:sp>
            <p:nvSpPr>
              <p:cNvPr id="541" name="Oval 94">
                <a:extLst>
                  <a:ext uri="{FF2B5EF4-FFF2-40B4-BE49-F238E27FC236}">
                    <a16:creationId xmlns:a16="http://schemas.microsoft.com/office/drawing/2014/main" id="{0FDFFDA8-5C41-E874-2F10-95893CAFC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004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95">
                <a:extLst>
                  <a:ext uri="{FF2B5EF4-FFF2-40B4-BE49-F238E27FC236}">
                    <a16:creationId xmlns:a16="http://schemas.microsoft.com/office/drawing/2014/main" id="{4FC05A0D-8168-448A-2A5A-77330A825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00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96">
                <a:extLst>
                  <a:ext uri="{FF2B5EF4-FFF2-40B4-BE49-F238E27FC236}">
                    <a16:creationId xmlns:a16="http://schemas.microsoft.com/office/drawing/2014/main" id="{59E31914-6DF7-7B73-D2C2-1C26239AF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192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5" name="Group 101">
              <a:extLst>
                <a:ext uri="{FF2B5EF4-FFF2-40B4-BE49-F238E27FC236}">
                  <a16:creationId xmlns:a16="http://schemas.microsoft.com/office/drawing/2014/main" id="{9091DE38-6833-247F-D1CF-42A9FAC33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3088" y="2366963"/>
              <a:ext cx="252413" cy="363538"/>
              <a:chOff x="3561" y="1491"/>
              <a:chExt cx="159" cy="229"/>
            </a:xfrm>
          </p:grpSpPr>
          <p:sp>
            <p:nvSpPr>
              <p:cNvPr id="538" name="Oval 98">
                <a:extLst>
                  <a:ext uri="{FF2B5EF4-FFF2-40B4-BE49-F238E27FC236}">
                    <a16:creationId xmlns:a16="http://schemas.microsoft.com/office/drawing/2014/main" id="{00690A41-07B3-ADF9-0E08-C003FBA93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1538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99">
                <a:extLst>
                  <a:ext uri="{FF2B5EF4-FFF2-40B4-BE49-F238E27FC236}">
                    <a16:creationId xmlns:a16="http://schemas.microsoft.com/office/drawing/2014/main" id="{CCABBB2D-862B-7804-9A86-9A470BF2C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153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100">
                <a:extLst>
                  <a:ext uri="{FF2B5EF4-FFF2-40B4-BE49-F238E27FC236}">
                    <a16:creationId xmlns:a16="http://schemas.microsoft.com/office/drawing/2014/main" id="{862E69E7-14B7-874B-E13C-5E057C30C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1491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6" name="Group 105">
              <a:extLst>
                <a:ext uri="{FF2B5EF4-FFF2-40B4-BE49-F238E27FC236}">
                  <a16:creationId xmlns:a16="http://schemas.microsoft.com/office/drawing/2014/main" id="{C7D7551F-23DC-C740-3C7E-C136C2655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3088" y="2679700"/>
              <a:ext cx="252413" cy="363538"/>
              <a:chOff x="3561" y="1688"/>
              <a:chExt cx="159" cy="229"/>
            </a:xfrm>
          </p:grpSpPr>
          <p:sp>
            <p:nvSpPr>
              <p:cNvPr id="535" name="Oval 102">
                <a:extLst>
                  <a:ext uri="{FF2B5EF4-FFF2-40B4-BE49-F238E27FC236}">
                    <a16:creationId xmlns:a16="http://schemas.microsoft.com/office/drawing/2014/main" id="{CB47A770-10FD-DBEE-FB87-7D49F8B5B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1771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103">
                <a:extLst>
                  <a:ext uri="{FF2B5EF4-FFF2-40B4-BE49-F238E27FC236}">
                    <a16:creationId xmlns:a16="http://schemas.microsoft.com/office/drawing/2014/main" id="{5A30A34D-B05F-D96C-828C-6A004EEB6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17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104">
                <a:extLst>
                  <a:ext uri="{FF2B5EF4-FFF2-40B4-BE49-F238E27FC236}">
                    <a16:creationId xmlns:a16="http://schemas.microsoft.com/office/drawing/2014/main" id="{A66C1FBA-93AB-4369-C77B-F32A023C9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1688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7" name="Group 109">
              <a:extLst>
                <a:ext uri="{FF2B5EF4-FFF2-40B4-BE49-F238E27FC236}">
                  <a16:creationId xmlns:a16="http://schemas.microsoft.com/office/drawing/2014/main" id="{8FED47F8-4088-8EA7-787A-513C8706E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3088" y="3938588"/>
              <a:ext cx="298450" cy="363538"/>
              <a:chOff x="3561" y="2481"/>
              <a:chExt cx="188" cy="229"/>
            </a:xfrm>
          </p:grpSpPr>
          <p:sp>
            <p:nvSpPr>
              <p:cNvPr id="532" name="Oval 106">
                <a:extLst>
                  <a:ext uri="{FF2B5EF4-FFF2-40B4-BE49-F238E27FC236}">
                    <a16:creationId xmlns:a16="http://schemas.microsoft.com/office/drawing/2014/main" id="{ADC26575-BEFE-4E8F-8185-39A280ACA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" y="2482"/>
                <a:ext cx="24" cy="24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Oval 107">
                <a:extLst>
                  <a:ext uri="{FF2B5EF4-FFF2-40B4-BE49-F238E27FC236}">
                    <a16:creationId xmlns:a16="http://schemas.microsoft.com/office/drawing/2014/main" id="{C343BFE6-3263-113B-FD56-EE3B70FE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" y="2482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108">
                <a:extLst>
                  <a:ext uri="{FF2B5EF4-FFF2-40B4-BE49-F238E27FC236}">
                    <a16:creationId xmlns:a16="http://schemas.microsoft.com/office/drawing/2014/main" id="{3AAA9EF1-4D06-BD34-0192-4822241CE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481"/>
                <a:ext cx="18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8" name="Group 113">
              <a:extLst>
                <a:ext uri="{FF2B5EF4-FFF2-40B4-BE49-F238E27FC236}">
                  <a16:creationId xmlns:a16="http://schemas.microsoft.com/office/drawing/2014/main" id="{11D870F7-B639-02EF-6512-84E18053D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8550" y="3921125"/>
              <a:ext cx="239713" cy="447675"/>
              <a:chOff x="3892" y="2470"/>
              <a:chExt cx="151" cy="282"/>
            </a:xfrm>
          </p:grpSpPr>
          <p:sp>
            <p:nvSpPr>
              <p:cNvPr id="529" name="Oval 110">
                <a:extLst>
                  <a:ext uri="{FF2B5EF4-FFF2-40B4-BE49-F238E27FC236}">
                    <a16:creationId xmlns:a16="http://schemas.microsoft.com/office/drawing/2014/main" id="{15BB4809-DC09-FB47-4D74-E085ED6F3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470"/>
                <a:ext cx="48" cy="48"/>
              </a:xfrm>
              <a:prstGeom prst="ellipse">
                <a:avLst/>
              </a:prstGeom>
              <a:solidFill>
                <a:srgbClr val="FF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111">
                <a:extLst>
                  <a:ext uri="{FF2B5EF4-FFF2-40B4-BE49-F238E27FC236}">
                    <a16:creationId xmlns:a16="http://schemas.microsoft.com/office/drawing/2014/main" id="{A39631EF-94DE-A078-CB3F-19172551E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4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112">
                <a:extLst>
                  <a:ext uri="{FF2B5EF4-FFF2-40B4-BE49-F238E27FC236}">
                    <a16:creationId xmlns:a16="http://schemas.microsoft.com/office/drawing/2014/main" id="{4672E264-F855-8AAB-7C34-F585F0DB1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" y="2523"/>
                <a:ext cx="1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8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8" grpId="0"/>
      <p:bldP spid="480" grpId="0" animBg="1"/>
      <p:bldP spid="481" grpId="0" animBg="1"/>
      <p:bldP spid="4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AAB218-0AF1-D168-A663-6F7339101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33259"/>
              </p:ext>
            </p:extLst>
          </p:nvPr>
        </p:nvGraphicFramePr>
        <p:xfrm>
          <a:off x="1518886" y="1198881"/>
          <a:ext cx="9051923" cy="990600"/>
        </p:xfrm>
        <a:graphic>
          <a:graphicData uri="http://schemas.openxmlformats.org/drawingml/2006/table">
            <a:tbl>
              <a:tblPr/>
              <a:tblGrid>
                <a:gridCol w="10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426276953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1578435466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664689118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F3D8AA-BCA5-5758-F15F-D0F7FB08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391" y="1190472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F937D-6066-A576-D384-644066E8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991" y="1190472"/>
            <a:ext cx="1014886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83CEAD-BAAF-254C-1F07-77F12AB0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451" y="1190472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B16980-2EDB-754B-8F71-03919238A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62" y="1190472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FC9570-E2E8-244F-FB82-F841EBB1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67" y="1190472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EFBE5A-CE09-D294-2CD5-01F8011F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224" y="1190472"/>
            <a:ext cx="975361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48E310-94B0-6DCC-DC32-B8D620CD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586" y="1190472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0BA3D-AFE3-A804-A14D-2B59B0B4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476" y="118364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3451EC-E5E4-646B-AA04-45311E8D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7984" y="1188086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21D67D-A615-0EC0-450F-7220EB5779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7463" y="2643188"/>
            <a:ext cx="5049837" cy="3421062"/>
            <a:chOff x="4011" y="1665"/>
            <a:chExt cx="3181" cy="2155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F50A2E59-AC27-1701-0CE6-63C8F04836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11" y="1665"/>
              <a:ext cx="3181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A3D2E9CB-6286-B5AE-07D6-6A54EC05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727"/>
              <a:ext cx="1749" cy="174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9965A3BA-E5E4-3CA0-2D21-26FAA724D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0" y="2601"/>
              <a:ext cx="168" cy="85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9C870621-B79B-01CA-FB22-D2E62AE8C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0" y="3353"/>
              <a:ext cx="90" cy="17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9EDE1A28-BD32-1300-5E1A-A6D6F81CC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3353"/>
              <a:ext cx="17" cy="8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A62399B-C3DF-2B23-3CE2-EA7B41534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" y="3161"/>
              <a:ext cx="3060" cy="600"/>
              <a:chOff x="4071" y="3161"/>
              <a:chExt cx="3060" cy="600"/>
            </a:xfrm>
          </p:grpSpPr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A566EDCE-2B3F-764B-AE73-68173642E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1" y="3161"/>
                <a:ext cx="3060" cy="600"/>
              </a:xfrm>
              <a:prstGeom prst="lin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40B5908A-6B1B-FD5E-A31D-C96293222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" y="3172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AFAFA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2A0B962B-215B-A346-9E89-3808780C7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" y="3436"/>
              <a:ext cx="176" cy="325"/>
              <a:chOff x="5548" y="3436"/>
              <a:chExt cx="176" cy="325"/>
            </a:xfrm>
          </p:grpSpPr>
          <p:sp>
            <p:nvSpPr>
              <p:cNvPr id="30" name="Oval 13">
                <a:extLst>
                  <a:ext uri="{FF2B5EF4-FFF2-40B4-BE49-F238E27FC236}">
                    <a16:creationId xmlns:a16="http://schemas.microsoft.com/office/drawing/2014/main" id="{C3561500-3162-1D9D-1ED0-0F9021420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4" y="3436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id="{18B458B0-A27B-E561-51E4-E9A3BE27C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4" y="34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0913F627-0702-DB94-2FCD-D4FD41B5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8" y="3490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B767970-0AC9-6A45-9BAD-17116837F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" y="2346"/>
              <a:ext cx="164" cy="279"/>
              <a:chOff x="5364" y="2346"/>
              <a:chExt cx="164" cy="279"/>
            </a:xfrm>
          </p:grpSpPr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id="{464DFAFB-948B-3C48-9F47-0875C0D37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5" y="257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id="{57D25856-30F6-32E8-71EE-536EB5DDE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5" y="257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CC95B66A-C887-25F0-4102-33C14FAA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2346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68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43C1C0-DD59-B56E-7AD2-DEA23B788C4F}"/>
              </a:ext>
            </a:extLst>
          </p:cNvPr>
          <p:cNvSpPr txBox="1"/>
          <p:nvPr/>
        </p:nvSpPr>
        <p:spPr>
          <a:xfrm>
            <a:off x="1339703" y="86464"/>
            <a:ext cx="9941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iới thiệu hình ảnh thực tế tiếp tuyến của đường tròn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C5 B3 T1 TIEP TUYEN CUA DUONG TRON (TO 5 KEO MUT)_MINH HOA HINH ANH TIEP TUYEN" descr="OPL20U25GSXzBJYl68kk8uQGfFKzs7yb1M4KJWUiLk6ZEvGF+qCIPSnY57AbBFCvTWID07 2024 T9 CD 0656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D3754F21-6010-5A5F-9914-EA1D4535F2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981" y="671239"/>
            <a:ext cx="11372038" cy="59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39" y="2419977"/>
            <a:ext cx="9622583" cy="854075"/>
          </a:xfrm>
          <a:noFill/>
        </p:spPr>
        <p:txBody>
          <a:bodyPr>
            <a:no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b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TUYẾN CỦA ĐƯỜNG TRÒN</a:t>
            </a: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01" y="3576770"/>
            <a:ext cx="2041430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1422;p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983618-776B-0F0E-EC91-69467A7014C1}"/>
              </a:ext>
            </a:extLst>
          </p:cNvPr>
          <p:cNvGrpSpPr/>
          <p:nvPr/>
        </p:nvGrpSpPr>
        <p:grpSpPr>
          <a:xfrm>
            <a:off x="1320189" y="1434029"/>
            <a:ext cx="814400" cy="1093000"/>
            <a:chOff x="6580775" y="3542238"/>
            <a:chExt cx="814400" cy="1093000"/>
          </a:xfrm>
        </p:grpSpPr>
        <p:sp>
          <p:nvSpPr>
            <p:cNvPr id="232" name="Google Shape;1423;p39">
              <a:extLst>
                <a:ext uri="{FF2B5EF4-FFF2-40B4-BE49-F238E27FC236}">
                  <a16:creationId xmlns:a16="http://schemas.microsoft.com/office/drawing/2014/main" id="{A51B6C2B-FDD3-479E-6387-12F7F822023D}"/>
                </a:ext>
              </a:extLst>
            </p:cNvPr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24;p39">
              <a:extLst>
                <a:ext uri="{FF2B5EF4-FFF2-40B4-BE49-F238E27FC236}">
                  <a16:creationId xmlns:a16="http://schemas.microsoft.com/office/drawing/2014/main" id="{CB25A861-5AA2-0F7B-C870-2C55CE3BF58C}"/>
                </a:ext>
              </a:extLst>
            </p:cNvPr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25;p39">
              <a:extLst>
                <a:ext uri="{FF2B5EF4-FFF2-40B4-BE49-F238E27FC236}">
                  <a16:creationId xmlns:a16="http://schemas.microsoft.com/office/drawing/2014/main" id="{C91469DC-6E60-7275-B3E3-384CA17FF3DD}"/>
                </a:ext>
              </a:extLst>
            </p:cNvPr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26;p39">
              <a:extLst>
                <a:ext uri="{FF2B5EF4-FFF2-40B4-BE49-F238E27FC236}">
                  <a16:creationId xmlns:a16="http://schemas.microsoft.com/office/drawing/2014/main" id="{C3348495-B608-2459-4CD6-107617FAAD9F}"/>
                </a:ext>
              </a:extLst>
            </p:cNvPr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27;p39">
              <a:extLst>
                <a:ext uri="{FF2B5EF4-FFF2-40B4-BE49-F238E27FC236}">
                  <a16:creationId xmlns:a16="http://schemas.microsoft.com/office/drawing/2014/main" id="{5D52C775-9970-40A9-4AF7-7DF4AB8582DE}"/>
                </a:ext>
              </a:extLst>
            </p:cNvPr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428;p39">
              <a:extLst>
                <a:ext uri="{FF2B5EF4-FFF2-40B4-BE49-F238E27FC236}">
                  <a16:creationId xmlns:a16="http://schemas.microsoft.com/office/drawing/2014/main" id="{BAA2ADC7-F5CF-5F41-939F-A18934D07C3B}"/>
                </a:ext>
              </a:extLst>
            </p:cNvPr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29;p39">
              <a:extLst>
                <a:ext uri="{FF2B5EF4-FFF2-40B4-BE49-F238E27FC236}">
                  <a16:creationId xmlns:a16="http://schemas.microsoft.com/office/drawing/2014/main" id="{9D7A65A5-302D-5D78-CDDC-F77C12E717D6}"/>
                </a:ext>
              </a:extLst>
            </p:cNvPr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30;p39">
              <a:extLst>
                <a:ext uri="{FF2B5EF4-FFF2-40B4-BE49-F238E27FC236}">
                  <a16:creationId xmlns:a16="http://schemas.microsoft.com/office/drawing/2014/main" id="{5552D455-0B6F-20D4-B6CB-713088123BEC}"/>
                </a:ext>
              </a:extLst>
            </p:cNvPr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431;p39">
              <a:extLst>
                <a:ext uri="{FF2B5EF4-FFF2-40B4-BE49-F238E27FC236}">
                  <a16:creationId xmlns:a16="http://schemas.microsoft.com/office/drawing/2014/main" id="{694D4CC9-2756-7163-BF91-E9861665E527}"/>
                </a:ext>
              </a:extLst>
            </p:cNvPr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32;p39">
              <a:extLst>
                <a:ext uri="{FF2B5EF4-FFF2-40B4-BE49-F238E27FC236}">
                  <a16:creationId xmlns:a16="http://schemas.microsoft.com/office/drawing/2014/main" id="{4133BF4E-BE9F-DBFC-4FE3-A2BD677A62C0}"/>
                </a:ext>
              </a:extLst>
            </p:cNvPr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33;p39">
              <a:extLst>
                <a:ext uri="{FF2B5EF4-FFF2-40B4-BE49-F238E27FC236}">
                  <a16:creationId xmlns:a16="http://schemas.microsoft.com/office/drawing/2014/main" id="{42F9885A-3964-C348-ABDE-BA9E89C863ED}"/>
                </a:ext>
              </a:extLst>
            </p:cNvPr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34;p39">
              <a:extLst>
                <a:ext uri="{FF2B5EF4-FFF2-40B4-BE49-F238E27FC236}">
                  <a16:creationId xmlns:a16="http://schemas.microsoft.com/office/drawing/2014/main" id="{90D70374-5476-80E4-0558-7C5BDA21CE5F}"/>
                </a:ext>
              </a:extLst>
            </p:cNvPr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35;p39">
              <a:extLst>
                <a:ext uri="{FF2B5EF4-FFF2-40B4-BE49-F238E27FC236}">
                  <a16:creationId xmlns:a16="http://schemas.microsoft.com/office/drawing/2014/main" id="{D6F57BA7-817F-5ACF-0202-AFDA7F9F07E8}"/>
                </a:ext>
              </a:extLst>
            </p:cNvPr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36;p39">
              <a:extLst>
                <a:ext uri="{FF2B5EF4-FFF2-40B4-BE49-F238E27FC236}">
                  <a16:creationId xmlns:a16="http://schemas.microsoft.com/office/drawing/2014/main" id="{F47F335E-A15C-88D0-D15A-227DBF8D4AF3}"/>
                </a:ext>
              </a:extLst>
            </p:cNvPr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37;p39">
              <a:extLst>
                <a:ext uri="{FF2B5EF4-FFF2-40B4-BE49-F238E27FC236}">
                  <a16:creationId xmlns:a16="http://schemas.microsoft.com/office/drawing/2014/main" id="{35C3E9B0-1A06-DE96-7417-0AF7CFBC96A6}"/>
                </a:ext>
              </a:extLst>
            </p:cNvPr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38;p39">
              <a:extLst>
                <a:ext uri="{FF2B5EF4-FFF2-40B4-BE49-F238E27FC236}">
                  <a16:creationId xmlns:a16="http://schemas.microsoft.com/office/drawing/2014/main" id="{16F0A705-ED0F-AF5A-D038-33A5ACCEF844}"/>
                </a:ext>
              </a:extLst>
            </p:cNvPr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39;p39">
              <a:extLst>
                <a:ext uri="{FF2B5EF4-FFF2-40B4-BE49-F238E27FC236}">
                  <a16:creationId xmlns:a16="http://schemas.microsoft.com/office/drawing/2014/main" id="{586712CE-5695-FC16-5C8C-6F9CE17D60F6}"/>
                </a:ext>
              </a:extLst>
            </p:cNvPr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40;p39">
              <a:extLst>
                <a:ext uri="{FF2B5EF4-FFF2-40B4-BE49-F238E27FC236}">
                  <a16:creationId xmlns:a16="http://schemas.microsoft.com/office/drawing/2014/main" id="{4D81F537-61EE-DA4E-F3D8-C62F120D68BA}"/>
                </a:ext>
              </a:extLst>
            </p:cNvPr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41;p39">
              <a:extLst>
                <a:ext uri="{FF2B5EF4-FFF2-40B4-BE49-F238E27FC236}">
                  <a16:creationId xmlns:a16="http://schemas.microsoft.com/office/drawing/2014/main" id="{4792223E-9122-3934-B132-EC08C44E8951}"/>
                </a:ext>
              </a:extLst>
            </p:cNvPr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42;p39">
              <a:extLst>
                <a:ext uri="{FF2B5EF4-FFF2-40B4-BE49-F238E27FC236}">
                  <a16:creationId xmlns:a16="http://schemas.microsoft.com/office/drawing/2014/main" id="{18D10109-F6C4-27BD-0CD8-A4D5AC3E75C7}"/>
                </a:ext>
              </a:extLst>
            </p:cNvPr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43;p39">
              <a:extLst>
                <a:ext uri="{FF2B5EF4-FFF2-40B4-BE49-F238E27FC236}">
                  <a16:creationId xmlns:a16="http://schemas.microsoft.com/office/drawing/2014/main" id="{7FFF1BB0-D8A7-81D1-E5EB-B1820AED1C40}"/>
                </a:ext>
              </a:extLst>
            </p:cNvPr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44;p39">
              <a:extLst>
                <a:ext uri="{FF2B5EF4-FFF2-40B4-BE49-F238E27FC236}">
                  <a16:creationId xmlns:a16="http://schemas.microsoft.com/office/drawing/2014/main" id="{C670003F-E0D4-F662-380C-CF29BB05CA5A}"/>
                </a:ext>
              </a:extLst>
            </p:cNvPr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45;p39">
              <a:extLst>
                <a:ext uri="{FF2B5EF4-FFF2-40B4-BE49-F238E27FC236}">
                  <a16:creationId xmlns:a16="http://schemas.microsoft.com/office/drawing/2014/main" id="{62803BAD-8E39-57EC-4B2E-DC4453C6DE53}"/>
                </a:ext>
              </a:extLst>
            </p:cNvPr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46;p39">
              <a:extLst>
                <a:ext uri="{FF2B5EF4-FFF2-40B4-BE49-F238E27FC236}">
                  <a16:creationId xmlns:a16="http://schemas.microsoft.com/office/drawing/2014/main" id="{6E1993A0-510D-B7BF-D49C-2683622B616C}"/>
                </a:ext>
              </a:extLst>
            </p:cNvPr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447;p39">
              <a:extLst>
                <a:ext uri="{FF2B5EF4-FFF2-40B4-BE49-F238E27FC236}">
                  <a16:creationId xmlns:a16="http://schemas.microsoft.com/office/drawing/2014/main" id="{8424799A-AFAB-396A-432C-9920F6CBCB15}"/>
                </a:ext>
              </a:extLst>
            </p:cNvPr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448;p39">
              <a:extLst>
                <a:ext uri="{FF2B5EF4-FFF2-40B4-BE49-F238E27FC236}">
                  <a16:creationId xmlns:a16="http://schemas.microsoft.com/office/drawing/2014/main" id="{B895534D-999E-D2B0-6B39-DB12525B2D77}"/>
                </a:ext>
              </a:extLst>
            </p:cNvPr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449;p39">
              <a:extLst>
                <a:ext uri="{FF2B5EF4-FFF2-40B4-BE49-F238E27FC236}">
                  <a16:creationId xmlns:a16="http://schemas.microsoft.com/office/drawing/2014/main" id="{88FC9133-75FF-CE87-BAEA-D043668B4EA7}"/>
                </a:ext>
              </a:extLst>
            </p:cNvPr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450;p39">
              <a:extLst>
                <a:ext uri="{FF2B5EF4-FFF2-40B4-BE49-F238E27FC236}">
                  <a16:creationId xmlns:a16="http://schemas.microsoft.com/office/drawing/2014/main" id="{07A8197C-A973-E7EB-DCDA-B364242A057C}"/>
                </a:ext>
              </a:extLst>
            </p:cNvPr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451;p39">
              <a:extLst>
                <a:ext uri="{FF2B5EF4-FFF2-40B4-BE49-F238E27FC236}">
                  <a16:creationId xmlns:a16="http://schemas.microsoft.com/office/drawing/2014/main" id="{E13DBCD5-BD71-66B5-F8AD-1AEE8A7CF641}"/>
                </a:ext>
              </a:extLst>
            </p:cNvPr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452;p39">
              <a:extLst>
                <a:ext uri="{FF2B5EF4-FFF2-40B4-BE49-F238E27FC236}">
                  <a16:creationId xmlns:a16="http://schemas.microsoft.com/office/drawing/2014/main" id="{10048706-C19B-5DAF-04C1-D70F567EDBF0}"/>
                </a:ext>
              </a:extLst>
            </p:cNvPr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453;p39">
              <a:extLst>
                <a:ext uri="{FF2B5EF4-FFF2-40B4-BE49-F238E27FC236}">
                  <a16:creationId xmlns:a16="http://schemas.microsoft.com/office/drawing/2014/main" id="{A0CDFDF1-76B8-F4F5-6E60-2EECE85A4D3C}"/>
                </a:ext>
              </a:extLst>
            </p:cNvPr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54;p39">
              <a:extLst>
                <a:ext uri="{FF2B5EF4-FFF2-40B4-BE49-F238E27FC236}">
                  <a16:creationId xmlns:a16="http://schemas.microsoft.com/office/drawing/2014/main" id="{CA664FFE-F003-26A6-546D-085653A8278E}"/>
                </a:ext>
              </a:extLst>
            </p:cNvPr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455;p39">
              <a:extLst>
                <a:ext uri="{FF2B5EF4-FFF2-40B4-BE49-F238E27FC236}">
                  <a16:creationId xmlns:a16="http://schemas.microsoft.com/office/drawing/2014/main" id="{6CC3C126-792F-C1BE-4CAB-CA4C6E663878}"/>
                </a:ext>
              </a:extLst>
            </p:cNvPr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1518;p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63D90B-D31C-08FD-20F1-009F7892ABCC}"/>
              </a:ext>
            </a:extLst>
          </p:cNvPr>
          <p:cNvGrpSpPr/>
          <p:nvPr/>
        </p:nvGrpSpPr>
        <p:grpSpPr>
          <a:xfrm rot="17655081">
            <a:off x="9310428" y="3844671"/>
            <a:ext cx="1759003" cy="859858"/>
            <a:chOff x="6128838" y="577338"/>
            <a:chExt cx="1759003" cy="859858"/>
          </a:xfrm>
        </p:grpSpPr>
        <p:sp>
          <p:nvSpPr>
            <p:cNvPr id="266" name="Google Shape;1519;p41">
              <a:extLst>
                <a:ext uri="{FF2B5EF4-FFF2-40B4-BE49-F238E27FC236}">
                  <a16:creationId xmlns:a16="http://schemas.microsoft.com/office/drawing/2014/main" id="{13A1D8E5-C485-9C6C-8AE7-8FC74BA00AC1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20;p41">
              <a:extLst>
                <a:ext uri="{FF2B5EF4-FFF2-40B4-BE49-F238E27FC236}">
                  <a16:creationId xmlns:a16="http://schemas.microsoft.com/office/drawing/2014/main" id="{0AF1CF44-5EA2-D7FC-A2DB-F30B386B55E6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21;p41">
              <a:extLst>
                <a:ext uri="{FF2B5EF4-FFF2-40B4-BE49-F238E27FC236}">
                  <a16:creationId xmlns:a16="http://schemas.microsoft.com/office/drawing/2014/main" id="{C337FC63-AF87-DF34-9635-78099F2AFC1E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22;p41">
              <a:extLst>
                <a:ext uri="{FF2B5EF4-FFF2-40B4-BE49-F238E27FC236}">
                  <a16:creationId xmlns:a16="http://schemas.microsoft.com/office/drawing/2014/main" id="{21409BBE-E959-FE3F-2D42-80DFBA890108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23;p41">
              <a:extLst>
                <a:ext uri="{FF2B5EF4-FFF2-40B4-BE49-F238E27FC236}">
                  <a16:creationId xmlns:a16="http://schemas.microsoft.com/office/drawing/2014/main" id="{D6552E05-2F41-6A22-CD90-0688A44C292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24;p41">
              <a:extLst>
                <a:ext uri="{FF2B5EF4-FFF2-40B4-BE49-F238E27FC236}">
                  <a16:creationId xmlns:a16="http://schemas.microsoft.com/office/drawing/2014/main" id="{905C9687-0CE2-8AE4-9347-8FCA3DEE2A0B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525;p41">
              <a:extLst>
                <a:ext uri="{FF2B5EF4-FFF2-40B4-BE49-F238E27FC236}">
                  <a16:creationId xmlns:a16="http://schemas.microsoft.com/office/drawing/2014/main" id="{174BCE68-6929-EB46-EEA3-496620D2D670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526;p41">
              <a:extLst>
                <a:ext uri="{FF2B5EF4-FFF2-40B4-BE49-F238E27FC236}">
                  <a16:creationId xmlns:a16="http://schemas.microsoft.com/office/drawing/2014/main" id="{557B3B4A-064F-75D1-7B18-923F5508AFFC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27;p41">
              <a:extLst>
                <a:ext uri="{FF2B5EF4-FFF2-40B4-BE49-F238E27FC236}">
                  <a16:creationId xmlns:a16="http://schemas.microsoft.com/office/drawing/2014/main" id="{3EA65AA7-DDE7-4055-5FFC-CCB85AB5A38C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28;p41">
              <a:extLst>
                <a:ext uri="{FF2B5EF4-FFF2-40B4-BE49-F238E27FC236}">
                  <a16:creationId xmlns:a16="http://schemas.microsoft.com/office/drawing/2014/main" id="{F98F4908-32F8-9E12-2159-3AEBF89B23C4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29;p41">
              <a:extLst>
                <a:ext uri="{FF2B5EF4-FFF2-40B4-BE49-F238E27FC236}">
                  <a16:creationId xmlns:a16="http://schemas.microsoft.com/office/drawing/2014/main" id="{F7A22042-2640-A16D-191D-8C36D586AFB9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30;p41">
              <a:extLst>
                <a:ext uri="{FF2B5EF4-FFF2-40B4-BE49-F238E27FC236}">
                  <a16:creationId xmlns:a16="http://schemas.microsoft.com/office/drawing/2014/main" id="{85769386-AD70-DE84-B7E9-B5B0DD942271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31;p41">
              <a:extLst>
                <a:ext uri="{FF2B5EF4-FFF2-40B4-BE49-F238E27FC236}">
                  <a16:creationId xmlns:a16="http://schemas.microsoft.com/office/drawing/2014/main" id="{6CF1FB9B-2455-B72D-667C-96C8FDD766C7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32;p41">
              <a:extLst>
                <a:ext uri="{FF2B5EF4-FFF2-40B4-BE49-F238E27FC236}">
                  <a16:creationId xmlns:a16="http://schemas.microsoft.com/office/drawing/2014/main" id="{7B3237D0-7E58-1161-EC66-3823241B0728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33;p41">
              <a:extLst>
                <a:ext uri="{FF2B5EF4-FFF2-40B4-BE49-F238E27FC236}">
                  <a16:creationId xmlns:a16="http://schemas.microsoft.com/office/drawing/2014/main" id="{7D5353C0-D767-4C13-0499-C92500A187DA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34;p41">
              <a:extLst>
                <a:ext uri="{FF2B5EF4-FFF2-40B4-BE49-F238E27FC236}">
                  <a16:creationId xmlns:a16="http://schemas.microsoft.com/office/drawing/2014/main" id="{56FCB9DD-3FB6-633E-6C6B-041DF73F559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35;p41">
              <a:extLst>
                <a:ext uri="{FF2B5EF4-FFF2-40B4-BE49-F238E27FC236}">
                  <a16:creationId xmlns:a16="http://schemas.microsoft.com/office/drawing/2014/main" id="{6F2BE7AF-6F85-5C54-5DE9-183D8F8EFABE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36;p41">
              <a:extLst>
                <a:ext uri="{FF2B5EF4-FFF2-40B4-BE49-F238E27FC236}">
                  <a16:creationId xmlns:a16="http://schemas.microsoft.com/office/drawing/2014/main" id="{CB3ADB05-D669-D54D-AC92-1ACFE452C35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37;p41">
              <a:extLst>
                <a:ext uri="{FF2B5EF4-FFF2-40B4-BE49-F238E27FC236}">
                  <a16:creationId xmlns:a16="http://schemas.microsoft.com/office/drawing/2014/main" id="{CDEDEB5C-A0D6-5185-F061-187D8D0CED71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38;p41">
              <a:extLst>
                <a:ext uri="{FF2B5EF4-FFF2-40B4-BE49-F238E27FC236}">
                  <a16:creationId xmlns:a16="http://schemas.microsoft.com/office/drawing/2014/main" id="{B2FAAD1E-1F26-AD2F-5228-0117232414DA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39;p41">
              <a:extLst>
                <a:ext uri="{FF2B5EF4-FFF2-40B4-BE49-F238E27FC236}">
                  <a16:creationId xmlns:a16="http://schemas.microsoft.com/office/drawing/2014/main" id="{93CA2003-094A-E43C-99E9-A932A6F0582A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40;p41">
              <a:extLst>
                <a:ext uri="{FF2B5EF4-FFF2-40B4-BE49-F238E27FC236}">
                  <a16:creationId xmlns:a16="http://schemas.microsoft.com/office/drawing/2014/main" id="{44281A1D-538A-9208-7994-4C55707057EB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41;p41">
              <a:extLst>
                <a:ext uri="{FF2B5EF4-FFF2-40B4-BE49-F238E27FC236}">
                  <a16:creationId xmlns:a16="http://schemas.microsoft.com/office/drawing/2014/main" id="{3CDB351B-5C3F-9EF0-2348-1A1FB2CAC20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42;p41">
              <a:extLst>
                <a:ext uri="{FF2B5EF4-FFF2-40B4-BE49-F238E27FC236}">
                  <a16:creationId xmlns:a16="http://schemas.microsoft.com/office/drawing/2014/main" id="{251A2F26-F97B-A0C2-F8BC-590B16FC2AE7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43;p41">
              <a:extLst>
                <a:ext uri="{FF2B5EF4-FFF2-40B4-BE49-F238E27FC236}">
                  <a16:creationId xmlns:a16="http://schemas.microsoft.com/office/drawing/2014/main" id="{762E608F-C7CB-4D94-0418-A33EF2489DD0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44;p41">
              <a:extLst>
                <a:ext uri="{FF2B5EF4-FFF2-40B4-BE49-F238E27FC236}">
                  <a16:creationId xmlns:a16="http://schemas.microsoft.com/office/drawing/2014/main" id="{CCF63FB7-C037-EF20-4114-1B6E19A9E3E9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545;p41">
              <a:extLst>
                <a:ext uri="{FF2B5EF4-FFF2-40B4-BE49-F238E27FC236}">
                  <a16:creationId xmlns:a16="http://schemas.microsoft.com/office/drawing/2014/main" id="{C09B97AE-EE27-A883-5C0B-E095B82E78B2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46;p41">
              <a:extLst>
                <a:ext uri="{FF2B5EF4-FFF2-40B4-BE49-F238E27FC236}">
                  <a16:creationId xmlns:a16="http://schemas.microsoft.com/office/drawing/2014/main" id="{3FA217BE-A2E3-99EA-5964-7BAED01EDA7C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47;p41">
              <a:extLst>
                <a:ext uri="{FF2B5EF4-FFF2-40B4-BE49-F238E27FC236}">
                  <a16:creationId xmlns:a16="http://schemas.microsoft.com/office/drawing/2014/main" id="{133F3546-8098-B25D-80FC-BED565607EBA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48;p41">
              <a:extLst>
                <a:ext uri="{FF2B5EF4-FFF2-40B4-BE49-F238E27FC236}">
                  <a16:creationId xmlns:a16="http://schemas.microsoft.com/office/drawing/2014/main" id="{DC8F0214-C521-061A-A4DC-3E9F72DBFA8B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49;p41">
              <a:extLst>
                <a:ext uri="{FF2B5EF4-FFF2-40B4-BE49-F238E27FC236}">
                  <a16:creationId xmlns:a16="http://schemas.microsoft.com/office/drawing/2014/main" id="{08ABD449-F71B-5C78-9EF8-D3A8D7476673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50;p41">
              <a:extLst>
                <a:ext uri="{FF2B5EF4-FFF2-40B4-BE49-F238E27FC236}">
                  <a16:creationId xmlns:a16="http://schemas.microsoft.com/office/drawing/2014/main" id="{DED92D21-F7FB-3BF7-272C-9327A45A2949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51;p41">
              <a:extLst>
                <a:ext uri="{FF2B5EF4-FFF2-40B4-BE49-F238E27FC236}">
                  <a16:creationId xmlns:a16="http://schemas.microsoft.com/office/drawing/2014/main" id="{FC8CA161-C8B3-E7E0-8E67-369338D9F4EC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52;p41">
              <a:extLst>
                <a:ext uri="{FF2B5EF4-FFF2-40B4-BE49-F238E27FC236}">
                  <a16:creationId xmlns:a16="http://schemas.microsoft.com/office/drawing/2014/main" id="{FA2A8B8F-26B7-F204-64AB-51872D81E463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53;p41">
              <a:extLst>
                <a:ext uri="{FF2B5EF4-FFF2-40B4-BE49-F238E27FC236}">
                  <a16:creationId xmlns:a16="http://schemas.microsoft.com/office/drawing/2014/main" id="{B596152E-DA4C-B9BC-5830-FF50F834398D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54;p41">
              <a:extLst>
                <a:ext uri="{FF2B5EF4-FFF2-40B4-BE49-F238E27FC236}">
                  <a16:creationId xmlns:a16="http://schemas.microsoft.com/office/drawing/2014/main" id="{1F23E7C4-C6EB-E203-7E12-6D2DE050A01F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55;p41">
              <a:extLst>
                <a:ext uri="{FF2B5EF4-FFF2-40B4-BE49-F238E27FC236}">
                  <a16:creationId xmlns:a16="http://schemas.microsoft.com/office/drawing/2014/main" id="{429A5B3B-2121-B06B-F080-D6DA579D8CEA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56;p41">
              <a:extLst>
                <a:ext uri="{FF2B5EF4-FFF2-40B4-BE49-F238E27FC236}">
                  <a16:creationId xmlns:a16="http://schemas.microsoft.com/office/drawing/2014/main" id="{249AB4D3-CB84-7A40-C912-692EB96AAE1D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57;p41">
              <a:extLst>
                <a:ext uri="{FF2B5EF4-FFF2-40B4-BE49-F238E27FC236}">
                  <a16:creationId xmlns:a16="http://schemas.microsoft.com/office/drawing/2014/main" id="{681BC2B6-137A-3BD7-8AA2-E39E40B9AACD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58;p41">
              <a:extLst>
                <a:ext uri="{FF2B5EF4-FFF2-40B4-BE49-F238E27FC236}">
                  <a16:creationId xmlns:a16="http://schemas.microsoft.com/office/drawing/2014/main" id="{92C495F2-E90D-5CC0-18DF-22322BD3F0F0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59;p41">
              <a:extLst>
                <a:ext uri="{FF2B5EF4-FFF2-40B4-BE49-F238E27FC236}">
                  <a16:creationId xmlns:a16="http://schemas.microsoft.com/office/drawing/2014/main" id="{F6F858D9-59AF-66AE-4733-527BC3F7C76E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60;p41">
              <a:extLst>
                <a:ext uri="{FF2B5EF4-FFF2-40B4-BE49-F238E27FC236}">
                  <a16:creationId xmlns:a16="http://schemas.microsoft.com/office/drawing/2014/main" id="{1E40E2A7-EC41-1D04-30EB-1FEF25024C6F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61;p41">
              <a:extLst>
                <a:ext uri="{FF2B5EF4-FFF2-40B4-BE49-F238E27FC236}">
                  <a16:creationId xmlns:a16="http://schemas.microsoft.com/office/drawing/2014/main" id="{731FCA70-6047-974B-7F86-097CB2D76D19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62;p41">
              <a:extLst>
                <a:ext uri="{FF2B5EF4-FFF2-40B4-BE49-F238E27FC236}">
                  <a16:creationId xmlns:a16="http://schemas.microsoft.com/office/drawing/2014/main" id="{A8C12763-D395-3B05-E4D5-73B137432551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63;p41">
              <a:extLst>
                <a:ext uri="{FF2B5EF4-FFF2-40B4-BE49-F238E27FC236}">
                  <a16:creationId xmlns:a16="http://schemas.microsoft.com/office/drawing/2014/main" id="{7762D656-B872-6D3D-66B4-99998C1D87C7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64;p41">
              <a:extLst>
                <a:ext uri="{FF2B5EF4-FFF2-40B4-BE49-F238E27FC236}">
                  <a16:creationId xmlns:a16="http://schemas.microsoft.com/office/drawing/2014/main" id="{50C2117E-31FD-A839-A55B-AA0E6D56F069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65;p41">
              <a:extLst>
                <a:ext uri="{FF2B5EF4-FFF2-40B4-BE49-F238E27FC236}">
                  <a16:creationId xmlns:a16="http://schemas.microsoft.com/office/drawing/2014/main" id="{62774937-EED2-2F86-5952-D9B91C80E3D0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66;p41">
              <a:extLst>
                <a:ext uri="{FF2B5EF4-FFF2-40B4-BE49-F238E27FC236}">
                  <a16:creationId xmlns:a16="http://schemas.microsoft.com/office/drawing/2014/main" id="{C9503DB6-B559-B792-5A01-97E8429E6CF7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67;p41">
              <a:extLst>
                <a:ext uri="{FF2B5EF4-FFF2-40B4-BE49-F238E27FC236}">
                  <a16:creationId xmlns:a16="http://schemas.microsoft.com/office/drawing/2014/main" id="{70835E6C-6FA0-802D-9893-B0442E3A00F9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68;p41">
              <a:extLst>
                <a:ext uri="{FF2B5EF4-FFF2-40B4-BE49-F238E27FC236}">
                  <a16:creationId xmlns:a16="http://schemas.microsoft.com/office/drawing/2014/main" id="{FEB5C278-40E0-CFED-44F8-CCB90B81BEB4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69;p41">
              <a:extLst>
                <a:ext uri="{FF2B5EF4-FFF2-40B4-BE49-F238E27FC236}">
                  <a16:creationId xmlns:a16="http://schemas.microsoft.com/office/drawing/2014/main" id="{C45A5577-A0D6-5D94-46EA-77A535E5424E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70;p41">
              <a:extLst>
                <a:ext uri="{FF2B5EF4-FFF2-40B4-BE49-F238E27FC236}">
                  <a16:creationId xmlns:a16="http://schemas.microsoft.com/office/drawing/2014/main" id="{4B94348E-2784-E7D0-026A-269DB0E9E148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1571;p41">
              <a:extLst>
                <a:ext uri="{FF2B5EF4-FFF2-40B4-BE49-F238E27FC236}">
                  <a16:creationId xmlns:a16="http://schemas.microsoft.com/office/drawing/2014/main" id="{82EB2851-7D47-4029-F686-2DB3D512991F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2495;p7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39483-4A7D-B082-41DB-0F76A151CD3B}"/>
              </a:ext>
            </a:extLst>
          </p:cNvPr>
          <p:cNvGrpSpPr/>
          <p:nvPr/>
        </p:nvGrpSpPr>
        <p:grpSpPr>
          <a:xfrm>
            <a:off x="5835677" y="4933389"/>
            <a:ext cx="847477" cy="1564288"/>
            <a:chOff x="1300318" y="1194619"/>
            <a:chExt cx="644469" cy="1189573"/>
          </a:xfrm>
        </p:grpSpPr>
        <p:sp>
          <p:nvSpPr>
            <p:cNvPr id="320" name="Google Shape;2496;p72">
              <a:extLst>
                <a:ext uri="{FF2B5EF4-FFF2-40B4-BE49-F238E27FC236}">
                  <a16:creationId xmlns:a16="http://schemas.microsoft.com/office/drawing/2014/main" id="{0DB3777E-22F0-884F-C22D-1FF1542DD335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497;p72">
              <a:extLst>
                <a:ext uri="{FF2B5EF4-FFF2-40B4-BE49-F238E27FC236}">
                  <a16:creationId xmlns:a16="http://schemas.microsoft.com/office/drawing/2014/main" id="{CCBCE986-794F-C602-9C36-987B613E729B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498;p72">
              <a:extLst>
                <a:ext uri="{FF2B5EF4-FFF2-40B4-BE49-F238E27FC236}">
                  <a16:creationId xmlns:a16="http://schemas.microsoft.com/office/drawing/2014/main" id="{9567E4C5-2611-36DB-FE04-A818F6EFBECF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99;p72">
              <a:extLst>
                <a:ext uri="{FF2B5EF4-FFF2-40B4-BE49-F238E27FC236}">
                  <a16:creationId xmlns:a16="http://schemas.microsoft.com/office/drawing/2014/main" id="{E3062D0E-5AAC-02CE-2129-9993785A0DFF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500;p72">
              <a:extLst>
                <a:ext uri="{FF2B5EF4-FFF2-40B4-BE49-F238E27FC236}">
                  <a16:creationId xmlns:a16="http://schemas.microsoft.com/office/drawing/2014/main" id="{8131762A-C187-7904-834F-F73DC0E6D165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501;p72">
              <a:extLst>
                <a:ext uri="{FF2B5EF4-FFF2-40B4-BE49-F238E27FC236}">
                  <a16:creationId xmlns:a16="http://schemas.microsoft.com/office/drawing/2014/main" id="{B5DAF189-F178-86F9-CE70-FC324B88719A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502;p72">
              <a:extLst>
                <a:ext uri="{FF2B5EF4-FFF2-40B4-BE49-F238E27FC236}">
                  <a16:creationId xmlns:a16="http://schemas.microsoft.com/office/drawing/2014/main" id="{FD15A85C-4ABF-BC37-696D-4D2D685F0A25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503;p72">
              <a:extLst>
                <a:ext uri="{FF2B5EF4-FFF2-40B4-BE49-F238E27FC236}">
                  <a16:creationId xmlns:a16="http://schemas.microsoft.com/office/drawing/2014/main" id="{66707D4E-C7D5-4AF5-A795-43CA187D2F8F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504;p72">
              <a:extLst>
                <a:ext uri="{FF2B5EF4-FFF2-40B4-BE49-F238E27FC236}">
                  <a16:creationId xmlns:a16="http://schemas.microsoft.com/office/drawing/2014/main" id="{ED347059-9443-9683-4E5D-74D01D9BC24F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505;p72">
              <a:extLst>
                <a:ext uri="{FF2B5EF4-FFF2-40B4-BE49-F238E27FC236}">
                  <a16:creationId xmlns:a16="http://schemas.microsoft.com/office/drawing/2014/main" id="{CDF1698B-794A-3A9C-308D-FC5852160838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2437;p7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EB3C90-58AC-A8FD-B184-0B7F048C9C84}"/>
              </a:ext>
            </a:extLst>
          </p:cNvPr>
          <p:cNvGrpSpPr/>
          <p:nvPr/>
        </p:nvGrpSpPr>
        <p:grpSpPr>
          <a:xfrm rot="19732113">
            <a:off x="3352006" y="5145236"/>
            <a:ext cx="2159937" cy="1002789"/>
            <a:chOff x="3463297" y="4258097"/>
            <a:chExt cx="1610331" cy="747625"/>
          </a:xfrm>
        </p:grpSpPr>
        <p:sp>
          <p:nvSpPr>
            <p:cNvPr id="331" name="Google Shape;2438;p72">
              <a:extLst>
                <a:ext uri="{FF2B5EF4-FFF2-40B4-BE49-F238E27FC236}">
                  <a16:creationId xmlns:a16="http://schemas.microsoft.com/office/drawing/2014/main" id="{DDB07DB0-0AE8-0DFB-2854-10177DF6C6DE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39;p72">
              <a:extLst>
                <a:ext uri="{FF2B5EF4-FFF2-40B4-BE49-F238E27FC236}">
                  <a16:creationId xmlns:a16="http://schemas.microsoft.com/office/drawing/2014/main" id="{FD76F200-F7B1-555E-7E09-1911AA2F3BB4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440;p72">
              <a:extLst>
                <a:ext uri="{FF2B5EF4-FFF2-40B4-BE49-F238E27FC236}">
                  <a16:creationId xmlns:a16="http://schemas.microsoft.com/office/drawing/2014/main" id="{E32BB1CE-897C-1FB7-EB8C-FD60FC2245FB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441;p72">
              <a:extLst>
                <a:ext uri="{FF2B5EF4-FFF2-40B4-BE49-F238E27FC236}">
                  <a16:creationId xmlns:a16="http://schemas.microsoft.com/office/drawing/2014/main" id="{2FFA358F-5236-D3BC-FA73-7250B2F9CC2C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2336;p7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EF5B4A-A2A7-615C-1EDD-C9D066D13D1D}"/>
              </a:ext>
            </a:extLst>
          </p:cNvPr>
          <p:cNvGrpSpPr/>
          <p:nvPr/>
        </p:nvGrpSpPr>
        <p:grpSpPr>
          <a:xfrm>
            <a:off x="7415611" y="5194849"/>
            <a:ext cx="1404369" cy="1135270"/>
            <a:chOff x="3593892" y="1841676"/>
            <a:chExt cx="1491329" cy="1017264"/>
          </a:xfrm>
        </p:grpSpPr>
        <p:sp>
          <p:nvSpPr>
            <p:cNvPr id="336" name="Google Shape;2337;p72">
              <a:extLst>
                <a:ext uri="{FF2B5EF4-FFF2-40B4-BE49-F238E27FC236}">
                  <a16:creationId xmlns:a16="http://schemas.microsoft.com/office/drawing/2014/main" id="{3601A725-CDE0-8441-62B9-3F401B7EFC17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338;p72">
              <a:extLst>
                <a:ext uri="{FF2B5EF4-FFF2-40B4-BE49-F238E27FC236}">
                  <a16:creationId xmlns:a16="http://schemas.microsoft.com/office/drawing/2014/main" id="{F39666B6-2DC5-51A2-5643-22A559BB396B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339;p72">
              <a:extLst>
                <a:ext uri="{FF2B5EF4-FFF2-40B4-BE49-F238E27FC236}">
                  <a16:creationId xmlns:a16="http://schemas.microsoft.com/office/drawing/2014/main" id="{7CF99582-5748-FEA4-E542-0B8DF5809E12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340;p72">
              <a:extLst>
                <a:ext uri="{FF2B5EF4-FFF2-40B4-BE49-F238E27FC236}">
                  <a16:creationId xmlns:a16="http://schemas.microsoft.com/office/drawing/2014/main" id="{EEEB8714-1828-7251-57C0-C7B5486B4787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341;p72">
              <a:extLst>
                <a:ext uri="{FF2B5EF4-FFF2-40B4-BE49-F238E27FC236}">
                  <a16:creationId xmlns:a16="http://schemas.microsoft.com/office/drawing/2014/main" id="{60036B26-DC05-FC25-EDB9-BF656070B3EA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342;p72">
              <a:extLst>
                <a:ext uri="{FF2B5EF4-FFF2-40B4-BE49-F238E27FC236}">
                  <a16:creationId xmlns:a16="http://schemas.microsoft.com/office/drawing/2014/main" id="{19D94B48-03DB-3B07-E19B-19586ACC5DB7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343;p72">
              <a:extLst>
                <a:ext uri="{FF2B5EF4-FFF2-40B4-BE49-F238E27FC236}">
                  <a16:creationId xmlns:a16="http://schemas.microsoft.com/office/drawing/2014/main" id="{5D1A35D7-9D7B-6353-5963-63B9C891BBFB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344;p72">
              <a:extLst>
                <a:ext uri="{FF2B5EF4-FFF2-40B4-BE49-F238E27FC236}">
                  <a16:creationId xmlns:a16="http://schemas.microsoft.com/office/drawing/2014/main" id="{9A828262-08E4-9059-CDCB-E58D0170948E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345;p72">
              <a:extLst>
                <a:ext uri="{FF2B5EF4-FFF2-40B4-BE49-F238E27FC236}">
                  <a16:creationId xmlns:a16="http://schemas.microsoft.com/office/drawing/2014/main" id="{E743306F-88D1-C7CD-568D-C0A375D3731E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346;p72">
              <a:extLst>
                <a:ext uri="{FF2B5EF4-FFF2-40B4-BE49-F238E27FC236}">
                  <a16:creationId xmlns:a16="http://schemas.microsoft.com/office/drawing/2014/main" id="{5020C3EF-C316-C979-B714-26CDC7514284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347;p72">
              <a:extLst>
                <a:ext uri="{FF2B5EF4-FFF2-40B4-BE49-F238E27FC236}">
                  <a16:creationId xmlns:a16="http://schemas.microsoft.com/office/drawing/2014/main" id="{6AF528FD-E9C1-FEC5-0A00-BD2E48B17675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348;p72">
              <a:extLst>
                <a:ext uri="{FF2B5EF4-FFF2-40B4-BE49-F238E27FC236}">
                  <a16:creationId xmlns:a16="http://schemas.microsoft.com/office/drawing/2014/main" id="{1F5628EF-E8B9-1FD7-4DFD-467C0F813F67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04" y="-6608"/>
            <a:ext cx="12192000" cy="56322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3" y="1943924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767546" y="1830775"/>
            <a:ext cx="6111719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767546" y="2666717"/>
            <a:ext cx="6218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674777" y="2898567"/>
            <a:ext cx="7171275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tuyến của đường 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hiệu nhận biết tiếp 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A2BF56-5D42-7A46-69EF-E3555565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332850" y="3926462"/>
            <a:ext cx="1796917" cy="2793315"/>
          </a:xfrm>
          <a:prstGeom prst="rect">
            <a:avLst/>
          </a:prstGeom>
        </p:spPr>
      </p:pic>
      <p:pic>
        <p:nvPicPr>
          <p:cNvPr id="10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59D66A-192F-6EE5-194C-7F43D8BF5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C2E4B1-C17D-509D-0487-1D0D9F9813FC}"/>
              </a:ext>
            </a:extLst>
          </p:cNvPr>
          <p:cNvSpPr txBox="1">
            <a:spLocks/>
          </p:cNvSpPr>
          <p:nvPr/>
        </p:nvSpPr>
        <p:spPr>
          <a:xfrm>
            <a:off x="0" y="47977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C1B368-49DF-AB9F-C2E2-E5566054CF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6258" y="454409"/>
            <a:ext cx="2148282" cy="3382560"/>
            <a:chOff x="640" y="1548"/>
            <a:chExt cx="1147" cy="1806"/>
          </a:xfrm>
        </p:grpSpPr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DC7909E4-8E78-D029-22CD-F51F325A3B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0" y="1548"/>
              <a:ext cx="1147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42236E17-3E6C-BC99-1F8C-9A1AD3EB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1730"/>
              <a:ext cx="861" cy="860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76" name="Group 9">
              <a:extLst>
                <a:ext uri="{FF2B5EF4-FFF2-40B4-BE49-F238E27FC236}">
                  <a16:creationId xmlns:a16="http://schemas.microsoft.com/office/drawing/2014/main" id="{190ACD9F-5B53-7700-B779-575D3D6A1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" y="1608"/>
              <a:ext cx="693" cy="1354"/>
              <a:chOff x="1022" y="1608"/>
              <a:chExt cx="693" cy="1354"/>
            </a:xfrm>
          </p:grpSpPr>
          <p:sp>
            <p:nvSpPr>
              <p:cNvPr id="87" name="Line 7">
                <a:extLst>
                  <a:ext uri="{FF2B5EF4-FFF2-40B4-BE49-F238E27FC236}">
                    <a16:creationId xmlns:a16="http://schemas.microsoft.com/office/drawing/2014/main" id="{A5E01A95-D4BC-F964-081D-8F42018EE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" y="1608"/>
                <a:ext cx="615" cy="1354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8" name="Rectangle 8">
                <a:extLst>
                  <a:ext uri="{FF2B5EF4-FFF2-40B4-BE49-F238E27FC236}">
                    <a16:creationId xmlns:a16="http://schemas.microsoft.com/office/drawing/2014/main" id="{0BA74E15-0315-6026-F2AD-C33407D26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674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7" name="Line 10">
              <a:extLst>
                <a:ext uri="{FF2B5EF4-FFF2-40B4-BE49-F238E27FC236}">
                  <a16:creationId xmlns:a16="http://schemas.microsoft.com/office/drawing/2014/main" id="{D3609B71-D1F3-C60A-FB36-8D8A454CD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" y="2160"/>
              <a:ext cx="61" cy="42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8" name="Rectangle 11">
              <a:extLst>
                <a:ext uri="{FF2B5EF4-FFF2-40B4-BE49-F238E27FC236}">
                  <a16:creationId xmlns:a16="http://schemas.microsoft.com/office/drawing/2014/main" id="{C44680AA-D900-55BB-A377-54A027AC4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948"/>
              <a:ext cx="52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9" name="Group 15">
              <a:extLst>
                <a:ext uri="{FF2B5EF4-FFF2-40B4-BE49-F238E27FC236}">
                  <a16:creationId xmlns:a16="http://schemas.microsoft.com/office/drawing/2014/main" id="{C55E4750-9DCB-7BD6-D8E1-1DD8504A5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9" y="2562"/>
              <a:ext cx="221" cy="254"/>
              <a:chOff x="1169" y="2562"/>
              <a:chExt cx="221" cy="254"/>
            </a:xfrm>
          </p:grpSpPr>
          <p:sp>
            <p:nvSpPr>
              <p:cNvPr id="84" name="Oval 12">
                <a:extLst>
                  <a:ext uri="{FF2B5EF4-FFF2-40B4-BE49-F238E27FC236}">
                    <a16:creationId xmlns:a16="http://schemas.microsoft.com/office/drawing/2014/main" id="{1730AF70-432F-4500-A657-5BF50F7A4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" y="256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5" name="Oval 13">
                <a:extLst>
                  <a:ext uri="{FF2B5EF4-FFF2-40B4-BE49-F238E27FC236}">
                    <a16:creationId xmlns:a16="http://schemas.microsoft.com/office/drawing/2014/main" id="{A1DBCDE5-0D43-CC56-ADEC-F6BEC552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" y="256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6" name="Rectangle 14">
                <a:extLst>
                  <a:ext uri="{FF2B5EF4-FFF2-40B4-BE49-F238E27FC236}">
                    <a16:creationId xmlns:a16="http://schemas.microsoft.com/office/drawing/2014/main" id="{1AAC80D1-26AF-C226-0A45-30B04A8E1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" y="2586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0" name="Group 19">
              <a:extLst>
                <a:ext uri="{FF2B5EF4-FFF2-40B4-BE49-F238E27FC236}">
                  <a16:creationId xmlns:a16="http://schemas.microsoft.com/office/drawing/2014/main" id="{0BB4A304-64D8-A6F0-5E46-4A9CD1CAF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" y="1932"/>
              <a:ext cx="144" cy="252"/>
              <a:chOff x="1013" y="1932"/>
              <a:chExt cx="144" cy="252"/>
            </a:xfrm>
          </p:grpSpPr>
          <p:sp>
            <p:nvSpPr>
              <p:cNvPr id="81" name="Oval 16">
                <a:extLst>
                  <a:ext uri="{FF2B5EF4-FFF2-40B4-BE49-F238E27FC236}">
                    <a16:creationId xmlns:a16="http://schemas.microsoft.com/office/drawing/2014/main" id="{4009CFD4-EEC3-5D5B-CB83-356385AFF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213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2" name="Oval 17">
                <a:extLst>
                  <a:ext uri="{FF2B5EF4-FFF2-40B4-BE49-F238E27FC236}">
                    <a16:creationId xmlns:a16="http://schemas.microsoft.com/office/drawing/2014/main" id="{EBB9130B-6A9D-83DA-BDF4-6FC18EDA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213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3" name="Rectangle 18">
                <a:extLst>
                  <a:ext uri="{FF2B5EF4-FFF2-40B4-BE49-F238E27FC236}">
                    <a16:creationId xmlns:a16="http://schemas.microsoft.com/office/drawing/2014/main" id="{AFD5AAEF-4170-AE34-3244-E0C90A6DE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91" name="Group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AF9850-3754-80D6-68FA-D1095855BF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88451" y="518389"/>
            <a:ext cx="1867338" cy="3305768"/>
            <a:chOff x="2026" y="1674"/>
            <a:chExt cx="997" cy="1765"/>
          </a:xfrm>
        </p:grpSpPr>
        <p:sp>
          <p:nvSpPr>
            <p:cNvPr id="92" name="AutoShape 21">
              <a:extLst>
                <a:ext uri="{FF2B5EF4-FFF2-40B4-BE49-F238E27FC236}">
                  <a16:creationId xmlns:a16="http://schemas.microsoft.com/office/drawing/2014/main" id="{DCB1C16E-C08F-18F4-36F8-A789A60F6B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6" y="1674"/>
              <a:ext cx="997" cy="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7D293313-C20F-1974-6A37-50482818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1734"/>
              <a:ext cx="877" cy="87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5" name="Line 25">
              <a:extLst>
                <a:ext uri="{FF2B5EF4-FFF2-40B4-BE49-F238E27FC236}">
                  <a16:creationId xmlns:a16="http://schemas.microsoft.com/office/drawing/2014/main" id="{35DCE807-1469-08E6-AC64-0DE22E2F2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2" y="2172"/>
              <a:ext cx="13" cy="43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96" name="Group 28">
              <a:extLst>
                <a:ext uri="{FF2B5EF4-FFF2-40B4-BE49-F238E27FC236}">
                  <a16:creationId xmlns:a16="http://schemas.microsoft.com/office/drawing/2014/main" id="{CB422D3E-82A8-4667-1359-E0AF5B1B1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2323"/>
              <a:ext cx="658" cy="770"/>
              <a:chOff x="2194" y="2323"/>
              <a:chExt cx="658" cy="770"/>
            </a:xfrm>
          </p:grpSpPr>
          <p:sp>
            <p:nvSpPr>
              <p:cNvPr id="106" name="Line 26">
                <a:extLst>
                  <a:ext uri="{FF2B5EF4-FFF2-40B4-BE49-F238E27FC236}">
                    <a16:creationId xmlns:a16="http://schemas.microsoft.com/office/drawing/2014/main" id="{57BF9C8B-5296-6D8E-BED6-7124E0FE0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0" y="2323"/>
                <a:ext cx="632" cy="53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7" name="Rectangle 27">
                <a:extLst>
                  <a:ext uri="{FF2B5EF4-FFF2-40B4-BE49-F238E27FC236}">
                    <a16:creationId xmlns:a16="http://schemas.microsoft.com/office/drawing/2014/main" id="{F68373A2-FC5F-2990-D51A-608FB69A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" y="2863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8F8F8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60AD4A56-EA6C-3474-50A7-FF9B614E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011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 2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98" name="Group 33">
              <a:extLst>
                <a:ext uri="{FF2B5EF4-FFF2-40B4-BE49-F238E27FC236}">
                  <a16:creationId xmlns:a16="http://schemas.microsoft.com/office/drawing/2014/main" id="{F26AB4D0-91B6-33D2-E6C3-3767CEA2C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8" y="2587"/>
              <a:ext cx="167" cy="283"/>
              <a:chOff x="2488" y="2587"/>
              <a:chExt cx="167" cy="283"/>
            </a:xfrm>
          </p:grpSpPr>
          <p:sp>
            <p:nvSpPr>
              <p:cNvPr id="103" name="Oval 30">
                <a:extLst>
                  <a:ext uri="{FF2B5EF4-FFF2-40B4-BE49-F238E27FC236}">
                    <a16:creationId xmlns:a16="http://schemas.microsoft.com/office/drawing/2014/main" id="{374A68D9-F4F1-6BAA-0964-A8B24E73F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258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4" name="Oval 31">
                <a:extLst>
                  <a:ext uri="{FF2B5EF4-FFF2-40B4-BE49-F238E27FC236}">
                    <a16:creationId xmlns:a16="http://schemas.microsoft.com/office/drawing/2014/main" id="{EE7212D8-7026-F49A-E1CE-27A6F4763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258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5" name="Rectangle 32">
                <a:extLst>
                  <a:ext uri="{FF2B5EF4-FFF2-40B4-BE49-F238E27FC236}">
                    <a16:creationId xmlns:a16="http://schemas.microsoft.com/office/drawing/2014/main" id="{FA3AFED6-5C4A-0628-16AF-76A6A1508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2640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9" name="Group 37">
              <a:extLst>
                <a:ext uri="{FF2B5EF4-FFF2-40B4-BE49-F238E27FC236}">
                  <a16:creationId xmlns:a16="http://schemas.microsoft.com/office/drawing/2014/main" id="{7E1EDF7F-310D-5786-EDD6-19B8E98A0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0" y="1944"/>
              <a:ext cx="139" cy="252"/>
              <a:chOff x="2440" y="1944"/>
              <a:chExt cx="139" cy="252"/>
            </a:xfrm>
          </p:grpSpPr>
          <p:sp>
            <p:nvSpPr>
              <p:cNvPr id="100" name="Oval 34">
                <a:extLst>
                  <a:ext uri="{FF2B5EF4-FFF2-40B4-BE49-F238E27FC236}">
                    <a16:creationId xmlns:a16="http://schemas.microsoft.com/office/drawing/2014/main" id="{DC90BE11-E900-DF2A-7460-6FC9F05D1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48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1" name="Oval 35">
                <a:extLst>
                  <a:ext uri="{FF2B5EF4-FFF2-40B4-BE49-F238E27FC236}">
                    <a16:creationId xmlns:a16="http://schemas.microsoft.com/office/drawing/2014/main" id="{CE1DCA70-79F2-68B9-16ED-6D15BD175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48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2" name="Rectangle 36">
                <a:extLst>
                  <a:ext uri="{FF2B5EF4-FFF2-40B4-BE49-F238E27FC236}">
                    <a16:creationId xmlns:a16="http://schemas.microsoft.com/office/drawing/2014/main" id="{17A164FC-D563-3F2B-3062-45C1E12A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1944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11" name="AutoShape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A80B98-810B-CC28-E3BA-5B59C940C3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640495" y="3635316"/>
            <a:ext cx="2045269" cy="31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44EFA4-8EE3-0D10-CE04-34E24C30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481" y="5928120"/>
            <a:ext cx="990794" cy="4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3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60" name="Group 15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DF8F03-4E84-6E46-4A9C-B6A5D5E4B11D}"/>
              </a:ext>
            </a:extLst>
          </p:cNvPr>
          <p:cNvGrpSpPr/>
          <p:nvPr/>
        </p:nvGrpSpPr>
        <p:grpSpPr>
          <a:xfrm>
            <a:off x="5752872" y="3747693"/>
            <a:ext cx="1820514" cy="2127680"/>
            <a:chOff x="5752872" y="3747693"/>
            <a:chExt cx="1820514" cy="2127680"/>
          </a:xfrm>
        </p:grpSpPr>
        <p:sp>
          <p:nvSpPr>
            <p:cNvPr id="113" name="Oval 42">
              <a:extLst>
                <a:ext uri="{FF2B5EF4-FFF2-40B4-BE49-F238E27FC236}">
                  <a16:creationId xmlns:a16="http://schemas.microsoft.com/office/drawing/2014/main" id="{48E47721-500B-2BDA-E949-F44C54A6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586" y="3747693"/>
              <a:ext cx="1640710" cy="1642583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4" name="Line 43">
              <a:extLst>
                <a:ext uri="{FF2B5EF4-FFF2-40B4-BE49-F238E27FC236}">
                  <a16:creationId xmlns:a16="http://schemas.microsoft.com/office/drawing/2014/main" id="{3691F30F-A34C-B07A-6006-83AB19F0F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06941" y="4568049"/>
              <a:ext cx="33713" cy="822228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78310E75-4D97-C8BB-73DF-ABA0475FD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2872" y="5350945"/>
              <a:ext cx="1820514" cy="470112"/>
              <a:chOff x="3437" y="2674"/>
              <a:chExt cx="972" cy="251"/>
            </a:xfrm>
          </p:grpSpPr>
          <p:sp>
            <p:nvSpPr>
              <p:cNvPr id="127" name="Line 44">
                <a:extLst>
                  <a:ext uri="{FF2B5EF4-FFF2-40B4-BE49-F238E27FC236}">
                    <a16:creationId xmlns:a16="http://schemas.microsoft.com/office/drawing/2014/main" id="{36787177-3633-E72D-0493-F487A95F9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7" y="2674"/>
                <a:ext cx="972" cy="40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8" name="Rectangle 45">
                <a:extLst>
                  <a:ext uri="{FF2B5EF4-FFF2-40B4-BE49-F238E27FC236}">
                    <a16:creationId xmlns:a16="http://schemas.microsoft.com/office/drawing/2014/main" id="{3B154271-E36A-0B9F-7466-AA1A9338B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2695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DDD209EC-7D89-8BDA-5122-4FA106F98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6908" y="5300375"/>
              <a:ext cx="86156" cy="374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7" name="Line 48">
              <a:extLst>
                <a:ext uri="{FF2B5EF4-FFF2-40B4-BE49-F238E27FC236}">
                  <a16:creationId xmlns:a16="http://schemas.microsoft.com/office/drawing/2014/main" id="{E8DB8D97-70AE-AE11-90AB-5C26E9135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4" y="5300375"/>
              <a:ext cx="3746" cy="8615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19" name="Group 53">
              <a:extLst>
                <a:ext uri="{FF2B5EF4-FFF2-40B4-BE49-F238E27FC236}">
                  <a16:creationId xmlns:a16="http://schemas.microsoft.com/office/drawing/2014/main" id="{AFF32F4E-A338-28D7-7189-331E03D52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801" y="4141014"/>
              <a:ext cx="260341" cy="471985"/>
              <a:chOff x="3839" y="2028"/>
              <a:chExt cx="139" cy="252"/>
            </a:xfrm>
          </p:grpSpPr>
          <p:sp>
            <p:nvSpPr>
              <p:cNvPr id="124" name="Oval 50">
                <a:extLst>
                  <a:ext uri="{FF2B5EF4-FFF2-40B4-BE49-F238E27FC236}">
                    <a16:creationId xmlns:a16="http://schemas.microsoft.com/office/drawing/2014/main" id="{AADD1176-9CB6-4AE7-050B-E915D4E92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223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5" name="Oval 51">
                <a:extLst>
                  <a:ext uri="{FF2B5EF4-FFF2-40B4-BE49-F238E27FC236}">
                    <a16:creationId xmlns:a16="http://schemas.microsoft.com/office/drawing/2014/main" id="{0611A121-3E81-F989-EE63-A6487E54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22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6" name="Rectangle 52">
                <a:extLst>
                  <a:ext uri="{FF2B5EF4-FFF2-40B4-BE49-F238E27FC236}">
                    <a16:creationId xmlns:a16="http://schemas.microsoft.com/office/drawing/2014/main" id="{0C6D87E8-715B-7892-449E-F298878A7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2028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20" name="Group 57">
              <a:extLst>
                <a:ext uri="{FF2B5EF4-FFF2-40B4-BE49-F238E27FC236}">
                  <a16:creationId xmlns:a16="http://schemas.microsoft.com/office/drawing/2014/main" id="{47B14629-A1D5-B0B4-1FF1-8F9975FF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8288" y="5345326"/>
              <a:ext cx="279071" cy="530047"/>
              <a:chOff x="3851" y="2671"/>
              <a:chExt cx="149" cy="283"/>
            </a:xfrm>
          </p:grpSpPr>
          <p:sp>
            <p:nvSpPr>
              <p:cNvPr id="121" name="Oval 54">
                <a:extLst>
                  <a:ext uri="{FF2B5EF4-FFF2-40B4-BE49-F238E27FC236}">
                    <a16:creationId xmlns:a16="http://schemas.microsoft.com/office/drawing/2014/main" id="{ECAE0F2C-1C0F-12B7-E0E8-C8D1C68DC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671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2" name="Oval 55">
                <a:extLst>
                  <a:ext uri="{FF2B5EF4-FFF2-40B4-BE49-F238E27FC236}">
                    <a16:creationId xmlns:a16="http://schemas.microsoft.com/office/drawing/2014/main" id="{45BC7B33-DFD2-ADC2-FCCB-A4619E5F3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6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3" name="Rectangle 56">
                <a:extLst>
                  <a:ext uri="{FF2B5EF4-FFF2-40B4-BE49-F238E27FC236}">
                    <a16:creationId xmlns:a16="http://schemas.microsoft.com/office/drawing/2014/main" id="{2583FA69-FF16-2E3F-8494-397072C25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" y="2724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31" name="Group 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4C367F-3EE9-139E-8BD6-17C025C089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65039" y="3556652"/>
            <a:ext cx="2530364" cy="3227105"/>
            <a:chOff x="4943" y="1734"/>
            <a:chExt cx="1351" cy="1723"/>
          </a:xfrm>
        </p:grpSpPr>
        <p:sp>
          <p:nvSpPr>
            <p:cNvPr id="132" name="AutoShape 59">
              <a:extLst>
                <a:ext uri="{FF2B5EF4-FFF2-40B4-BE49-F238E27FC236}">
                  <a16:creationId xmlns:a16="http://schemas.microsoft.com/office/drawing/2014/main" id="{C7D3AE6C-AEE9-1D9F-9E1C-4468E7B7EA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43" y="1734"/>
              <a:ext cx="1351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62">
              <a:extLst>
                <a:ext uri="{FF2B5EF4-FFF2-40B4-BE49-F238E27FC236}">
                  <a16:creationId xmlns:a16="http://schemas.microsoft.com/office/drawing/2014/main" id="{CC742329-585D-0DD4-10C7-6A75FB2B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" y="1795"/>
              <a:ext cx="887" cy="88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5" name="Line 63">
              <a:extLst>
                <a:ext uri="{FF2B5EF4-FFF2-40B4-BE49-F238E27FC236}">
                  <a16:creationId xmlns:a16="http://schemas.microsoft.com/office/drawing/2014/main" id="{7E96C9AC-B2F2-44B4-7880-8E476E8B6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7" y="2238"/>
              <a:ext cx="175" cy="40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6" name="Line 64">
              <a:extLst>
                <a:ext uri="{FF2B5EF4-FFF2-40B4-BE49-F238E27FC236}">
                  <a16:creationId xmlns:a16="http://schemas.microsoft.com/office/drawing/2014/main" id="{6CC371C2-71A8-2F15-D1E4-423E18F76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7" y="2238"/>
              <a:ext cx="227" cy="530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37" name="Group 67">
              <a:extLst>
                <a:ext uri="{FF2B5EF4-FFF2-40B4-BE49-F238E27FC236}">
                  <a16:creationId xmlns:a16="http://schemas.microsoft.com/office/drawing/2014/main" id="{85B36074-3A7D-859B-62C2-74F462FEE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" y="2529"/>
              <a:ext cx="1017" cy="433"/>
              <a:chOff x="5219" y="2529"/>
              <a:chExt cx="1017" cy="433"/>
            </a:xfrm>
          </p:grpSpPr>
          <p:sp>
            <p:nvSpPr>
              <p:cNvPr id="149" name="Line 65">
                <a:extLst>
                  <a:ext uri="{FF2B5EF4-FFF2-40B4-BE49-F238E27FC236}">
                    <a16:creationId xmlns:a16="http://schemas.microsoft.com/office/drawing/2014/main" id="{5DBC4A13-0F99-58B9-CD5A-6698E2094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9" y="2529"/>
                <a:ext cx="1017" cy="433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50" name="Rectangle 66">
                <a:extLst>
                  <a:ext uri="{FF2B5EF4-FFF2-40B4-BE49-F238E27FC236}">
                    <a16:creationId xmlns:a16="http://schemas.microsoft.com/office/drawing/2014/main" id="{A1ED0CDA-D9AE-5EB0-54C4-C3B0F6F65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" y="2593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38" name="Line 68">
              <a:extLst>
                <a:ext uri="{FF2B5EF4-FFF2-40B4-BE49-F238E27FC236}">
                  <a16:creationId xmlns:a16="http://schemas.microsoft.com/office/drawing/2014/main" id="{CAC3D303-5205-FC9A-4009-E4A09424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8" y="2682"/>
              <a:ext cx="60" cy="2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9" name="Line 69">
              <a:extLst>
                <a:ext uri="{FF2B5EF4-FFF2-40B4-BE49-F238E27FC236}">
                  <a16:creationId xmlns:a16="http://schemas.microsoft.com/office/drawing/2014/main" id="{30473D09-FE85-CB08-DB4D-18D738350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" y="2682"/>
              <a:ext cx="26" cy="61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" name="Rectangle 70">
              <a:extLst>
                <a:ext uri="{FF2B5EF4-FFF2-40B4-BE49-F238E27FC236}">
                  <a16:creationId xmlns:a16="http://schemas.microsoft.com/office/drawing/2014/main" id="{AD92F3DF-F720-3700-330A-E22DC9491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" y="2996"/>
              <a:ext cx="52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4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41" name="Group 74">
              <a:extLst>
                <a:ext uri="{FF2B5EF4-FFF2-40B4-BE49-F238E27FC236}">
                  <a16:creationId xmlns:a16="http://schemas.microsoft.com/office/drawing/2014/main" id="{303C0B15-0E3D-80B7-74BD-1C8331706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2022"/>
              <a:ext cx="192" cy="240"/>
              <a:chOff x="5279" y="2022"/>
              <a:chExt cx="192" cy="240"/>
            </a:xfrm>
          </p:grpSpPr>
          <p:sp>
            <p:nvSpPr>
              <p:cNvPr id="146" name="Oval 71">
                <a:extLst>
                  <a:ext uri="{FF2B5EF4-FFF2-40B4-BE49-F238E27FC236}">
                    <a16:creationId xmlns:a16="http://schemas.microsoft.com/office/drawing/2014/main" id="{90F373A0-70E5-2578-03C2-B149B101D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" y="2214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7" name="Oval 72">
                <a:extLst>
                  <a:ext uri="{FF2B5EF4-FFF2-40B4-BE49-F238E27FC236}">
                    <a16:creationId xmlns:a16="http://schemas.microsoft.com/office/drawing/2014/main" id="{DECA85B1-AB92-DAE5-468D-AFA8A2A0A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" y="221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8" name="Rectangle 73">
                <a:extLst>
                  <a:ext uri="{FF2B5EF4-FFF2-40B4-BE49-F238E27FC236}">
                    <a16:creationId xmlns:a16="http://schemas.microsoft.com/office/drawing/2014/main" id="{D0F12061-D186-7337-5E53-56AD3DA5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9" y="2022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2" name="Group 78">
              <a:extLst>
                <a:ext uri="{FF2B5EF4-FFF2-40B4-BE49-F238E27FC236}">
                  <a16:creationId xmlns:a16="http://schemas.microsoft.com/office/drawing/2014/main" id="{8BB47409-4195-E752-7F82-D43AFEE69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0" y="2744"/>
              <a:ext cx="187" cy="282"/>
              <a:chOff x="5650" y="2744"/>
              <a:chExt cx="187" cy="282"/>
            </a:xfrm>
          </p:grpSpPr>
          <p:sp>
            <p:nvSpPr>
              <p:cNvPr id="143" name="Oval 75">
                <a:extLst>
                  <a:ext uri="{FF2B5EF4-FFF2-40B4-BE49-F238E27FC236}">
                    <a16:creationId xmlns:a16="http://schemas.microsoft.com/office/drawing/2014/main" id="{58D1E39A-6CAB-5719-5FB8-B7D22721B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0" y="2744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4" name="Oval 76">
                <a:extLst>
                  <a:ext uri="{FF2B5EF4-FFF2-40B4-BE49-F238E27FC236}">
                    <a16:creationId xmlns:a16="http://schemas.microsoft.com/office/drawing/2014/main" id="{90BE8E52-6FE7-185F-F566-EF6D46B95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0" y="274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5" name="Rectangle 77">
                <a:extLst>
                  <a:ext uri="{FF2B5EF4-FFF2-40B4-BE49-F238E27FC236}">
                    <a16:creationId xmlns:a16="http://schemas.microsoft.com/office/drawing/2014/main" id="{7B838E9B-0C16-208E-7658-369331C3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" y="2796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52" name="TextBox 1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60D92C-170B-F3A4-F8CA-44CAA2479656}"/>
              </a:ext>
            </a:extLst>
          </p:cNvPr>
          <p:cNvSpPr txBox="1"/>
          <p:nvPr/>
        </p:nvSpPr>
        <p:spPr>
          <a:xfrm>
            <a:off x="1598009" y="626860"/>
            <a:ext cx="4562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5" name="Picture 1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6C8B23-4776-758A-EB6A-9795988E70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1325" y="4965405"/>
            <a:ext cx="1714869" cy="1837839"/>
          </a:xfrm>
          <a:prstGeom prst="rect">
            <a:avLst/>
          </a:prstGeom>
        </p:spPr>
      </p:pic>
      <p:grpSp>
        <p:nvGrpSpPr>
          <p:cNvPr id="159" name="Group 1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CE14A1-D57A-752E-DB0D-C01C7F63DA6A}"/>
              </a:ext>
            </a:extLst>
          </p:cNvPr>
          <p:cNvGrpSpPr/>
          <p:nvPr/>
        </p:nvGrpSpPr>
        <p:grpSpPr>
          <a:xfrm>
            <a:off x="537891" y="1556940"/>
            <a:ext cx="4512622" cy="2550962"/>
            <a:chOff x="537891" y="1556940"/>
            <a:chExt cx="4169270" cy="2550962"/>
          </a:xfrm>
        </p:grpSpPr>
        <p:sp>
          <p:nvSpPr>
            <p:cNvPr id="157" name="Thought Bubble: Cloud 156">
              <a:extLst>
                <a:ext uri="{FF2B5EF4-FFF2-40B4-BE49-F238E27FC236}">
                  <a16:creationId xmlns:a16="http://schemas.microsoft.com/office/drawing/2014/main" id="{6CA27162-4970-66D9-AFDC-4BC7457CA3E5}"/>
                </a:ext>
              </a:extLst>
            </p:cNvPr>
            <p:cNvSpPr/>
            <p:nvPr/>
          </p:nvSpPr>
          <p:spPr>
            <a:xfrm>
              <a:off x="537891" y="1556940"/>
              <a:ext cx="4169270" cy="2550962"/>
            </a:xfrm>
            <a:prstGeom prst="cloudCallout">
              <a:avLst>
                <a:gd name="adj1" fmla="val -34543"/>
                <a:gd name="adj2" fmla="val 88108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520825">
                <a:tabLst>
                  <a:tab pos="446088" algn="l"/>
                </a:tabLst>
              </a:pP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D860BDA-10AA-978C-D418-C12173826CB3}"/>
                </a:ext>
              </a:extLst>
            </p:cNvPr>
            <p:cNvSpPr txBox="1"/>
            <p:nvPr/>
          </p:nvSpPr>
          <p:spPr>
            <a:xfrm>
              <a:off x="1212409" y="1931065"/>
              <a:ext cx="282023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ình nào cho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iết đường thẳng 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 tiếp tuyến của đường tròn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(O)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39C97F-A4D2-AB8E-F41D-BEB4F93B711D}"/>
              </a:ext>
            </a:extLst>
          </p:cNvPr>
          <p:cNvSpPr txBox="1"/>
          <p:nvPr/>
        </p:nvSpPr>
        <p:spPr>
          <a:xfrm>
            <a:off x="3834412" y="3679216"/>
            <a:ext cx="8230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ường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tuyến của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(</a:t>
            </a:r>
            <a:r>
              <a:rPr lang="vi-VN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" name="Picture 16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BE223E-5CE8-1099-D298-22E2F8F1B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90359" y="75173"/>
            <a:ext cx="948914" cy="9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5" presetClass="emph" presetSubtype="0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184 -0.3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allAtOnce"/>
      <p:bldP spid="118" grpId="1" build="allAtOnce"/>
      <p:bldP spid="118" grpId="3" build="allAtOnce"/>
      <p:bldP spid="118" grpId="4" build="allAtOnce"/>
      <p:bldP spid="118" grpId="5" build="allAtOnce"/>
      <p:bldP spid="152" grpId="0"/>
      <p:bldP spid="152" grpId="1"/>
      <p:bldP spid="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7C690A-6FB6-4E0A-0EC0-FE9C8267CDD7}"/>
              </a:ext>
            </a:extLst>
          </p:cNvPr>
          <p:cNvSpPr txBox="1"/>
          <p:nvPr/>
        </p:nvSpPr>
        <p:spPr>
          <a:xfrm>
            <a:off x="502261" y="459548"/>
            <a:ext cx="818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FD9AA6-618F-8A56-8482-A71D2BDB1C2A}"/>
              </a:ext>
            </a:extLst>
          </p:cNvPr>
          <p:cNvSpPr txBox="1"/>
          <p:nvPr/>
        </p:nvSpPr>
        <p:spPr>
          <a:xfrm>
            <a:off x="502261" y="992791"/>
            <a:ext cx="645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84CBAA-6AF6-066F-8996-4C4D030A2C33}"/>
              </a:ext>
            </a:extLst>
          </p:cNvPr>
          <p:cNvSpPr txBox="1">
            <a:spLocks/>
          </p:cNvSpPr>
          <p:nvPr/>
        </p:nvSpPr>
        <p:spPr>
          <a:xfrm>
            <a:off x="-5704" y="67258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706A1F-6A5F-79A3-36ED-D76A18CF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962" y="1577566"/>
            <a:ext cx="780650" cy="383097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FC7398-6A25-5E70-C10C-8C0CAF8BBE50}"/>
              </a:ext>
            </a:extLst>
          </p:cNvPr>
          <p:cNvSpPr txBox="1"/>
          <p:nvPr/>
        </p:nvSpPr>
        <p:spPr>
          <a:xfrm>
            <a:off x="1090612" y="1493539"/>
            <a:ext cx="4832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 SGK.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8CBCB7-C28A-10F1-BB16-E58B2C4CB5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95603" y="2113756"/>
            <a:ext cx="36972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36927A-C463-D9F2-23F6-730EB055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903" y="2209006"/>
            <a:ext cx="2078038" cy="2078038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4" name="Group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5B2C20-969B-91C5-B5E9-18F20B5017A8}"/>
              </a:ext>
            </a:extLst>
          </p:cNvPr>
          <p:cNvGrpSpPr>
            <a:grpSpLocks/>
          </p:cNvGrpSpPr>
          <p:nvPr/>
        </p:nvGrpSpPr>
        <p:grpSpPr bwMode="auto">
          <a:xfrm>
            <a:off x="10000603" y="3247231"/>
            <a:ext cx="323850" cy="1039813"/>
            <a:chOff x="5864" y="1870"/>
            <a:chExt cx="204" cy="655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B27CC32-5854-8DC5-805C-8288E982C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4" y="1870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3ACF3798-7020-E953-8D93-B1FA52CE6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" y="2081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5" name="Lin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237AB-15E5-66B7-3A4E-A8C49A731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2191" y="4179094"/>
            <a:ext cx="107950" cy="0"/>
          </a:xfrm>
          <a:prstGeom prst="line">
            <a:avLst/>
          </a:prstGeom>
          <a:noFill/>
          <a:ln w="285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AF8748-5A7D-F35A-345A-ECC0A4320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0141" y="4179094"/>
            <a:ext cx="0" cy="107950"/>
          </a:xfrm>
          <a:prstGeom prst="line">
            <a:avLst/>
          </a:prstGeom>
          <a:noFill/>
          <a:ln w="285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D00C1965-F869-252D-E65F-F967A8281E95}"/>
              </a:ext>
            </a:extLst>
          </p:cNvPr>
          <p:cNvGrpSpPr>
            <a:grpSpLocks/>
          </p:cNvGrpSpPr>
          <p:nvPr/>
        </p:nvGrpSpPr>
        <p:grpSpPr bwMode="auto">
          <a:xfrm>
            <a:off x="8190853" y="4220368"/>
            <a:ext cx="3506788" cy="430213"/>
            <a:chOff x="4724" y="2483"/>
            <a:chExt cx="2209" cy="271"/>
          </a:xfrm>
        </p:grpSpPr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8CA2BB5E-8333-0BEA-E5C0-0AC7D794B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24" y="2514"/>
              <a:ext cx="2209" cy="21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 dirty="0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140315C7-9136-3342-9647-E6AE4DCC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2483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45E013B-1F59-A402-DDDA-6D0D30E6B111}"/>
              </a:ext>
            </a:extLst>
          </p:cNvPr>
          <p:cNvGrpSpPr>
            <a:grpSpLocks/>
          </p:cNvGrpSpPr>
          <p:nvPr/>
        </p:nvGrpSpPr>
        <p:grpSpPr bwMode="auto">
          <a:xfrm>
            <a:off x="9824392" y="2839243"/>
            <a:ext cx="260350" cy="446089"/>
            <a:chOff x="5753" y="1613"/>
            <a:chExt cx="164" cy="281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9EEE7FA1-8E79-96A7-6588-324BE64D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846"/>
              <a:ext cx="49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0019EB32-7873-E757-C241-58746ECA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846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40F0024A-2183-3E1D-667B-4469E1AC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161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1BE461B8-861A-F5C8-6697-E1581B8DF336}"/>
              </a:ext>
            </a:extLst>
          </p:cNvPr>
          <p:cNvGrpSpPr>
            <a:grpSpLocks/>
          </p:cNvGrpSpPr>
          <p:nvPr/>
        </p:nvGrpSpPr>
        <p:grpSpPr bwMode="auto">
          <a:xfrm>
            <a:off x="9906941" y="4248943"/>
            <a:ext cx="279400" cy="515938"/>
            <a:chOff x="5805" y="2501"/>
            <a:chExt cx="176" cy="3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892082-458F-2B07-5BF1-92D7744C8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" y="2501"/>
              <a:ext cx="49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183BE3-2542-47FB-C5DF-CE1E05020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" y="2501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C798-46AE-5C8C-804E-E9F39179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" y="2555"/>
              <a:ext cx="1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243FCE-5BF7-C8D4-822A-F617666B711E}"/>
                  </a:ext>
                </a:extLst>
              </p:cNvPr>
              <p:cNvSpPr txBox="1"/>
              <p:nvPr/>
            </p:nvSpPr>
            <p:spPr>
              <a:xfrm>
                <a:off x="284904" y="2064380"/>
                <a:ext cx="7747200" cy="4708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 tuyến của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(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O;R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Gọi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chiếu của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33).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So sánh khoảng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tâm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(O;R)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Điểm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 là tiếp điểm của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(O;R)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góc với bán kính đi qua tiếp điểm hay 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243FCE-5BF7-C8D4-822A-F617666B7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4" y="2064380"/>
                <a:ext cx="7747200" cy="4708981"/>
              </a:xfrm>
              <a:prstGeom prst="rect">
                <a:avLst/>
              </a:prstGeom>
              <a:blipFill>
                <a:blip r:embed="rId3"/>
                <a:stretch>
                  <a:fillRect l="-1652" t="-1425" r="-1574" b="-27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15B0D0-4D1A-0C6A-2452-92DA42A02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44" y="-120817"/>
            <a:ext cx="1139502" cy="1139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15100-6992-51ED-4418-3489EA387205}"/>
              </a:ext>
            </a:extLst>
          </p:cNvPr>
          <p:cNvSpPr txBox="1"/>
          <p:nvPr/>
        </p:nvSpPr>
        <p:spPr>
          <a:xfrm>
            <a:off x="9367303" y="4707732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93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3" grpId="0" animBg="1"/>
      <p:bldP spid="15" grpId="0" animBg="1"/>
      <p:bldP spid="16" grpId="0" animBg="1"/>
      <p:bldP spid="31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485276-C2BA-A6A7-0920-4F5C68A9D9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40595" y="623709"/>
            <a:ext cx="3697288" cy="2651126"/>
            <a:chOff x="4664" y="1156"/>
            <a:chExt cx="2329" cy="167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A073865-0D88-11C4-BD0B-82BF320AFE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4" y="1156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BE8016CA-4082-D97A-8063-437197B1D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216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FB0C4686-FCDA-4C77-5ECF-F04C92FA5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4" y="1870"/>
              <a:ext cx="204" cy="655"/>
              <a:chOff x="5864" y="1870"/>
              <a:chExt cx="204" cy="655"/>
            </a:xfrm>
          </p:grpSpPr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2EF64E38-0B10-FC86-871F-2839504E3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4" y="1870"/>
                <a:ext cx="6" cy="65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925CB30E-34FF-BDF0-F56C-9708BBEA6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8" y="2081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829B53EA-E24F-8EBC-FDC7-5BD5F2276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5" y="2457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4C41E092-CCE4-9BD0-25AA-8C6173CAA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2457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002F82EE-2DAC-37B1-0A11-5A280F1A3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483"/>
              <a:ext cx="2209" cy="271"/>
              <a:chOff x="4724" y="2483"/>
              <a:chExt cx="2209" cy="271"/>
            </a:xfrm>
          </p:grpSpPr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73AA99B-41D9-8698-E4F6-08F5F5B36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24" y="2514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9F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D12F89A7-6973-1F38-764B-CB5F445CF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2483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7B59BB79-04C3-36EA-353C-B2FFFD2E7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0" y="1627"/>
              <a:ext cx="164" cy="271"/>
              <a:chOff x="5760" y="1627"/>
              <a:chExt cx="164" cy="271"/>
            </a:xfrm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3EDD3858-64E9-10C0-735D-8902B029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2BBCB9C2-A076-61F2-2B05-4A5E8AC06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E4DADDBC-7C8D-0D22-F1D7-E6DDEE9DE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627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639F8762-80DE-842D-05C6-D8D42B128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5" y="2501"/>
              <a:ext cx="176" cy="325"/>
              <a:chOff x="5805" y="2501"/>
              <a:chExt cx="176" cy="32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82FF69C-E8A0-DD08-FE63-FC3D479DF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FFEAFC6-11F1-D30C-F9A7-DED384A4A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642A8F-4B64-DF85-A5C3-EED14FD58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" y="2555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2EE7F4-70EE-6F19-C926-E7CB583DB48E}"/>
              </a:ext>
            </a:extLst>
          </p:cNvPr>
          <p:cNvSpPr txBox="1"/>
          <p:nvPr/>
        </p:nvSpPr>
        <p:spPr>
          <a:xfrm>
            <a:off x="2187665" y="1297910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B87763-4DF4-4A66-8924-98ADE35390DB}"/>
                  </a:ext>
                </a:extLst>
              </p:cNvPr>
              <p:cNvSpPr txBox="1"/>
              <p:nvPr/>
            </p:nvSpPr>
            <p:spPr>
              <a:xfrm>
                <a:off x="424553" y="1938953"/>
                <a:ext cx="7363591" cy="3570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spcBef>
                    <a:spcPts val="1200"/>
                  </a:spcBef>
                  <a:buAutoNum type="alphaLcParenR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ên khoảng cách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từ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chính là tiếp điểm của của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Từ các điều trên suy ra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bán kính đi qua tiếp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B87763-4DF4-4A66-8924-98ADE35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3" y="1938953"/>
                <a:ext cx="7363591" cy="3570208"/>
              </a:xfrm>
              <a:prstGeom prst="rect">
                <a:avLst/>
              </a:prstGeom>
              <a:blipFill>
                <a:blip r:embed="rId2"/>
                <a:stretch>
                  <a:fillRect l="-1738" t="-1706" r="-1656" b="-3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FFBD0-78F6-5D52-A710-23941E68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265" y="758829"/>
            <a:ext cx="780650" cy="383097"/>
          </a:xfrm>
          <a:prstGeom prst="rect">
            <a:avLst/>
          </a:prstGeom>
        </p:spPr>
      </p:pic>
      <p:sp>
        <p:nvSpPr>
          <p:cNvPr id="25" name="TextBox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410AEB-00DB-CC6A-AF39-12E7B3BFC221}"/>
              </a:ext>
            </a:extLst>
          </p:cNvPr>
          <p:cNvSpPr txBox="1"/>
          <p:nvPr/>
        </p:nvSpPr>
        <p:spPr>
          <a:xfrm>
            <a:off x="1139915" y="656868"/>
            <a:ext cx="5737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 SGK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B88677-A944-5A00-D2C4-E21DF73FF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81" y="5566673"/>
            <a:ext cx="1139502" cy="1139502"/>
          </a:xfrm>
          <a:prstGeom prst="rect">
            <a:avLst/>
          </a:prstGeom>
        </p:spPr>
      </p:pic>
      <p:sp>
        <p:nvSpPr>
          <p:cNvPr id="27" name="TextBox 2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69695-26EB-004C-FEDB-8209E0E7D9FC}"/>
              </a:ext>
            </a:extLst>
          </p:cNvPr>
          <p:cNvSpPr txBox="1"/>
          <p:nvPr/>
        </p:nvSpPr>
        <p:spPr>
          <a:xfrm>
            <a:off x="9699882" y="3254197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43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F23FBA-4E49-39E4-701C-C9A1200876DE}"/>
              </a:ext>
            </a:extLst>
          </p:cNvPr>
          <p:cNvSpPr txBox="1"/>
          <p:nvPr/>
        </p:nvSpPr>
        <p:spPr>
          <a:xfrm>
            <a:off x="705589" y="1642288"/>
            <a:ext cx="10051312" cy="10436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Nhận xét: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Nếu một đường thẳng là tiếp tuyến của một đường tròn thì đường thẳng đó vuông góc với bán kính đi qua tiếp điểm.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C113A9-A13E-AA65-05A4-AA3007D42B77}"/>
              </a:ext>
            </a:extLst>
          </p:cNvPr>
          <p:cNvSpPr txBox="1"/>
          <p:nvPr/>
        </p:nvSpPr>
        <p:spPr>
          <a:xfrm>
            <a:off x="476861" y="54844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3BCA3D-CD02-80A3-CEE7-274E1D5C2AB9}"/>
              </a:ext>
            </a:extLst>
          </p:cNvPr>
          <p:cNvSpPr txBox="1"/>
          <p:nvPr/>
        </p:nvSpPr>
        <p:spPr>
          <a:xfrm>
            <a:off x="476861" y="104530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DCD9FA-5D1D-81F4-3191-D3F73D6C4638}"/>
              </a:ext>
            </a:extLst>
          </p:cNvPr>
          <p:cNvSpPr txBox="1">
            <a:spLocks/>
          </p:cNvSpPr>
          <p:nvPr/>
        </p:nvSpPr>
        <p:spPr>
          <a:xfrm>
            <a:off x="-31104" y="57838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0E1824-AA7B-8CC8-71BF-81CDDDD95B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571" y="3517900"/>
            <a:ext cx="3697288" cy="2651126"/>
            <a:chOff x="4664" y="1156"/>
            <a:chExt cx="2329" cy="167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9235CA8-EF0E-831D-A710-CF03A60BFE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4" y="1156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36D838-071A-D680-442C-E2C1EB829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216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F8B8E5-6428-6B35-4355-1344F4B28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4" y="1870"/>
              <a:ext cx="204" cy="655"/>
              <a:chOff x="5864" y="1870"/>
              <a:chExt cx="204" cy="655"/>
            </a:xfrm>
          </p:grpSpPr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29BD661F-708B-54D7-B1FB-82F247ADE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4" y="1870"/>
                <a:ext cx="6" cy="65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C4A58EAF-A601-6EB7-CB9C-BFB38AAE0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8" y="2081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CC62564C-C4E1-BBF4-7109-F1BEADF73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5" y="2457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4D0B1A8-F5E9-EF89-415E-F3D71FBC2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2457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70A07FA2-C2DC-8375-DAD9-79D65D14B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483"/>
              <a:ext cx="2209" cy="271"/>
              <a:chOff x="4724" y="2483"/>
              <a:chExt cx="2209" cy="271"/>
            </a:xfrm>
          </p:grpSpPr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9E0731C2-03F7-F2C7-F691-59977FF80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24" y="2514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 dirty="0"/>
              </a:p>
            </p:txBody>
          </p:sp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2AB485B1-4F13-334B-0199-51AD0568D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2483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8E3492B1-C94C-395F-65F7-6E59B396B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9" y="1620"/>
              <a:ext cx="164" cy="274"/>
              <a:chOff x="5739" y="1620"/>
              <a:chExt cx="164" cy="274"/>
            </a:xfrm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8AC7E6A4-764A-597C-2900-ACD79826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0E79D261-46BB-80E0-50C3-0022CE447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1BC3FA33-BF93-9E23-C847-8B571E3AB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9" y="162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4E6EC7CF-9FF6-83F1-60C2-D1B7D4F07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5" y="2501"/>
              <a:ext cx="176" cy="325"/>
              <a:chOff x="5805" y="2501"/>
              <a:chExt cx="176" cy="32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4DB097B-07BB-D88A-F74E-C0AEA18C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2EB059-33E7-CD42-1BA5-17E9C881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6BC74A-A1C7-ABBF-3AC5-373CF3DE9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" y="2555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ED1CFD-9C8A-22D2-0757-BC3054D4E4E8}"/>
                  </a:ext>
                </a:extLst>
              </p:cNvPr>
              <p:cNvSpPr txBox="1"/>
              <p:nvPr/>
            </p:nvSpPr>
            <p:spPr>
              <a:xfrm>
                <a:off x="3601947" y="3867023"/>
                <a:ext cx="79815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ED1CFD-9C8A-22D2-0757-BC3054D4E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47" y="3867023"/>
                <a:ext cx="7981557" cy="523220"/>
              </a:xfrm>
              <a:prstGeom prst="rect">
                <a:avLst/>
              </a:prstGeom>
              <a:blipFill>
                <a:blip r:embed="rId2"/>
                <a:stretch>
                  <a:fillRect l="-16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8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D29B32-B67D-9C5C-CC60-EA063D76AFC8}"/>
              </a:ext>
            </a:extLst>
          </p:cNvPr>
          <p:cNvSpPr txBox="1"/>
          <p:nvPr/>
        </p:nvSpPr>
        <p:spPr>
          <a:xfrm>
            <a:off x="502261" y="1791393"/>
            <a:ext cx="386227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106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02EF84-1220-EE46-ACB6-90D147F05BA7}"/>
              </a:ext>
            </a:extLst>
          </p:cNvPr>
          <p:cNvSpPr txBox="1"/>
          <p:nvPr/>
        </p:nvSpPr>
        <p:spPr>
          <a:xfrm>
            <a:off x="502261" y="54844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650C23-1717-8ED8-7CDF-B7950F668B2E}"/>
              </a:ext>
            </a:extLst>
          </p:cNvPr>
          <p:cNvSpPr txBox="1"/>
          <p:nvPr/>
        </p:nvSpPr>
        <p:spPr>
          <a:xfrm>
            <a:off x="502261" y="103387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chất tiếp tuyến của đường 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3E48F4-E3EA-A7C4-C227-F51496679251}"/>
              </a:ext>
            </a:extLst>
          </p:cNvPr>
          <p:cNvSpPr txBox="1">
            <a:spLocks/>
          </p:cNvSpPr>
          <p:nvPr/>
        </p:nvSpPr>
        <p:spPr>
          <a:xfrm>
            <a:off x="-5704" y="68471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13" name="AutoShap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F13A63-B49B-6431-2B7E-E78E2F466C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92177" y="1822112"/>
            <a:ext cx="3212250" cy="368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6B81BA-3420-DBC2-004E-E61A732F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952" y="1935887"/>
            <a:ext cx="2575110" cy="2573214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16" name="Lin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CBB4B4-5D41-A46A-5626-C99D0C5E3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507" y="3210168"/>
            <a:ext cx="1287555" cy="1137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17" name="Lin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CF0407-F101-A5CF-E7EC-CE014F33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3507" y="3221546"/>
            <a:ext cx="1304621" cy="1894356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 dirty="0"/>
          </a:p>
        </p:txBody>
      </p:sp>
      <p:sp>
        <p:nvSpPr>
          <p:cNvPr id="18" name="Lin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3544AA-B914-86EE-052D-90EC0273EF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81062" y="3210168"/>
            <a:ext cx="17066" cy="1905733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grpSp>
        <p:nvGrpSpPr>
          <p:cNvPr id="19" name="Group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45BEFE-B5ED-4447-A100-F822F1786555}"/>
              </a:ext>
            </a:extLst>
          </p:cNvPr>
          <p:cNvGrpSpPr>
            <a:grpSpLocks/>
          </p:cNvGrpSpPr>
          <p:nvPr/>
        </p:nvGrpSpPr>
        <p:grpSpPr bwMode="auto">
          <a:xfrm>
            <a:off x="10935558" y="2950384"/>
            <a:ext cx="396317" cy="430449"/>
            <a:chOff x="6383" y="1693"/>
            <a:chExt cx="209" cy="227"/>
          </a:xfrm>
        </p:grpSpPr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DB159BC5-2349-2952-553C-661801D48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1806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BB5D0D82-057E-F918-00F3-FE003AE8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180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1313951A-CA42-48C1-492F-A55A7BD80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" y="1693"/>
              <a:ext cx="13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F95AAED4-C236-6D08-FC3B-2A624CA780AD}"/>
              </a:ext>
            </a:extLst>
          </p:cNvPr>
          <p:cNvGrpSpPr>
            <a:grpSpLocks/>
          </p:cNvGrpSpPr>
          <p:nvPr/>
        </p:nvGrpSpPr>
        <p:grpSpPr bwMode="auto">
          <a:xfrm>
            <a:off x="9329427" y="2950384"/>
            <a:ext cx="409590" cy="430449"/>
            <a:chOff x="5536" y="1693"/>
            <a:chExt cx="216" cy="227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E47CF1A2-2E85-6D98-A67B-648D7C533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" y="1812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4015CC91-C765-86B0-8981-13DEAEEC9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" y="181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23A50A35-88A5-3B84-710A-C0ABAF59D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" y="1693"/>
              <a:ext cx="13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EBD1514-C360-0A23-1942-B865FCA8E6F1}"/>
              </a:ext>
            </a:extLst>
          </p:cNvPr>
          <p:cNvGrpSpPr>
            <a:grpSpLocks/>
          </p:cNvGrpSpPr>
          <p:nvPr/>
        </p:nvGrpSpPr>
        <p:grpSpPr bwMode="auto">
          <a:xfrm>
            <a:off x="10952623" y="5021092"/>
            <a:ext cx="447516" cy="430449"/>
            <a:chOff x="6392" y="2785"/>
            <a:chExt cx="236" cy="227"/>
          </a:xfrm>
        </p:grpSpPr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AAA27FD7-0E42-C892-2230-30AC8307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" y="2811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9B5FD205-3251-FF11-73FD-83075F25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" y="281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3D32862D-FC65-17F7-5CD1-6E87973D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" y="2785"/>
              <a:ext cx="16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1BD19F-7DF7-5739-3D00-1387D26FA6A4}"/>
                  </a:ext>
                </a:extLst>
              </p:cNvPr>
              <p:cNvSpPr txBox="1"/>
              <p:nvPr/>
            </p:nvSpPr>
            <p:spPr>
              <a:xfrm>
                <a:off x="603371" y="2405979"/>
                <a:ext cx="7128948" cy="2985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;3 </m:t>
                        </m:r>
                        <m:r>
                          <m:rPr>
                            <m:nor/>
                          </m:rPr>
                          <a:rPr lang="vi-VN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phải là tam giác vuông hay không? Vì sao?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độ dài đoạn thẳng </a:t>
                </a:r>
                <a:r>
                  <a:rPr lang="vi-VN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1BD19F-7DF7-5739-3D00-1387D26F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1" y="2405979"/>
                <a:ext cx="7128948" cy="2985433"/>
              </a:xfrm>
              <a:prstGeom prst="rect">
                <a:avLst/>
              </a:prstGeom>
              <a:blipFill>
                <a:blip r:embed="rId2"/>
                <a:stretch>
                  <a:fillRect l="-1796" t="-2249" r="-1711" b="-4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6026F0-136A-F624-1C90-3C82FD55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648622"/>
            <a:ext cx="948914" cy="94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FE55B-A51D-95E3-B22D-E5CE31448515}"/>
              </a:ext>
            </a:extLst>
          </p:cNvPr>
          <p:cNvSpPr txBox="1"/>
          <p:nvPr/>
        </p:nvSpPr>
        <p:spPr>
          <a:xfrm>
            <a:off x="9014177" y="4853419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5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82FB17-5CC5-A944-010B-B1520CA63EC3}"/>
              </a:ext>
            </a:extLst>
          </p:cNvPr>
          <p:cNvSpPr txBox="1"/>
          <p:nvPr/>
        </p:nvSpPr>
        <p:spPr>
          <a:xfrm>
            <a:off x="4830134" y="789399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A852AA-FBFD-ABB7-8493-257595AF545F}"/>
                  </a:ext>
                </a:extLst>
              </p:cNvPr>
              <p:cNvSpPr txBox="1"/>
              <p:nvPr/>
            </p:nvSpPr>
            <p:spPr>
              <a:xfrm>
                <a:off x="80640" y="1390108"/>
                <a:ext cx="8098636" cy="434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lphaLcParenR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  <a:tabLst>
                    <a:tab pos="54292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</a:t>
                </a:r>
              </a:p>
            </p:txBody>
          </p:sp>
        </mc:Choice>
        <mc:Fallback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A852AA-FBFD-ABB7-8493-257595AF5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0" y="1390108"/>
                <a:ext cx="8098636" cy="4348947"/>
              </a:xfrm>
              <a:prstGeom prst="rect">
                <a:avLst/>
              </a:prstGeom>
              <a:blipFill>
                <a:blip r:embed="rId2"/>
                <a:stretch>
                  <a:fillRect l="-1505" t="-1403" r="-1655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25655D-BA49-D8D2-0DC4-1897943E8924}"/>
              </a:ext>
            </a:extLst>
          </p:cNvPr>
          <p:cNvSpPr txBox="1"/>
          <p:nvPr/>
        </p:nvSpPr>
        <p:spPr>
          <a:xfrm>
            <a:off x="374251" y="241300"/>
            <a:ext cx="484379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106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1CC2E6-1226-0FF1-BC86-E2AA57208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43086" y="314942"/>
            <a:ext cx="948914" cy="948914"/>
          </a:xfrm>
          <a:prstGeom prst="rect">
            <a:avLst/>
          </a:prstGeom>
        </p:spPr>
      </p:pic>
      <p:grpSp>
        <p:nvGrpSpPr>
          <p:cNvPr id="1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52392F-E8D9-8493-BA7D-4E1E3CFD3A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71669" y="1627412"/>
            <a:ext cx="3212250" cy="3688210"/>
            <a:chOff x="4989" y="1098"/>
            <a:chExt cx="1694" cy="1945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D37A2AFD-92D6-79C1-F74F-F72230F791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89" y="1098"/>
              <a:ext cx="1694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4B366C6B-59F9-EB61-194D-DB078E344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" y="1158"/>
              <a:ext cx="1358" cy="135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6C46875A-E429-E0CF-1ED4-B6C2DF639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1830"/>
              <a:ext cx="679" cy="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09A99647-8828-EDC3-48B7-D2C1E4F58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8" y="1836"/>
              <a:ext cx="688" cy="99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D739F3AB-1BAC-E3F6-EA3F-67A97539F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07" y="1830"/>
              <a:ext cx="9" cy="100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556F0382-DA54-5747-ECC9-A73BE359C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3" y="1693"/>
              <a:ext cx="209" cy="227"/>
              <a:chOff x="6383" y="1693"/>
              <a:chExt cx="209" cy="227"/>
            </a:xfrm>
          </p:grpSpPr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id="{0D76B764-806E-9FC7-33D3-A139BB23F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" y="1806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8" name="Oval 11">
                <a:extLst>
                  <a:ext uri="{FF2B5EF4-FFF2-40B4-BE49-F238E27FC236}">
                    <a16:creationId xmlns:a16="http://schemas.microsoft.com/office/drawing/2014/main" id="{7A8C777C-452F-B699-A5D6-390D7A1D4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" y="180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A301878F-9F27-CB3D-2682-3688DB9D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5" y="1693"/>
                <a:ext cx="13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E7F7D8F1-EBDC-5F83-997E-099830082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6" y="1693"/>
              <a:ext cx="216" cy="227"/>
              <a:chOff x="5536" y="1693"/>
              <a:chExt cx="216" cy="227"/>
            </a:xfrm>
          </p:grpSpPr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1CCD3FA0-DA7D-2B99-F189-BF700AE6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4" y="181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E50C33F7-A2DA-2094-C645-8E81D13F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4" y="181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6" name="Rectangle 16">
                <a:extLst>
                  <a:ext uri="{FF2B5EF4-FFF2-40B4-BE49-F238E27FC236}">
                    <a16:creationId xmlns:a16="http://schemas.microsoft.com/office/drawing/2014/main" id="{BD55D7B1-7FC5-0CFD-8899-B81289169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6" y="1693"/>
                <a:ext cx="13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55037CD6-7ACC-C50E-DBEA-1BE84AD6D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2" y="2785"/>
              <a:ext cx="236" cy="227"/>
              <a:chOff x="6392" y="2785"/>
              <a:chExt cx="236" cy="227"/>
            </a:xfrm>
          </p:grpSpPr>
          <p:sp>
            <p:nvSpPr>
              <p:cNvPr id="21" name="Oval 18">
                <a:extLst>
                  <a:ext uri="{FF2B5EF4-FFF2-40B4-BE49-F238E27FC236}">
                    <a16:creationId xmlns:a16="http://schemas.microsoft.com/office/drawing/2014/main" id="{662C7D67-7964-CF19-FE76-FFD93B74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2" y="2811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:a16="http://schemas.microsoft.com/office/drawing/2014/main" id="{22D75533-470F-1DF4-B57B-2EFA5B837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2" y="281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C3BF531-7C92-0D3D-745D-F93299E1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" y="2785"/>
                <a:ext cx="16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B66935-A6F4-C6DB-9DE2-D77DC53EB3A9}"/>
              </a:ext>
            </a:extLst>
          </p:cNvPr>
          <p:cNvSpPr txBox="1"/>
          <p:nvPr/>
        </p:nvSpPr>
        <p:spPr>
          <a:xfrm>
            <a:off x="9421320" y="4716833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1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785474-EA45-4AAF-C576-0E3D46B45D4F}"/>
              </a:ext>
            </a:extLst>
          </p:cNvPr>
          <p:cNvSpPr txBox="1"/>
          <p:nvPr/>
        </p:nvSpPr>
        <p:spPr>
          <a:xfrm>
            <a:off x="725147" y="1886399"/>
            <a:ext cx="473414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3C683B-5950-7BB5-CC84-F4FE62F77676}"/>
              </a:ext>
            </a:extLst>
          </p:cNvPr>
          <p:cNvSpPr txBox="1"/>
          <p:nvPr/>
        </p:nvSpPr>
        <p:spPr>
          <a:xfrm>
            <a:off x="502259" y="767536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30292C-C7A2-D2CE-EDDE-5D68A9239A9C}"/>
              </a:ext>
            </a:extLst>
          </p:cNvPr>
          <p:cNvSpPr txBox="1"/>
          <p:nvPr/>
        </p:nvSpPr>
        <p:spPr>
          <a:xfrm>
            <a:off x="502258" y="1357046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DBC637-649F-643C-16D5-6993BB7D60FA}"/>
              </a:ext>
            </a:extLst>
          </p:cNvPr>
          <p:cNvSpPr txBox="1">
            <a:spLocks/>
          </p:cNvSpPr>
          <p:nvPr/>
        </p:nvSpPr>
        <p:spPr>
          <a:xfrm>
            <a:off x="-5704" y="201997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819BF9-D92B-13BB-8231-530B0A72FBAA}"/>
                  </a:ext>
                </a:extLst>
              </p:cNvPr>
              <p:cNvSpPr txBox="1"/>
              <p:nvPr/>
            </p:nvSpPr>
            <p:spPr>
              <a:xfrm>
                <a:off x="625221" y="2459618"/>
                <a:ext cx="9606173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46088" algn="l"/>
                  </a:tabLs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thẳng hàng, 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tiếp xúc với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 minh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819BF9-D92B-13BB-8231-530B0A72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1" y="2459618"/>
                <a:ext cx="9606173" cy="1384995"/>
              </a:xfrm>
              <a:prstGeom prst="rect">
                <a:avLst/>
              </a:prstGeom>
              <a:blipFill>
                <a:blip r:embed="rId5"/>
                <a:stretch>
                  <a:fillRect l="-1333" t="-4386" r="-1333" b="-11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6C52-8C87-D093-2A1B-1F09710365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7" y="3721449"/>
            <a:ext cx="1900101" cy="1900101"/>
          </a:xfrm>
          <a:prstGeom prst="rect">
            <a:avLst/>
          </a:prstGeom>
        </p:spPr>
      </p:pic>
      <p:sp>
        <p:nvSpPr>
          <p:cNvPr id="44" name="TextBox 4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A70F44-185C-2117-51E5-0DE71B0A5094}"/>
              </a:ext>
            </a:extLst>
          </p:cNvPr>
          <p:cNvSpPr txBox="1"/>
          <p:nvPr/>
        </p:nvSpPr>
        <p:spPr>
          <a:xfrm>
            <a:off x="3501745" y="4057290"/>
            <a:ext cx="755047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KL.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nhóm.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ounded 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59D27E-F37A-FF8A-61B1-1281F881735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7" name="Rounded 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733200-894D-8CEA-EB18-CF136B008DE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9" name="Rounded Rectangl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5C4DB0-AC2D-9294-3B5A-EC38923EB2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55BF31B-C169-9BD7-D052-A280723C9DB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A55D9AF-C2CF-545C-A830-60700662A4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1130FF2-24B6-5EC8-D256-745CE7AA6D5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23E82E5B-481A-2FF8-459C-24CE37D80D4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F2F75A8A-4625-F62B-2047-85AF7EBE41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1A374226-BF2C-DEA9-B6C9-2709175EED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32B5B34F-9D93-B47C-1D06-263D951CA20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7C0AF720-F458-0DBD-926E-B91E692178B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9F26391-B864-C857-3E19-4DB7C2E7957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AA42A2-90CC-C748-5F6D-D09D51D164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021E01E6-6048-7306-7DDB-60DE12E473F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368DCFC4-709A-5811-CE8A-C049028914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E716D4B9-BB97-70AE-BD00-3EB56BD8141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82DA4BD6-27C1-389B-0E20-423F284B98A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E13D3D4-B819-81AB-660E-4CBE6D4368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F0671BA7-1D23-545D-FB0B-0A21116B750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A2FE2888-F09F-733E-B0ED-BB7718454E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CAEDE074-B617-47B9-B144-614A98C75EA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31896D16-18CE-00B7-0AC7-7C77FBCE7AB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5EB9B2D2-B938-00EA-3435-F9771EC8BB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EEC6B10-2F28-AB5F-6AF4-447A499BB13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F83A1D1D-BED4-B653-384C-ADBEC2FABC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A3A3405E-2CB3-3DCE-EE04-61C331A397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A378C754-822E-2D62-4A53-F6CF8A67FCE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48C6C800-19B1-A0DC-50F1-C9809A31267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950E85B1-89E3-8371-2A58-F614E62E519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AD5D68CF-C5D9-B7E8-EA40-EEA91D46C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4D59D09F-D145-07E6-9D26-159F49EFBA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38" name="Rounded Rectangle 35">
            <a:extLst>
              <a:ext uri="{FF2B5EF4-FFF2-40B4-BE49-F238E27FC236}">
                <a16:creationId xmlns:a16="http://schemas.microsoft.com/office/drawing/2014/main" id="{2DC795E7-4DCB-0D92-2D56-74A7822C7BD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ED28DD9C-5D48-601B-6832-9C2C902A463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0" name="Rounded Rectangle 37">
            <a:extLst>
              <a:ext uri="{FF2B5EF4-FFF2-40B4-BE49-F238E27FC236}">
                <a16:creationId xmlns:a16="http://schemas.microsoft.com/office/drawing/2014/main" id="{B9C066D3-7ADA-FDBB-E2BB-1B179746759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4B33B886-54F0-E047-C99D-59BDB0F316E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7904C40C-C234-F175-A8C4-6826C2C7E60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5F6A192C-C200-6D4F-D725-BFB185ED31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46" name="Rounded Rectangle 41">
            <a:extLst>
              <a:ext uri="{FF2B5EF4-FFF2-40B4-BE49-F238E27FC236}">
                <a16:creationId xmlns:a16="http://schemas.microsoft.com/office/drawing/2014/main" id="{28C63E5C-E3FD-5EA1-F25F-5C11EF06006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3312C81-FB23-1A33-4107-092D1E20566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48" name="Rounded Rectangle 43">
            <a:extLst>
              <a:ext uri="{FF2B5EF4-FFF2-40B4-BE49-F238E27FC236}">
                <a16:creationId xmlns:a16="http://schemas.microsoft.com/office/drawing/2014/main" id="{32002A60-9DDB-B37A-DB9F-30654FD6526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49" name="Rounded Rectangle 44">
            <a:extLst>
              <a:ext uri="{FF2B5EF4-FFF2-40B4-BE49-F238E27FC236}">
                <a16:creationId xmlns:a16="http://schemas.microsoft.com/office/drawing/2014/main" id="{B73E08C0-D3A3-7013-8740-DDF3B47ED7B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81836A8D-3842-1E33-2982-7A8B8C14B3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20EC1473-3E24-FCE1-9960-490C6B08FC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2" name="Rounded Rectangle 47">
            <a:extLst>
              <a:ext uri="{FF2B5EF4-FFF2-40B4-BE49-F238E27FC236}">
                <a16:creationId xmlns:a16="http://schemas.microsoft.com/office/drawing/2014/main" id="{DBD9D098-FB4E-298F-3E6B-301E18CA8F2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3" name="Rounded Rectangle 48">
            <a:extLst>
              <a:ext uri="{FF2B5EF4-FFF2-40B4-BE49-F238E27FC236}">
                <a16:creationId xmlns:a16="http://schemas.microsoft.com/office/drawing/2014/main" id="{8C036E1D-5619-038A-B9B0-117EB725B4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4" name="Rounded Rectangle 49">
            <a:extLst>
              <a:ext uri="{FF2B5EF4-FFF2-40B4-BE49-F238E27FC236}">
                <a16:creationId xmlns:a16="http://schemas.microsoft.com/office/drawing/2014/main" id="{86B5C58E-6332-2DDD-E805-5751B38B830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5" name="Rounded Rectangle 50">
            <a:extLst>
              <a:ext uri="{FF2B5EF4-FFF2-40B4-BE49-F238E27FC236}">
                <a16:creationId xmlns:a16="http://schemas.microsoft.com/office/drawing/2014/main" id="{B6E63D01-FE69-9720-F82C-BE24ED23D9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56" name="Rounded Rectangle 51">
            <a:extLst>
              <a:ext uri="{FF2B5EF4-FFF2-40B4-BE49-F238E27FC236}">
                <a16:creationId xmlns:a16="http://schemas.microsoft.com/office/drawing/2014/main" id="{E21BD23A-E4EA-7515-D091-1CD5C218AC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8A23E5E1-B06E-EC3A-6C36-DC167D84A6D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F113F65A-F344-27C8-1E35-E1A88F82CC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7C896C6E-5F59-898D-B869-2823DACC169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E2B182EC-280D-92EA-73A5-CBAFA9F7F0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BBA38DFF-619D-C12D-5764-D6914221A80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9045B367-D46E-0F2C-8F00-1226E81959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3" name="Rounded Rectangle 58">
            <a:extLst>
              <a:ext uri="{FF2B5EF4-FFF2-40B4-BE49-F238E27FC236}">
                <a16:creationId xmlns:a16="http://schemas.microsoft.com/office/drawing/2014/main" id="{33191521-5F6E-3985-DA31-FDB4A52212A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4" name="Rounded Rectangle 59">
            <a:extLst>
              <a:ext uri="{FF2B5EF4-FFF2-40B4-BE49-F238E27FC236}">
                <a16:creationId xmlns:a16="http://schemas.microsoft.com/office/drawing/2014/main" id="{4D1527F3-86E3-5C5A-18F4-5D5B23115A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5" name="Rounded Rectangle 60">
            <a:extLst>
              <a:ext uri="{FF2B5EF4-FFF2-40B4-BE49-F238E27FC236}">
                <a16:creationId xmlns:a16="http://schemas.microsoft.com/office/drawing/2014/main" id="{A477901A-A64B-D8EF-5C50-1C46D213F35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66" name="Rounded Rectangle 61">
            <a:extLst>
              <a:ext uri="{FF2B5EF4-FFF2-40B4-BE49-F238E27FC236}">
                <a16:creationId xmlns:a16="http://schemas.microsoft.com/office/drawing/2014/main" id="{A5BE1538-410C-A1C7-E3B6-E0A7708294C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67" name="Rounded Rectangle 62">
            <a:extLst>
              <a:ext uri="{FF2B5EF4-FFF2-40B4-BE49-F238E27FC236}">
                <a16:creationId xmlns:a16="http://schemas.microsoft.com/office/drawing/2014/main" id="{45EF2E5C-A63B-E7AB-957C-0A9F82667C8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68" name="Rounded Rectangle 63">
            <a:extLst>
              <a:ext uri="{FF2B5EF4-FFF2-40B4-BE49-F238E27FC236}">
                <a16:creationId xmlns:a16="http://schemas.microsoft.com/office/drawing/2014/main" id="{F7E8F746-5A87-2CAF-1E37-5CCECB8B374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69" name="Rounded Rectangle 64">
            <a:extLst>
              <a:ext uri="{FF2B5EF4-FFF2-40B4-BE49-F238E27FC236}">
                <a16:creationId xmlns:a16="http://schemas.microsoft.com/office/drawing/2014/main" id="{36AB4845-27DE-5E7A-1048-A307ACFA4C5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0" name="Rounded Rectangle 65">
            <a:extLst>
              <a:ext uri="{FF2B5EF4-FFF2-40B4-BE49-F238E27FC236}">
                <a16:creationId xmlns:a16="http://schemas.microsoft.com/office/drawing/2014/main" id="{8EF1930F-5E22-735D-4DD8-1F2D55CA21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1" name="Rounded Rectangle 66">
            <a:extLst>
              <a:ext uri="{FF2B5EF4-FFF2-40B4-BE49-F238E27FC236}">
                <a16:creationId xmlns:a16="http://schemas.microsoft.com/office/drawing/2014/main" id="{9A14C199-B5B1-6FED-82CC-4AC7F13022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2" name="Rounded Rectangle 67">
            <a:extLst>
              <a:ext uri="{FF2B5EF4-FFF2-40B4-BE49-F238E27FC236}">
                <a16:creationId xmlns:a16="http://schemas.microsoft.com/office/drawing/2014/main" id="{BBFB8A77-5CC1-FD08-3646-37AD64FD1B7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3" name="Rounded Rectangle 68">
            <a:extLst>
              <a:ext uri="{FF2B5EF4-FFF2-40B4-BE49-F238E27FC236}">
                <a16:creationId xmlns:a16="http://schemas.microsoft.com/office/drawing/2014/main" id="{E0D5042D-5CCB-BCF8-C670-C7EF89A23C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4" name="Rounded Rectangle 69">
            <a:extLst>
              <a:ext uri="{FF2B5EF4-FFF2-40B4-BE49-F238E27FC236}">
                <a16:creationId xmlns:a16="http://schemas.microsoft.com/office/drawing/2014/main" id="{6C1BE3DC-6F65-145C-187C-0859F2E68B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72A2F8CB-35CC-5A70-CE3B-FB36CE8EAE5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76" name="Rounded Rectangle 71">
            <a:extLst>
              <a:ext uri="{FF2B5EF4-FFF2-40B4-BE49-F238E27FC236}">
                <a16:creationId xmlns:a16="http://schemas.microsoft.com/office/drawing/2014/main" id="{CD9A1C95-6121-6A41-86AA-940025BEB9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77" name="Rounded Rectangle 72">
            <a:extLst>
              <a:ext uri="{FF2B5EF4-FFF2-40B4-BE49-F238E27FC236}">
                <a16:creationId xmlns:a16="http://schemas.microsoft.com/office/drawing/2014/main" id="{9575519A-6C12-FFE8-1D70-35F45F33978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78" name="Rounded Rectangle 73">
            <a:extLst>
              <a:ext uri="{FF2B5EF4-FFF2-40B4-BE49-F238E27FC236}">
                <a16:creationId xmlns:a16="http://schemas.microsoft.com/office/drawing/2014/main" id="{B6B5A62B-B219-4F9C-CD91-E5D9789E96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79" name="Rounded Rectangle 74">
            <a:extLst>
              <a:ext uri="{FF2B5EF4-FFF2-40B4-BE49-F238E27FC236}">
                <a16:creationId xmlns:a16="http://schemas.microsoft.com/office/drawing/2014/main" id="{B804BE3C-4490-9792-51FB-7F7F8F88BA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0" name="Rounded Rectangle 75">
            <a:extLst>
              <a:ext uri="{FF2B5EF4-FFF2-40B4-BE49-F238E27FC236}">
                <a16:creationId xmlns:a16="http://schemas.microsoft.com/office/drawing/2014/main" id="{58E141CF-E5D6-D836-E143-EAF1C13FB71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1" name="Rounded Rectangle 76">
            <a:extLst>
              <a:ext uri="{FF2B5EF4-FFF2-40B4-BE49-F238E27FC236}">
                <a16:creationId xmlns:a16="http://schemas.microsoft.com/office/drawing/2014/main" id="{CD6B0D05-A1B3-97E0-C681-D4A8073CFEE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2" name="Rounded Rectangle 77">
            <a:extLst>
              <a:ext uri="{FF2B5EF4-FFF2-40B4-BE49-F238E27FC236}">
                <a16:creationId xmlns:a16="http://schemas.microsoft.com/office/drawing/2014/main" id="{6F78DCBD-8702-1507-2CB2-48ADB27CAA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3" name="Rounded Rectangle 78">
            <a:extLst>
              <a:ext uri="{FF2B5EF4-FFF2-40B4-BE49-F238E27FC236}">
                <a16:creationId xmlns:a16="http://schemas.microsoft.com/office/drawing/2014/main" id="{C0FAA1AD-B22B-A177-809F-CF205AAB65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4" name="Rounded Rectangle 79">
            <a:extLst>
              <a:ext uri="{FF2B5EF4-FFF2-40B4-BE49-F238E27FC236}">
                <a16:creationId xmlns:a16="http://schemas.microsoft.com/office/drawing/2014/main" id="{91994112-3705-9CAB-9218-DCFD35CFF9A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5" name="Rounded Rectangle 80">
            <a:extLst>
              <a:ext uri="{FF2B5EF4-FFF2-40B4-BE49-F238E27FC236}">
                <a16:creationId xmlns:a16="http://schemas.microsoft.com/office/drawing/2014/main" id="{B5B3CD7E-E803-1ECD-37E3-764EDF1BFF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86" name="Rounded Rectangle 81">
            <a:extLst>
              <a:ext uri="{FF2B5EF4-FFF2-40B4-BE49-F238E27FC236}">
                <a16:creationId xmlns:a16="http://schemas.microsoft.com/office/drawing/2014/main" id="{C08DBE10-1FFE-AAC7-F951-CC16ECC411B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87" name="Rounded Rectangle 82">
            <a:extLst>
              <a:ext uri="{FF2B5EF4-FFF2-40B4-BE49-F238E27FC236}">
                <a16:creationId xmlns:a16="http://schemas.microsoft.com/office/drawing/2014/main" id="{7D7C59E5-CC68-3A88-4669-63E0BE2A52C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88" name="Rounded Rectangle 83">
            <a:extLst>
              <a:ext uri="{FF2B5EF4-FFF2-40B4-BE49-F238E27FC236}">
                <a16:creationId xmlns:a16="http://schemas.microsoft.com/office/drawing/2014/main" id="{0699E3E5-EE67-30BB-431A-68D5F1B7B9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89" name="Rounded Rectangle 84">
            <a:extLst>
              <a:ext uri="{FF2B5EF4-FFF2-40B4-BE49-F238E27FC236}">
                <a16:creationId xmlns:a16="http://schemas.microsoft.com/office/drawing/2014/main" id="{B08F6734-5045-ACC9-5E9A-03FCFFBED6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0" name="Rounded Rectangle 85">
            <a:extLst>
              <a:ext uri="{FF2B5EF4-FFF2-40B4-BE49-F238E27FC236}">
                <a16:creationId xmlns:a16="http://schemas.microsoft.com/office/drawing/2014/main" id="{3AD44CB8-1554-09B5-1673-22FA67129F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1" name="Rounded Rectangle 86">
            <a:extLst>
              <a:ext uri="{FF2B5EF4-FFF2-40B4-BE49-F238E27FC236}">
                <a16:creationId xmlns:a16="http://schemas.microsoft.com/office/drawing/2014/main" id="{74836698-CFDB-7E7F-2F03-993C7DD77E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2" name="Rounded Rectangle 87">
            <a:extLst>
              <a:ext uri="{FF2B5EF4-FFF2-40B4-BE49-F238E27FC236}">
                <a16:creationId xmlns:a16="http://schemas.microsoft.com/office/drawing/2014/main" id="{EF8152A5-9EB2-BAC3-1AAD-4738E2F3B85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3" name="Rounded Rectangle 88">
            <a:extLst>
              <a:ext uri="{FF2B5EF4-FFF2-40B4-BE49-F238E27FC236}">
                <a16:creationId xmlns:a16="http://schemas.microsoft.com/office/drawing/2014/main" id="{4A57A28D-5193-2236-1870-904DA82602D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4" name="Rounded Rectangle 89">
            <a:extLst>
              <a:ext uri="{FF2B5EF4-FFF2-40B4-BE49-F238E27FC236}">
                <a16:creationId xmlns:a16="http://schemas.microsoft.com/office/drawing/2014/main" id="{5A7849A1-09E7-50E5-AC65-BCAA4BE84C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5" name="Rounded Rectangle 90">
            <a:extLst>
              <a:ext uri="{FF2B5EF4-FFF2-40B4-BE49-F238E27FC236}">
                <a16:creationId xmlns:a16="http://schemas.microsoft.com/office/drawing/2014/main" id="{EB321980-821D-0182-E884-ED7ABDE782F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96" name="Rounded Rectangle 91">
            <a:extLst>
              <a:ext uri="{FF2B5EF4-FFF2-40B4-BE49-F238E27FC236}">
                <a16:creationId xmlns:a16="http://schemas.microsoft.com/office/drawing/2014/main" id="{C86EA56A-C2FE-FB26-ECD1-EFFC9EFAD24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97" name="Rounded Rectangle 92">
            <a:extLst>
              <a:ext uri="{FF2B5EF4-FFF2-40B4-BE49-F238E27FC236}">
                <a16:creationId xmlns:a16="http://schemas.microsoft.com/office/drawing/2014/main" id="{150349E1-5BDC-CB28-FF3A-686C4BFEEC0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98" name="Rounded Rectangle 93">
            <a:extLst>
              <a:ext uri="{FF2B5EF4-FFF2-40B4-BE49-F238E27FC236}">
                <a16:creationId xmlns:a16="http://schemas.microsoft.com/office/drawing/2014/main" id="{047CEDE0-48DC-6D25-0F70-770B97F321F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99" name="Rounded Rectangle 94">
            <a:extLst>
              <a:ext uri="{FF2B5EF4-FFF2-40B4-BE49-F238E27FC236}">
                <a16:creationId xmlns:a16="http://schemas.microsoft.com/office/drawing/2014/main" id="{30D11BBD-DB7C-5A53-CD33-10AE131BBB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0" name="Rounded Rectangle 95">
            <a:extLst>
              <a:ext uri="{FF2B5EF4-FFF2-40B4-BE49-F238E27FC236}">
                <a16:creationId xmlns:a16="http://schemas.microsoft.com/office/drawing/2014/main" id="{C01F0CA8-5E97-B432-67D3-3D63F63F6E5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1" name="Rounded Rectangle 96">
            <a:extLst>
              <a:ext uri="{FF2B5EF4-FFF2-40B4-BE49-F238E27FC236}">
                <a16:creationId xmlns:a16="http://schemas.microsoft.com/office/drawing/2014/main" id="{F22EE91E-8EDB-33E5-B44B-F0AD46700C4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2" name="Rounded Rectangle 97">
            <a:extLst>
              <a:ext uri="{FF2B5EF4-FFF2-40B4-BE49-F238E27FC236}">
                <a16:creationId xmlns:a16="http://schemas.microsoft.com/office/drawing/2014/main" id="{8AEBADC4-BF36-834E-234F-DFC583DFD1F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3" name="Rounded Rectangle 98">
            <a:extLst>
              <a:ext uri="{FF2B5EF4-FFF2-40B4-BE49-F238E27FC236}">
                <a16:creationId xmlns:a16="http://schemas.microsoft.com/office/drawing/2014/main" id="{B7AB450E-7E8E-9EF7-FA62-405D001F422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4" name="Rounded Rectangle 99">
            <a:extLst>
              <a:ext uri="{FF2B5EF4-FFF2-40B4-BE49-F238E27FC236}">
                <a16:creationId xmlns:a16="http://schemas.microsoft.com/office/drawing/2014/main" id="{6DE56564-DF2B-3370-AD3C-C0DC969A02C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5" name="Rounded Rectangle 100">
            <a:extLst>
              <a:ext uri="{FF2B5EF4-FFF2-40B4-BE49-F238E27FC236}">
                <a16:creationId xmlns:a16="http://schemas.microsoft.com/office/drawing/2014/main" id="{ACA195A3-5240-EA2F-C565-16C820919A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06" name="Rounded Rectangle 101">
            <a:extLst>
              <a:ext uri="{FF2B5EF4-FFF2-40B4-BE49-F238E27FC236}">
                <a16:creationId xmlns:a16="http://schemas.microsoft.com/office/drawing/2014/main" id="{BA79633D-5B8A-67EF-CA2A-E56BD4CEF9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07" name="Rounded Rectangle 102">
            <a:extLst>
              <a:ext uri="{FF2B5EF4-FFF2-40B4-BE49-F238E27FC236}">
                <a16:creationId xmlns:a16="http://schemas.microsoft.com/office/drawing/2014/main" id="{A9B83795-66E7-1C78-2D79-70DDD76DE0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08" name="Rounded Rectangle 103">
            <a:extLst>
              <a:ext uri="{FF2B5EF4-FFF2-40B4-BE49-F238E27FC236}">
                <a16:creationId xmlns:a16="http://schemas.microsoft.com/office/drawing/2014/main" id="{14D9ECBF-6B04-9EF9-35B5-739FE43EC3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09" name="Rounded Rectangle 104">
            <a:extLst>
              <a:ext uri="{FF2B5EF4-FFF2-40B4-BE49-F238E27FC236}">
                <a16:creationId xmlns:a16="http://schemas.microsoft.com/office/drawing/2014/main" id="{05B0F359-780E-A44E-EE96-701B1E76A94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0" name="Rounded Rectangle 105">
            <a:extLst>
              <a:ext uri="{FF2B5EF4-FFF2-40B4-BE49-F238E27FC236}">
                <a16:creationId xmlns:a16="http://schemas.microsoft.com/office/drawing/2014/main" id="{354B319F-9B16-3FDF-284B-A6A9FF26AC3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1" name="Rounded Rectangle 106">
            <a:extLst>
              <a:ext uri="{FF2B5EF4-FFF2-40B4-BE49-F238E27FC236}">
                <a16:creationId xmlns:a16="http://schemas.microsoft.com/office/drawing/2014/main" id="{D85E67F0-4AA3-2206-A134-C12656241DD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2" name="Rounded Rectangle 107">
            <a:extLst>
              <a:ext uri="{FF2B5EF4-FFF2-40B4-BE49-F238E27FC236}">
                <a16:creationId xmlns:a16="http://schemas.microsoft.com/office/drawing/2014/main" id="{66261D7A-23D3-3B57-D1A5-833DBBCB415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3" name="Rounded Rectangle 108">
            <a:extLst>
              <a:ext uri="{FF2B5EF4-FFF2-40B4-BE49-F238E27FC236}">
                <a16:creationId xmlns:a16="http://schemas.microsoft.com/office/drawing/2014/main" id="{10734FEE-3B08-55D4-7882-D40D25DB3DB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4" name="Rounded Rectangle 109">
            <a:extLst>
              <a:ext uri="{FF2B5EF4-FFF2-40B4-BE49-F238E27FC236}">
                <a16:creationId xmlns:a16="http://schemas.microsoft.com/office/drawing/2014/main" id="{A47FB208-8D1E-C2C7-265C-BB64D0DDBFA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5" name="Rounded Rectangle 110">
            <a:extLst>
              <a:ext uri="{FF2B5EF4-FFF2-40B4-BE49-F238E27FC236}">
                <a16:creationId xmlns:a16="http://schemas.microsoft.com/office/drawing/2014/main" id="{27E86013-0716-579C-78BB-F48C1C93430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16" name="Rounded Rectangle 111">
            <a:extLst>
              <a:ext uri="{FF2B5EF4-FFF2-40B4-BE49-F238E27FC236}">
                <a16:creationId xmlns:a16="http://schemas.microsoft.com/office/drawing/2014/main" id="{F4FDC84A-4FFB-5495-386A-0A17C110B73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17" name="Rounded Rectangle 112">
            <a:extLst>
              <a:ext uri="{FF2B5EF4-FFF2-40B4-BE49-F238E27FC236}">
                <a16:creationId xmlns:a16="http://schemas.microsoft.com/office/drawing/2014/main" id="{86AA46FC-6312-B742-59E5-D943FC938B2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18" name="Rounded Rectangle 113">
            <a:extLst>
              <a:ext uri="{FF2B5EF4-FFF2-40B4-BE49-F238E27FC236}">
                <a16:creationId xmlns:a16="http://schemas.microsoft.com/office/drawing/2014/main" id="{6B8FFA4C-D3ED-FC4C-5E9A-074A778D3A4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19" name="Rounded Rectangle 114">
            <a:extLst>
              <a:ext uri="{FF2B5EF4-FFF2-40B4-BE49-F238E27FC236}">
                <a16:creationId xmlns:a16="http://schemas.microsoft.com/office/drawing/2014/main" id="{5CF94BF7-30F6-86EC-2627-05C970CB79D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0" name="Rounded Rectangle 115">
            <a:extLst>
              <a:ext uri="{FF2B5EF4-FFF2-40B4-BE49-F238E27FC236}">
                <a16:creationId xmlns:a16="http://schemas.microsoft.com/office/drawing/2014/main" id="{1C76433A-8DAC-374F-05DB-D6F1838D84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1" name="Rounded Rectangle 116">
            <a:extLst>
              <a:ext uri="{FF2B5EF4-FFF2-40B4-BE49-F238E27FC236}">
                <a16:creationId xmlns:a16="http://schemas.microsoft.com/office/drawing/2014/main" id="{5105566F-05DC-F2E5-1B3A-0BFAD16B447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2" name="Rounded Rectangle 117">
            <a:extLst>
              <a:ext uri="{FF2B5EF4-FFF2-40B4-BE49-F238E27FC236}">
                <a16:creationId xmlns:a16="http://schemas.microsoft.com/office/drawing/2014/main" id="{BC49CD8F-34D6-EE42-0F02-EB1EAE306C9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3" name="Rounded Rectangle 118">
            <a:extLst>
              <a:ext uri="{FF2B5EF4-FFF2-40B4-BE49-F238E27FC236}">
                <a16:creationId xmlns:a16="http://schemas.microsoft.com/office/drawing/2014/main" id="{813381AC-1666-F5B6-D361-84E1958887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4" name="Rounded Rectangle 119">
            <a:extLst>
              <a:ext uri="{FF2B5EF4-FFF2-40B4-BE49-F238E27FC236}">
                <a16:creationId xmlns:a16="http://schemas.microsoft.com/office/drawing/2014/main" id="{8796D558-FA1B-38EB-4FAC-E91F891BA4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5" name="Rounded Rectangle 120">
            <a:extLst>
              <a:ext uri="{FF2B5EF4-FFF2-40B4-BE49-F238E27FC236}">
                <a16:creationId xmlns:a16="http://schemas.microsoft.com/office/drawing/2014/main" id="{98FD3905-6DA0-B61D-7FA9-22AD60ABF0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26" name="Rounded Rectangle 121">
            <a:extLst>
              <a:ext uri="{FF2B5EF4-FFF2-40B4-BE49-F238E27FC236}">
                <a16:creationId xmlns:a16="http://schemas.microsoft.com/office/drawing/2014/main" id="{B2FE8CAB-EAD1-A2FD-3326-C3B2E887BA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27" name="Rounded Rectangle 122">
            <a:extLst>
              <a:ext uri="{FF2B5EF4-FFF2-40B4-BE49-F238E27FC236}">
                <a16:creationId xmlns:a16="http://schemas.microsoft.com/office/drawing/2014/main" id="{CCE1F425-440F-FC00-AB9D-B98CD22184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28" name="Rounded Rectangle 123">
            <a:extLst>
              <a:ext uri="{FF2B5EF4-FFF2-40B4-BE49-F238E27FC236}">
                <a16:creationId xmlns:a16="http://schemas.microsoft.com/office/drawing/2014/main" id="{9B797138-FD68-DC4F-6CDD-5A8BCE7985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29" name="Rounded Rectangle 124">
            <a:extLst>
              <a:ext uri="{FF2B5EF4-FFF2-40B4-BE49-F238E27FC236}">
                <a16:creationId xmlns:a16="http://schemas.microsoft.com/office/drawing/2014/main" id="{43D166E1-2AF8-D565-5F76-85440240D2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0" name="Rounded Rectangle 125">
            <a:extLst>
              <a:ext uri="{FF2B5EF4-FFF2-40B4-BE49-F238E27FC236}">
                <a16:creationId xmlns:a16="http://schemas.microsoft.com/office/drawing/2014/main" id="{2058212B-2315-E234-39C6-B590F0EFB2F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1" name="Rounded Rectangle 126">
            <a:extLst>
              <a:ext uri="{FF2B5EF4-FFF2-40B4-BE49-F238E27FC236}">
                <a16:creationId xmlns:a16="http://schemas.microsoft.com/office/drawing/2014/main" id="{0D839C45-9F7A-AB07-3A61-86D747C4BEB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2" name="Rounded Rectangle 127">
            <a:extLst>
              <a:ext uri="{FF2B5EF4-FFF2-40B4-BE49-F238E27FC236}">
                <a16:creationId xmlns:a16="http://schemas.microsoft.com/office/drawing/2014/main" id="{90670366-03B3-025E-52C8-377A0752B3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3" name="Rounded Rectangle 128">
            <a:extLst>
              <a:ext uri="{FF2B5EF4-FFF2-40B4-BE49-F238E27FC236}">
                <a16:creationId xmlns:a16="http://schemas.microsoft.com/office/drawing/2014/main" id="{1A16371B-F5CB-1ACE-D480-11DA441B840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4" name="Rounded Rectangle 129">
            <a:extLst>
              <a:ext uri="{FF2B5EF4-FFF2-40B4-BE49-F238E27FC236}">
                <a16:creationId xmlns:a16="http://schemas.microsoft.com/office/drawing/2014/main" id="{9D5E9208-E6EC-69E9-A8B7-FCAEE9353B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5" name="Rounded Rectangle 130">
            <a:extLst>
              <a:ext uri="{FF2B5EF4-FFF2-40B4-BE49-F238E27FC236}">
                <a16:creationId xmlns:a16="http://schemas.microsoft.com/office/drawing/2014/main" id="{1D8E8C25-09B7-2347-3E0A-CEBD343E88C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36" name="Rounded Rectangle 131">
            <a:extLst>
              <a:ext uri="{FF2B5EF4-FFF2-40B4-BE49-F238E27FC236}">
                <a16:creationId xmlns:a16="http://schemas.microsoft.com/office/drawing/2014/main" id="{893AD973-37C2-60D5-1041-8B8DC1EF82B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37" name="Rounded Rectangle 132">
            <a:extLst>
              <a:ext uri="{FF2B5EF4-FFF2-40B4-BE49-F238E27FC236}">
                <a16:creationId xmlns:a16="http://schemas.microsoft.com/office/drawing/2014/main" id="{CF25AE03-F3F0-E6E9-E551-23C37E75F2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38" name="Rounded Rectangle 133">
            <a:extLst>
              <a:ext uri="{FF2B5EF4-FFF2-40B4-BE49-F238E27FC236}">
                <a16:creationId xmlns:a16="http://schemas.microsoft.com/office/drawing/2014/main" id="{A5557CC0-C45B-096E-FFFB-F1E6C9ED51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39" name="Rounded Rectangle 134">
            <a:extLst>
              <a:ext uri="{FF2B5EF4-FFF2-40B4-BE49-F238E27FC236}">
                <a16:creationId xmlns:a16="http://schemas.microsoft.com/office/drawing/2014/main" id="{2513E5FA-FC8E-DF67-D3A6-6B7E4583252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0" name="Rounded Rectangle 135">
            <a:extLst>
              <a:ext uri="{FF2B5EF4-FFF2-40B4-BE49-F238E27FC236}">
                <a16:creationId xmlns:a16="http://schemas.microsoft.com/office/drawing/2014/main" id="{918CE0E0-7FA8-5FB9-63C2-F806C7FA9CF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1" name="Rounded Rectangle 136">
            <a:extLst>
              <a:ext uri="{FF2B5EF4-FFF2-40B4-BE49-F238E27FC236}">
                <a16:creationId xmlns:a16="http://schemas.microsoft.com/office/drawing/2014/main" id="{48E21E3A-E76D-7E5B-34CA-660AAFEC1FE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2" name="Rounded Rectangle 137">
            <a:extLst>
              <a:ext uri="{FF2B5EF4-FFF2-40B4-BE49-F238E27FC236}">
                <a16:creationId xmlns:a16="http://schemas.microsoft.com/office/drawing/2014/main" id="{933513C8-500B-80BF-E952-504FF57C4B3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3" name="Rounded Rectangle 138">
            <a:extLst>
              <a:ext uri="{FF2B5EF4-FFF2-40B4-BE49-F238E27FC236}">
                <a16:creationId xmlns:a16="http://schemas.microsoft.com/office/drawing/2014/main" id="{1BC10F47-E301-4E47-396F-65B0F886753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4" name="Rounded Rectangle 139">
            <a:extLst>
              <a:ext uri="{FF2B5EF4-FFF2-40B4-BE49-F238E27FC236}">
                <a16:creationId xmlns:a16="http://schemas.microsoft.com/office/drawing/2014/main" id="{0DA78503-9DEB-D18B-27DC-15CAEE17B9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5" name="Rounded Rectangle 140">
            <a:extLst>
              <a:ext uri="{FF2B5EF4-FFF2-40B4-BE49-F238E27FC236}">
                <a16:creationId xmlns:a16="http://schemas.microsoft.com/office/drawing/2014/main" id="{64E68ABD-DCD9-F333-6361-86CFF498D47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46" name="Rounded Rectangle 141">
            <a:extLst>
              <a:ext uri="{FF2B5EF4-FFF2-40B4-BE49-F238E27FC236}">
                <a16:creationId xmlns:a16="http://schemas.microsoft.com/office/drawing/2014/main" id="{2C4ED5F9-D1FB-63C1-2DF7-907B6FFBFC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47" name="Rounded Rectangle 142">
            <a:extLst>
              <a:ext uri="{FF2B5EF4-FFF2-40B4-BE49-F238E27FC236}">
                <a16:creationId xmlns:a16="http://schemas.microsoft.com/office/drawing/2014/main" id="{D5F9D259-9CF2-7B4C-1C6B-F1207E2D4FA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48" name="Rounded Rectangle 143">
            <a:extLst>
              <a:ext uri="{FF2B5EF4-FFF2-40B4-BE49-F238E27FC236}">
                <a16:creationId xmlns:a16="http://schemas.microsoft.com/office/drawing/2014/main" id="{C868D805-7738-0AA2-0F8D-81E2FE38A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49" name="Rounded Rectangle 144">
            <a:extLst>
              <a:ext uri="{FF2B5EF4-FFF2-40B4-BE49-F238E27FC236}">
                <a16:creationId xmlns:a16="http://schemas.microsoft.com/office/drawing/2014/main" id="{2F072AEB-8940-36C4-716C-143BCD78334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0" name="Rounded Rectangle 145">
            <a:extLst>
              <a:ext uri="{FF2B5EF4-FFF2-40B4-BE49-F238E27FC236}">
                <a16:creationId xmlns:a16="http://schemas.microsoft.com/office/drawing/2014/main" id="{CCF831F5-FF46-31ED-7B95-6315D07E8A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1" name="Rounded Rectangle 146">
            <a:extLst>
              <a:ext uri="{FF2B5EF4-FFF2-40B4-BE49-F238E27FC236}">
                <a16:creationId xmlns:a16="http://schemas.microsoft.com/office/drawing/2014/main" id="{FEBFBB51-2243-8758-EDE8-41810796E3A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2" name="Rounded Rectangle 147">
            <a:extLst>
              <a:ext uri="{FF2B5EF4-FFF2-40B4-BE49-F238E27FC236}">
                <a16:creationId xmlns:a16="http://schemas.microsoft.com/office/drawing/2014/main" id="{8950B8EF-F7D2-F397-6B33-0B5194EF8A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3" name="Rounded Rectangle 148">
            <a:extLst>
              <a:ext uri="{FF2B5EF4-FFF2-40B4-BE49-F238E27FC236}">
                <a16:creationId xmlns:a16="http://schemas.microsoft.com/office/drawing/2014/main" id="{5BC2294C-4BAF-EFE9-E2A4-B62BDA9C9EA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4" name="Rounded Rectangle 149">
            <a:extLst>
              <a:ext uri="{FF2B5EF4-FFF2-40B4-BE49-F238E27FC236}">
                <a16:creationId xmlns:a16="http://schemas.microsoft.com/office/drawing/2014/main" id="{BE6F95DE-DEEC-861F-4241-C7B1BB9B1FB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5" name="Rounded Rectangle 150">
            <a:extLst>
              <a:ext uri="{FF2B5EF4-FFF2-40B4-BE49-F238E27FC236}">
                <a16:creationId xmlns:a16="http://schemas.microsoft.com/office/drawing/2014/main" id="{672FCAAF-FE42-DC11-7D5C-0DD4A52FBE3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56" name="Rounded Rectangle 151">
            <a:extLst>
              <a:ext uri="{FF2B5EF4-FFF2-40B4-BE49-F238E27FC236}">
                <a16:creationId xmlns:a16="http://schemas.microsoft.com/office/drawing/2014/main" id="{B41A0A63-640B-330B-C79B-29022F08465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57" name="Rounded Rectangle 152">
            <a:extLst>
              <a:ext uri="{FF2B5EF4-FFF2-40B4-BE49-F238E27FC236}">
                <a16:creationId xmlns:a16="http://schemas.microsoft.com/office/drawing/2014/main" id="{06A24A68-4F81-C959-29D9-6B3B3C2008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58" name="Rounded Rectangle 153">
            <a:extLst>
              <a:ext uri="{FF2B5EF4-FFF2-40B4-BE49-F238E27FC236}">
                <a16:creationId xmlns:a16="http://schemas.microsoft.com/office/drawing/2014/main" id="{11D665E0-59F6-FAB8-11EA-7D7C80BB70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59" name="Rounded Rectangle 154">
            <a:extLst>
              <a:ext uri="{FF2B5EF4-FFF2-40B4-BE49-F238E27FC236}">
                <a16:creationId xmlns:a16="http://schemas.microsoft.com/office/drawing/2014/main" id="{AEF5A35A-AE10-B8A5-5F2B-030F73BBAE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0" name="Rounded Rectangle 155">
            <a:extLst>
              <a:ext uri="{FF2B5EF4-FFF2-40B4-BE49-F238E27FC236}">
                <a16:creationId xmlns:a16="http://schemas.microsoft.com/office/drawing/2014/main" id="{4C39DE5E-5B0B-60D4-5A66-D8873D8212C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1" name="Rounded Rectangle 156">
            <a:extLst>
              <a:ext uri="{FF2B5EF4-FFF2-40B4-BE49-F238E27FC236}">
                <a16:creationId xmlns:a16="http://schemas.microsoft.com/office/drawing/2014/main" id="{4EEB3D54-0D81-B02C-502B-19A3D368A4A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2" name="Rounded Rectangle 157">
            <a:extLst>
              <a:ext uri="{FF2B5EF4-FFF2-40B4-BE49-F238E27FC236}">
                <a16:creationId xmlns:a16="http://schemas.microsoft.com/office/drawing/2014/main" id="{2FFC678F-5BBD-1289-E4C5-AF174B84451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3" name="Rounded Rectangle 158">
            <a:extLst>
              <a:ext uri="{FF2B5EF4-FFF2-40B4-BE49-F238E27FC236}">
                <a16:creationId xmlns:a16="http://schemas.microsoft.com/office/drawing/2014/main" id="{B206C328-21B1-F552-0EB1-7ECD3DEC921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4" name="Rounded Rectangle 159">
            <a:extLst>
              <a:ext uri="{FF2B5EF4-FFF2-40B4-BE49-F238E27FC236}">
                <a16:creationId xmlns:a16="http://schemas.microsoft.com/office/drawing/2014/main" id="{0C0E58AC-FBD3-D812-833E-3111F11F31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5" name="Rounded Rectangle 160">
            <a:extLst>
              <a:ext uri="{FF2B5EF4-FFF2-40B4-BE49-F238E27FC236}">
                <a16:creationId xmlns:a16="http://schemas.microsoft.com/office/drawing/2014/main" id="{91116F08-491B-886A-62BD-DD5D57F8AA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66" name="Rounded Rectangle 161">
            <a:extLst>
              <a:ext uri="{FF2B5EF4-FFF2-40B4-BE49-F238E27FC236}">
                <a16:creationId xmlns:a16="http://schemas.microsoft.com/office/drawing/2014/main" id="{5B904BF8-D7F6-21DC-E0A2-DE58E556BD6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67" name="Rounded Rectangle 162">
            <a:extLst>
              <a:ext uri="{FF2B5EF4-FFF2-40B4-BE49-F238E27FC236}">
                <a16:creationId xmlns:a16="http://schemas.microsoft.com/office/drawing/2014/main" id="{0AC0E287-404D-8A06-C09D-869767674D4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68" name="Rounded Rectangle 163">
            <a:extLst>
              <a:ext uri="{FF2B5EF4-FFF2-40B4-BE49-F238E27FC236}">
                <a16:creationId xmlns:a16="http://schemas.microsoft.com/office/drawing/2014/main" id="{E1E82266-8CBA-99A6-899F-142D798201F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69" name="Rounded Rectangle 164">
            <a:extLst>
              <a:ext uri="{FF2B5EF4-FFF2-40B4-BE49-F238E27FC236}">
                <a16:creationId xmlns:a16="http://schemas.microsoft.com/office/drawing/2014/main" id="{207DD686-952B-5A9A-D9A9-7CD6B03F35C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0" name="Rounded Rectangle 165">
            <a:extLst>
              <a:ext uri="{FF2B5EF4-FFF2-40B4-BE49-F238E27FC236}">
                <a16:creationId xmlns:a16="http://schemas.microsoft.com/office/drawing/2014/main" id="{D0391ECB-0B2E-ABC6-ADCF-DA4FAB26323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1" name="Rounded Rectangle 166">
            <a:extLst>
              <a:ext uri="{FF2B5EF4-FFF2-40B4-BE49-F238E27FC236}">
                <a16:creationId xmlns:a16="http://schemas.microsoft.com/office/drawing/2014/main" id="{B322C414-1DCD-D210-EA3D-B05B8E39ECB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2" name="Rounded Rectangle 167">
            <a:extLst>
              <a:ext uri="{FF2B5EF4-FFF2-40B4-BE49-F238E27FC236}">
                <a16:creationId xmlns:a16="http://schemas.microsoft.com/office/drawing/2014/main" id="{8B3149D2-CE37-B2B6-5D41-620CBEE291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3" name="Rounded Rectangle 168">
            <a:extLst>
              <a:ext uri="{FF2B5EF4-FFF2-40B4-BE49-F238E27FC236}">
                <a16:creationId xmlns:a16="http://schemas.microsoft.com/office/drawing/2014/main" id="{3DE5F0EB-44E5-5102-8851-998EAE3F0A3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4" name="Rounded Rectangle 169">
            <a:extLst>
              <a:ext uri="{FF2B5EF4-FFF2-40B4-BE49-F238E27FC236}">
                <a16:creationId xmlns:a16="http://schemas.microsoft.com/office/drawing/2014/main" id="{AEDCC02C-8360-3B74-180E-FC4C0726BFB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5" name="Rounded Rectangle 170">
            <a:extLst>
              <a:ext uri="{FF2B5EF4-FFF2-40B4-BE49-F238E27FC236}">
                <a16:creationId xmlns:a16="http://schemas.microsoft.com/office/drawing/2014/main" id="{B10447E9-48B6-BF2D-7A14-71B75AD786F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76" name="Rounded Rectangle 171">
            <a:extLst>
              <a:ext uri="{FF2B5EF4-FFF2-40B4-BE49-F238E27FC236}">
                <a16:creationId xmlns:a16="http://schemas.microsoft.com/office/drawing/2014/main" id="{BCB9740B-2836-97F5-F397-08D8DAA7642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77" name="Rounded Rectangle 172">
            <a:extLst>
              <a:ext uri="{FF2B5EF4-FFF2-40B4-BE49-F238E27FC236}">
                <a16:creationId xmlns:a16="http://schemas.microsoft.com/office/drawing/2014/main" id="{CD1DFEEB-4DFE-1D7D-F6F3-2B37D2E81A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78" name="Rounded Rectangle 173">
            <a:extLst>
              <a:ext uri="{FF2B5EF4-FFF2-40B4-BE49-F238E27FC236}">
                <a16:creationId xmlns:a16="http://schemas.microsoft.com/office/drawing/2014/main" id="{32DF516D-8274-06AC-DF28-89C21E8872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79" name="Rounded Rectangle 174">
            <a:extLst>
              <a:ext uri="{FF2B5EF4-FFF2-40B4-BE49-F238E27FC236}">
                <a16:creationId xmlns:a16="http://schemas.microsoft.com/office/drawing/2014/main" id="{B8E10F9B-F4AF-47C9-6034-F8C002172B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0" name="Rounded Rectangle 175">
            <a:extLst>
              <a:ext uri="{FF2B5EF4-FFF2-40B4-BE49-F238E27FC236}">
                <a16:creationId xmlns:a16="http://schemas.microsoft.com/office/drawing/2014/main" id="{F574C9CD-E9F1-2094-23E3-7209E827BC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1" name="Rounded Rectangle 176">
            <a:extLst>
              <a:ext uri="{FF2B5EF4-FFF2-40B4-BE49-F238E27FC236}">
                <a16:creationId xmlns:a16="http://schemas.microsoft.com/office/drawing/2014/main" id="{4960C766-BAD0-8705-6DFD-3BA81980D4E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2" name="Rounded Rectangle 177">
            <a:extLst>
              <a:ext uri="{FF2B5EF4-FFF2-40B4-BE49-F238E27FC236}">
                <a16:creationId xmlns:a16="http://schemas.microsoft.com/office/drawing/2014/main" id="{08487ACD-8D69-56E6-515D-23916A214DC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3" name="Rounded Rectangle 178">
            <a:extLst>
              <a:ext uri="{FF2B5EF4-FFF2-40B4-BE49-F238E27FC236}">
                <a16:creationId xmlns:a16="http://schemas.microsoft.com/office/drawing/2014/main" id="{DD6690EA-19F4-6E5C-28CE-F2F0FF4F1DA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4" name="Rounded Rectangle 179">
            <a:extLst>
              <a:ext uri="{FF2B5EF4-FFF2-40B4-BE49-F238E27FC236}">
                <a16:creationId xmlns:a16="http://schemas.microsoft.com/office/drawing/2014/main" id="{D9F17365-4F2A-0392-311A-3883BB1C47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5" name="Rounded Rectangle 180">
            <a:extLst>
              <a:ext uri="{FF2B5EF4-FFF2-40B4-BE49-F238E27FC236}">
                <a16:creationId xmlns:a16="http://schemas.microsoft.com/office/drawing/2014/main" id="{1F2BD220-987E-2A54-9499-D2878B044E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86" name="Rounded Rectangle 181">
            <a:extLst>
              <a:ext uri="{FF2B5EF4-FFF2-40B4-BE49-F238E27FC236}">
                <a16:creationId xmlns:a16="http://schemas.microsoft.com/office/drawing/2014/main" id="{B718063F-DFF3-12D3-4D63-194CE917B3F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87" name="Rounded Rectangle 182">
            <a:extLst>
              <a:ext uri="{FF2B5EF4-FFF2-40B4-BE49-F238E27FC236}">
                <a16:creationId xmlns:a16="http://schemas.microsoft.com/office/drawing/2014/main" id="{7FE286B2-8043-645C-A039-B082B5B7CDD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88" name="Rounded Rectangle 183">
            <a:extLst>
              <a:ext uri="{FF2B5EF4-FFF2-40B4-BE49-F238E27FC236}">
                <a16:creationId xmlns:a16="http://schemas.microsoft.com/office/drawing/2014/main" id="{D80BB20A-44CB-3480-0B1F-F393949A692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89" name="Rounded Rectangle 184">
            <a:extLst>
              <a:ext uri="{FF2B5EF4-FFF2-40B4-BE49-F238E27FC236}">
                <a16:creationId xmlns:a16="http://schemas.microsoft.com/office/drawing/2014/main" id="{260B0C8A-4ED1-4E0A-ED08-DBB70B6EEA6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0" name="Rounded Rectangle 185">
            <a:extLst>
              <a:ext uri="{FF2B5EF4-FFF2-40B4-BE49-F238E27FC236}">
                <a16:creationId xmlns:a16="http://schemas.microsoft.com/office/drawing/2014/main" id="{88C7A0FD-5E51-95C9-1F2C-AD0A5C02987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1" name="Rounded Rectangle 186">
            <a:extLst>
              <a:ext uri="{FF2B5EF4-FFF2-40B4-BE49-F238E27FC236}">
                <a16:creationId xmlns:a16="http://schemas.microsoft.com/office/drawing/2014/main" id="{FDEC45B1-4F8E-878B-348C-863D5003EE0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2" name="Rounded Rectangle 187">
            <a:extLst>
              <a:ext uri="{FF2B5EF4-FFF2-40B4-BE49-F238E27FC236}">
                <a16:creationId xmlns:a16="http://schemas.microsoft.com/office/drawing/2014/main" id="{DBBCE744-239A-4955-D0E8-C66488202E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3" name="Rounded Rectangle 188">
            <a:extLst>
              <a:ext uri="{FF2B5EF4-FFF2-40B4-BE49-F238E27FC236}">
                <a16:creationId xmlns:a16="http://schemas.microsoft.com/office/drawing/2014/main" id="{54A04D32-6F0B-F292-7403-92C823B3F66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4" name="Rounded Rectangle 189">
            <a:extLst>
              <a:ext uri="{FF2B5EF4-FFF2-40B4-BE49-F238E27FC236}">
                <a16:creationId xmlns:a16="http://schemas.microsoft.com/office/drawing/2014/main" id="{A534E612-CBC8-463D-5465-33721CC1631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5" name="Rounded Rectangle 190">
            <a:extLst>
              <a:ext uri="{FF2B5EF4-FFF2-40B4-BE49-F238E27FC236}">
                <a16:creationId xmlns:a16="http://schemas.microsoft.com/office/drawing/2014/main" id="{FF48A9A3-919D-60F1-1878-4C37CFCA723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96" name="Rounded Rectangle 191">
            <a:extLst>
              <a:ext uri="{FF2B5EF4-FFF2-40B4-BE49-F238E27FC236}">
                <a16:creationId xmlns:a16="http://schemas.microsoft.com/office/drawing/2014/main" id="{B34F7C15-47D1-73F6-5B6C-C929BBC9E6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97" name="Rounded Rectangle 192">
            <a:extLst>
              <a:ext uri="{FF2B5EF4-FFF2-40B4-BE49-F238E27FC236}">
                <a16:creationId xmlns:a16="http://schemas.microsoft.com/office/drawing/2014/main" id="{95B15BE2-EB3C-8AB4-ABBA-E69E1014CD7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98" name="Rounded Rectangle 193">
            <a:extLst>
              <a:ext uri="{FF2B5EF4-FFF2-40B4-BE49-F238E27FC236}">
                <a16:creationId xmlns:a16="http://schemas.microsoft.com/office/drawing/2014/main" id="{7B68B015-209B-8ED3-9669-AE366862F7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99" name="Rounded Rectangle 194">
            <a:extLst>
              <a:ext uri="{FF2B5EF4-FFF2-40B4-BE49-F238E27FC236}">
                <a16:creationId xmlns:a16="http://schemas.microsoft.com/office/drawing/2014/main" id="{27F2C2C2-0CAF-AE95-231F-FDF8DA721EB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0" name="Rounded Rectangle 195">
            <a:extLst>
              <a:ext uri="{FF2B5EF4-FFF2-40B4-BE49-F238E27FC236}">
                <a16:creationId xmlns:a16="http://schemas.microsoft.com/office/drawing/2014/main" id="{99264391-8DBC-011D-9F71-8A9F7A0B11B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1" name="Rounded Rectangle 196">
            <a:extLst>
              <a:ext uri="{FF2B5EF4-FFF2-40B4-BE49-F238E27FC236}">
                <a16:creationId xmlns:a16="http://schemas.microsoft.com/office/drawing/2014/main" id="{5DAE9F99-9D30-DAA4-297E-07AD8758329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2" name="Rounded Rectangle 197">
            <a:extLst>
              <a:ext uri="{FF2B5EF4-FFF2-40B4-BE49-F238E27FC236}">
                <a16:creationId xmlns:a16="http://schemas.microsoft.com/office/drawing/2014/main" id="{4CA3D0D7-AEED-AD40-BA92-3414826526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3" name="Rounded Rectangle 198">
            <a:extLst>
              <a:ext uri="{FF2B5EF4-FFF2-40B4-BE49-F238E27FC236}">
                <a16:creationId xmlns:a16="http://schemas.microsoft.com/office/drawing/2014/main" id="{7FD4EDB8-E761-A993-6433-3C2B036F869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4" name="Rounded Rectangle 199">
            <a:extLst>
              <a:ext uri="{FF2B5EF4-FFF2-40B4-BE49-F238E27FC236}">
                <a16:creationId xmlns:a16="http://schemas.microsoft.com/office/drawing/2014/main" id="{A2D48578-057E-D981-7B21-C41EADD35F5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5" name="Rounded Rectangle 200">
            <a:extLst>
              <a:ext uri="{FF2B5EF4-FFF2-40B4-BE49-F238E27FC236}">
                <a16:creationId xmlns:a16="http://schemas.microsoft.com/office/drawing/2014/main" id="{1C422731-F2CE-C1E1-D41A-C4F4EAA159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06" name="Rounded Rectangle 201">
            <a:extLst>
              <a:ext uri="{FF2B5EF4-FFF2-40B4-BE49-F238E27FC236}">
                <a16:creationId xmlns:a16="http://schemas.microsoft.com/office/drawing/2014/main" id="{54DC12C6-5F7B-875D-D3C1-9E0CF6FA75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07" name="Rounded Rectangle 202">
            <a:extLst>
              <a:ext uri="{FF2B5EF4-FFF2-40B4-BE49-F238E27FC236}">
                <a16:creationId xmlns:a16="http://schemas.microsoft.com/office/drawing/2014/main" id="{0B549F13-0E8F-5113-C933-7A726FA6E7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08" name="Rounded Rectangle 203">
            <a:extLst>
              <a:ext uri="{FF2B5EF4-FFF2-40B4-BE49-F238E27FC236}">
                <a16:creationId xmlns:a16="http://schemas.microsoft.com/office/drawing/2014/main" id="{7E7D852F-2E83-6719-2E27-404DAC03680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09" name="Rounded Rectangle 204">
            <a:extLst>
              <a:ext uri="{FF2B5EF4-FFF2-40B4-BE49-F238E27FC236}">
                <a16:creationId xmlns:a16="http://schemas.microsoft.com/office/drawing/2014/main" id="{DE03782A-737B-2266-62ED-9C8E2F13FB7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0" name="Rounded Rectangle 205">
            <a:extLst>
              <a:ext uri="{FF2B5EF4-FFF2-40B4-BE49-F238E27FC236}">
                <a16:creationId xmlns:a16="http://schemas.microsoft.com/office/drawing/2014/main" id="{345246EF-F076-629D-1846-A51F92AF7F3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1" name="Rounded Rectangle 206">
            <a:extLst>
              <a:ext uri="{FF2B5EF4-FFF2-40B4-BE49-F238E27FC236}">
                <a16:creationId xmlns:a16="http://schemas.microsoft.com/office/drawing/2014/main" id="{78AC6887-7869-AE52-A9FC-80FE2B050E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2" name="Rounded Rectangle 207">
            <a:extLst>
              <a:ext uri="{FF2B5EF4-FFF2-40B4-BE49-F238E27FC236}">
                <a16:creationId xmlns:a16="http://schemas.microsoft.com/office/drawing/2014/main" id="{DC052592-71B4-B83A-926F-22E3A514FC8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3" name="Rounded Rectangle 208">
            <a:extLst>
              <a:ext uri="{FF2B5EF4-FFF2-40B4-BE49-F238E27FC236}">
                <a16:creationId xmlns:a16="http://schemas.microsoft.com/office/drawing/2014/main" id="{0DAD833E-D0B8-4DC9-C1F4-2FD4D8E41C7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4" name="Rounded Rectangle 209">
            <a:extLst>
              <a:ext uri="{FF2B5EF4-FFF2-40B4-BE49-F238E27FC236}">
                <a16:creationId xmlns:a16="http://schemas.microsoft.com/office/drawing/2014/main" id="{5C56F549-2C8C-1510-7FC6-CD16A2B7B2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5" name="Rounded Rectangle 210">
            <a:extLst>
              <a:ext uri="{FF2B5EF4-FFF2-40B4-BE49-F238E27FC236}">
                <a16:creationId xmlns:a16="http://schemas.microsoft.com/office/drawing/2014/main" id="{5785DCE2-0776-E976-3F7C-E7FA67B7B67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16" name="Rounded Rectangle 211">
            <a:extLst>
              <a:ext uri="{FF2B5EF4-FFF2-40B4-BE49-F238E27FC236}">
                <a16:creationId xmlns:a16="http://schemas.microsoft.com/office/drawing/2014/main" id="{C18AA8BC-8693-5F67-FF17-BFB800114D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17" name="Rounded Rectangle 212">
            <a:extLst>
              <a:ext uri="{FF2B5EF4-FFF2-40B4-BE49-F238E27FC236}">
                <a16:creationId xmlns:a16="http://schemas.microsoft.com/office/drawing/2014/main" id="{7A41F161-F535-338C-3421-BB043B5E22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18" name="Rounded Rectangle 213">
            <a:extLst>
              <a:ext uri="{FF2B5EF4-FFF2-40B4-BE49-F238E27FC236}">
                <a16:creationId xmlns:a16="http://schemas.microsoft.com/office/drawing/2014/main" id="{19996BE4-523D-3CBE-D36B-D5A2BB54C9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19" name="Rounded Rectangle 214">
            <a:extLst>
              <a:ext uri="{FF2B5EF4-FFF2-40B4-BE49-F238E27FC236}">
                <a16:creationId xmlns:a16="http://schemas.microsoft.com/office/drawing/2014/main" id="{E05B8EA8-66E5-1E6A-73EC-65E573E5E90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0" name="Rounded Rectangle 215">
            <a:extLst>
              <a:ext uri="{FF2B5EF4-FFF2-40B4-BE49-F238E27FC236}">
                <a16:creationId xmlns:a16="http://schemas.microsoft.com/office/drawing/2014/main" id="{08617C1C-60B4-EC86-F3EA-4D3F255E13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1" name="Rounded Rectangle 216">
            <a:extLst>
              <a:ext uri="{FF2B5EF4-FFF2-40B4-BE49-F238E27FC236}">
                <a16:creationId xmlns:a16="http://schemas.microsoft.com/office/drawing/2014/main" id="{EE547D58-C650-9D63-A4F2-E58A019BD19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2" name="Rounded Rectangle 217">
            <a:extLst>
              <a:ext uri="{FF2B5EF4-FFF2-40B4-BE49-F238E27FC236}">
                <a16:creationId xmlns:a16="http://schemas.microsoft.com/office/drawing/2014/main" id="{DE47F52F-0E1B-BDD4-93F5-A0CD2F4E9F6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3" name="Rounded Rectangle 218">
            <a:extLst>
              <a:ext uri="{FF2B5EF4-FFF2-40B4-BE49-F238E27FC236}">
                <a16:creationId xmlns:a16="http://schemas.microsoft.com/office/drawing/2014/main" id="{EB6ED70E-E05F-2BAE-1121-98CD4DCAFFC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4" name="Rounded Rectangle 219">
            <a:extLst>
              <a:ext uri="{FF2B5EF4-FFF2-40B4-BE49-F238E27FC236}">
                <a16:creationId xmlns:a16="http://schemas.microsoft.com/office/drawing/2014/main" id="{8A57E2BA-435F-AE7A-D5FD-E7B23F2948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5" name="Rounded Rectangle 220">
            <a:extLst>
              <a:ext uri="{FF2B5EF4-FFF2-40B4-BE49-F238E27FC236}">
                <a16:creationId xmlns:a16="http://schemas.microsoft.com/office/drawing/2014/main" id="{2C8E41AC-E803-00A4-E6FC-F43D65FAEB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26" name="Rounded Rectangle 221">
            <a:extLst>
              <a:ext uri="{FF2B5EF4-FFF2-40B4-BE49-F238E27FC236}">
                <a16:creationId xmlns:a16="http://schemas.microsoft.com/office/drawing/2014/main" id="{7BABBB68-92EF-65DF-E5EC-F6608741769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27" name="Rounded Rectangle 222">
            <a:extLst>
              <a:ext uri="{FF2B5EF4-FFF2-40B4-BE49-F238E27FC236}">
                <a16:creationId xmlns:a16="http://schemas.microsoft.com/office/drawing/2014/main" id="{34AE6B40-3F5E-E181-C61F-3349705D89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28" name="Rounded Rectangle 223">
            <a:extLst>
              <a:ext uri="{FF2B5EF4-FFF2-40B4-BE49-F238E27FC236}">
                <a16:creationId xmlns:a16="http://schemas.microsoft.com/office/drawing/2014/main" id="{EF793131-B4FB-CB36-5384-21CCDA556E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29" name="Rounded Rectangle 224">
            <a:extLst>
              <a:ext uri="{FF2B5EF4-FFF2-40B4-BE49-F238E27FC236}">
                <a16:creationId xmlns:a16="http://schemas.microsoft.com/office/drawing/2014/main" id="{DEBC904F-88D9-9E8E-395F-D8619EC346D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0" name="Rounded Rectangle 225">
            <a:extLst>
              <a:ext uri="{FF2B5EF4-FFF2-40B4-BE49-F238E27FC236}">
                <a16:creationId xmlns:a16="http://schemas.microsoft.com/office/drawing/2014/main" id="{F7A3C115-8373-1CAD-22AD-678DF285EA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1" name="Rounded Rectangle 226">
            <a:extLst>
              <a:ext uri="{FF2B5EF4-FFF2-40B4-BE49-F238E27FC236}">
                <a16:creationId xmlns:a16="http://schemas.microsoft.com/office/drawing/2014/main" id="{41A22285-268D-09C3-F97C-630221D4D0B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2" name="Rounded Rectangle 227">
            <a:extLst>
              <a:ext uri="{FF2B5EF4-FFF2-40B4-BE49-F238E27FC236}">
                <a16:creationId xmlns:a16="http://schemas.microsoft.com/office/drawing/2014/main" id="{BE56A159-7814-FC60-C478-7F3D8CE205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3" name="Rounded Rectangle 228">
            <a:extLst>
              <a:ext uri="{FF2B5EF4-FFF2-40B4-BE49-F238E27FC236}">
                <a16:creationId xmlns:a16="http://schemas.microsoft.com/office/drawing/2014/main" id="{0279D510-4175-E16D-EF15-EC348E4D88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4" name="Rounded Rectangle 229">
            <a:extLst>
              <a:ext uri="{FF2B5EF4-FFF2-40B4-BE49-F238E27FC236}">
                <a16:creationId xmlns:a16="http://schemas.microsoft.com/office/drawing/2014/main" id="{770C087F-8C54-D710-6BFD-D330C7DBB6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5" name="Rounded Rectangle 230">
            <a:extLst>
              <a:ext uri="{FF2B5EF4-FFF2-40B4-BE49-F238E27FC236}">
                <a16:creationId xmlns:a16="http://schemas.microsoft.com/office/drawing/2014/main" id="{53DF77A3-F497-9BCF-D8C9-639B213C5FE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36" name="Rounded Rectangle 231">
            <a:extLst>
              <a:ext uri="{FF2B5EF4-FFF2-40B4-BE49-F238E27FC236}">
                <a16:creationId xmlns:a16="http://schemas.microsoft.com/office/drawing/2014/main" id="{B6B9B63D-29D3-C570-4FD3-F884B1C8177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37" name="Rounded Rectangle 232">
            <a:extLst>
              <a:ext uri="{FF2B5EF4-FFF2-40B4-BE49-F238E27FC236}">
                <a16:creationId xmlns:a16="http://schemas.microsoft.com/office/drawing/2014/main" id="{F6F10F91-7EF4-DB46-EFE5-67ED4405E8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38" name="Rounded Rectangle 233">
            <a:extLst>
              <a:ext uri="{FF2B5EF4-FFF2-40B4-BE49-F238E27FC236}">
                <a16:creationId xmlns:a16="http://schemas.microsoft.com/office/drawing/2014/main" id="{60BF920C-D14A-4709-6C03-76E73B14F9B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39" name="Rounded Rectangle 234">
            <a:extLst>
              <a:ext uri="{FF2B5EF4-FFF2-40B4-BE49-F238E27FC236}">
                <a16:creationId xmlns:a16="http://schemas.microsoft.com/office/drawing/2014/main" id="{1F209A16-5F6F-E613-C825-18ADD7B7009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0" name="Rounded Rectangle 235">
            <a:extLst>
              <a:ext uri="{FF2B5EF4-FFF2-40B4-BE49-F238E27FC236}">
                <a16:creationId xmlns:a16="http://schemas.microsoft.com/office/drawing/2014/main" id="{19C58521-DF6C-7C01-99D0-CFF00D24A9A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1" name="Rounded Rectangle 236">
            <a:extLst>
              <a:ext uri="{FF2B5EF4-FFF2-40B4-BE49-F238E27FC236}">
                <a16:creationId xmlns:a16="http://schemas.microsoft.com/office/drawing/2014/main" id="{D896E267-F6B9-6D8A-1D09-B3C0CB0521D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2" name="Rounded Rectangle 237">
            <a:extLst>
              <a:ext uri="{FF2B5EF4-FFF2-40B4-BE49-F238E27FC236}">
                <a16:creationId xmlns:a16="http://schemas.microsoft.com/office/drawing/2014/main" id="{2C589C86-735D-0217-0197-70CAC0A7DAC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3" name="Rounded Rectangle 238">
            <a:extLst>
              <a:ext uri="{FF2B5EF4-FFF2-40B4-BE49-F238E27FC236}">
                <a16:creationId xmlns:a16="http://schemas.microsoft.com/office/drawing/2014/main" id="{EB743C9A-EFE7-9282-B37D-DC4AB565DDE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4" name="Rounded Rectangle 239">
            <a:extLst>
              <a:ext uri="{FF2B5EF4-FFF2-40B4-BE49-F238E27FC236}">
                <a16:creationId xmlns:a16="http://schemas.microsoft.com/office/drawing/2014/main" id="{14A00C1D-7D16-F71E-4049-31917D556A3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5" name="Rounded Rectangle 240">
            <a:extLst>
              <a:ext uri="{FF2B5EF4-FFF2-40B4-BE49-F238E27FC236}">
                <a16:creationId xmlns:a16="http://schemas.microsoft.com/office/drawing/2014/main" id="{4B8C56A9-7A53-D420-12FE-0730C9C99AC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46" name="Rounded Rectangle 241">
            <a:extLst>
              <a:ext uri="{FF2B5EF4-FFF2-40B4-BE49-F238E27FC236}">
                <a16:creationId xmlns:a16="http://schemas.microsoft.com/office/drawing/2014/main" id="{76A5D8E2-9B93-25DA-ADED-BF8FA769387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47" name="Rounded Rectangle 242">
            <a:extLst>
              <a:ext uri="{FF2B5EF4-FFF2-40B4-BE49-F238E27FC236}">
                <a16:creationId xmlns:a16="http://schemas.microsoft.com/office/drawing/2014/main" id="{52284488-CDA8-7E83-F698-4F1EB976A5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48" name="Rounded Rectangle 243">
            <a:extLst>
              <a:ext uri="{FF2B5EF4-FFF2-40B4-BE49-F238E27FC236}">
                <a16:creationId xmlns:a16="http://schemas.microsoft.com/office/drawing/2014/main" id="{4E9A232A-CCED-164A-18DD-D367244F982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49" name="Rounded Rectangle 244">
            <a:extLst>
              <a:ext uri="{FF2B5EF4-FFF2-40B4-BE49-F238E27FC236}">
                <a16:creationId xmlns:a16="http://schemas.microsoft.com/office/drawing/2014/main" id="{AF57B423-C851-6304-23AF-0FBDC6686D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0" name="Rounded Rectangle 245">
            <a:extLst>
              <a:ext uri="{FF2B5EF4-FFF2-40B4-BE49-F238E27FC236}">
                <a16:creationId xmlns:a16="http://schemas.microsoft.com/office/drawing/2014/main" id="{6D26C813-EDED-E205-FBAA-E02B49370FA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1" name="Rounded Rectangle 246">
            <a:extLst>
              <a:ext uri="{FF2B5EF4-FFF2-40B4-BE49-F238E27FC236}">
                <a16:creationId xmlns:a16="http://schemas.microsoft.com/office/drawing/2014/main" id="{2EBF7B52-C225-1CD3-BC14-6B6C98E3C3C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2" name="Rounded Rectangle 247">
            <a:extLst>
              <a:ext uri="{FF2B5EF4-FFF2-40B4-BE49-F238E27FC236}">
                <a16:creationId xmlns:a16="http://schemas.microsoft.com/office/drawing/2014/main" id="{F53ADE91-CD68-7FC9-EA75-DDE0CD77DD3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3" name="Rounded Rectangle 248">
            <a:extLst>
              <a:ext uri="{FF2B5EF4-FFF2-40B4-BE49-F238E27FC236}">
                <a16:creationId xmlns:a16="http://schemas.microsoft.com/office/drawing/2014/main" id="{28914C5C-D925-BFC7-F93B-8399EF09F7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4" name="Rounded Rectangle 249">
            <a:extLst>
              <a:ext uri="{FF2B5EF4-FFF2-40B4-BE49-F238E27FC236}">
                <a16:creationId xmlns:a16="http://schemas.microsoft.com/office/drawing/2014/main" id="{29A176D5-1A77-BE32-1356-899E2B139C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5" name="Rounded Rectangle 250">
            <a:extLst>
              <a:ext uri="{FF2B5EF4-FFF2-40B4-BE49-F238E27FC236}">
                <a16:creationId xmlns:a16="http://schemas.microsoft.com/office/drawing/2014/main" id="{3DA3099B-45F5-40C7-595E-B4F9A716743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56" name="Rounded Rectangle 251">
            <a:extLst>
              <a:ext uri="{FF2B5EF4-FFF2-40B4-BE49-F238E27FC236}">
                <a16:creationId xmlns:a16="http://schemas.microsoft.com/office/drawing/2014/main" id="{12A10B01-3430-2533-5ACF-0655F9AAE7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57" name="Rounded Rectangle 252">
            <a:extLst>
              <a:ext uri="{FF2B5EF4-FFF2-40B4-BE49-F238E27FC236}">
                <a16:creationId xmlns:a16="http://schemas.microsoft.com/office/drawing/2014/main" id="{57E07120-9D72-5ECF-F52F-8AC77DBFCD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58" name="Rounded Rectangle 253">
            <a:extLst>
              <a:ext uri="{FF2B5EF4-FFF2-40B4-BE49-F238E27FC236}">
                <a16:creationId xmlns:a16="http://schemas.microsoft.com/office/drawing/2014/main" id="{8249FDFC-CD10-EE2B-41A0-A9B05D0F391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59" name="Rounded Rectangle 254">
            <a:extLst>
              <a:ext uri="{FF2B5EF4-FFF2-40B4-BE49-F238E27FC236}">
                <a16:creationId xmlns:a16="http://schemas.microsoft.com/office/drawing/2014/main" id="{CF759E6D-BA7F-C692-1846-7A4F8EA074F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0" name="Rounded Rectangle 255">
            <a:extLst>
              <a:ext uri="{FF2B5EF4-FFF2-40B4-BE49-F238E27FC236}">
                <a16:creationId xmlns:a16="http://schemas.microsoft.com/office/drawing/2014/main" id="{D5447EDB-38DB-A683-3311-5441CC62B7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1" name="Rounded Rectangle 256">
            <a:extLst>
              <a:ext uri="{FF2B5EF4-FFF2-40B4-BE49-F238E27FC236}">
                <a16:creationId xmlns:a16="http://schemas.microsoft.com/office/drawing/2014/main" id="{462F2F4B-8319-B506-A0F6-4CB78213A69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2" name="Rounded Rectangle 257">
            <a:extLst>
              <a:ext uri="{FF2B5EF4-FFF2-40B4-BE49-F238E27FC236}">
                <a16:creationId xmlns:a16="http://schemas.microsoft.com/office/drawing/2014/main" id="{69DEE510-22CD-A02A-33EE-1ED2ADB64EB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3" name="Rounded Rectangle 258">
            <a:extLst>
              <a:ext uri="{FF2B5EF4-FFF2-40B4-BE49-F238E27FC236}">
                <a16:creationId xmlns:a16="http://schemas.microsoft.com/office/drawing/2014/main" id="{1968B69F-2E2F-7523-7BFB-927BC16D0F4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4" name="Rounded Rectangle 259">
            <a:extLst>
              <a:ext uri="{FF2B5EF4-FFF2-40B4-BE49-F238E27FC236}">
                <a16:creationId xmlns:a16="http://schemas.microsoft.com/office/drawing/2014/main" id="{6CA4A6CB-952D-09DF-9912-CAC3E558657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5" name="Rounded Rectangle 260">
            <a:extLst>
              <a:ext uri="{FF2B5EF4-FFF2-40B4-BE49-F238E27FC236}">
                <a16:creationId xmlns:a16="http://schemas.microsoft.com/office/drawing/2014/main" id="{AA2D1276-3E6B-9AF8-ACF2-E4EAF29F90B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66" name="Rounded Rectangle 261">
            <a:extLst>
              <a:ext uri="{FF2B5EF4-FFF2-40B4-BE49-F238E27FC236}">
                <a16:creationId xmlns:a16="http://schemas.microsoft.com/office/drawing/2014/main" id="{4E8A5012-16AC-EBA8-2D7E-7CE75FEF7F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67" name="Rounded Rectangle 262">
            <a:extLst>
              <a:ext uri="{FF2B5EF4-FFF2-40B4-BE49-F238E27FC236}">
                <a16:creationId xmlns:a16="http://schemas.microsoft.com/office/drawing/2014/main" id="{C47FEBCB-2915-AAC9-55AD-7DF902528E4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68" name="Rounded Rectangle 263">
            <a:extLst>
              <a:ext uri="{FF2B5EF4-FFF2-40B4-BE49-F238E27FC236}">
                <a16:creationId xmlns:a16="http://schemas.microsoft.com/office/drawing/2014/main" id="{DD40E963-E873-2234-CCE6-10094826617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69" name="Rounded Rectangle 264">
            <a:extLst>
              <a:ext uri="{FF2B5EF4-FFF2-40B4-BE49-F238E27FC236}">
                <a16:creationId xmlns:a16="http://schemas.microsoft.com/office/drawing/2014/main" id="{AFDCF422-03B5-0136-05A8-6D144C3D680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0" name="Rounded Rectangle 265">
            <a:extLst>
              <a:ext uri="{FF2B5EF4-FFF2-40B4-BE49-F238E27FC236}">
                <a16:creationId xmlns:a16="http://schemas.microsoft.com/office/drawing/2014/main" id="{EA6C1745-85AD-2F44-E343-DB0C4601C04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1" name="Rounded Rectangle 266">
            <a:extLst>
              <a:ext uri="{FF2B5EF4-FFF2-40B4-BE49-F238E27FC236}">
                <a16:creationId xmlns:a16="http://schemas.microsoft.com/office/drawing/2014/main" id="{DD36C630-7A7F-B578-FCA7-B8F10A7BE1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2" name="Rounded Rectangle 267">
            <a:extLst>
              <a:ext uri="{FF2B5EF4-FFF2-40B4-BE49-F238E27FC236}">
                <a16:creationId xmlns:a16="http://schemas.microsoft.com/office/drawing/2014/main" id="{D260E4E2-8290-68D1-3B43-07A5DCB5C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3" name="Rounded Rectangle 268">
            <a:extLst>
              <a:ext uri="{FF2B5EF4-FFF2-40B4-BE49-F238E27FC236}">
                <a16:creationId xmlns:a16="http://schemas.microsoft.com/office/drawing/2014/main" id="{0A98D0BD-B47D-DA0D-876B-2957B00993C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4" name="Rounded Rectangle 269">
            <a:extLst>
              <a:ext uri="{FF2B5EF4-FFF2-40B4-BE49-F238E27FC236}">
                <a16:creationId xmlns:a16="http://schemas.microsoft.com/office/drawing/2014/main" id="{02EF112F-BDD3-5433-7860-E69732B0FB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5" name="Rounded Rectangle 270">
            <a:extLst>
              <a:ext uri="{FF2B5EF4-FFF2-40B4-BE49-F238E27FC236}">
                <a16:creationId xmlns:a16="http://schemas.microsoft.com/office/drawing/2014/main" id="{1C371F45-32B8-37C6-AB5B-77FFD3F64D0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76" name="Rounded Rectangle 271">
            <a:extLst>
              <a:ext uri="{FF2B5EF4-FFF2-40B4-BE49-F238E27FC236}">
                <a16:creationId xmlns:a16="http://schemas.microsoft.com/office/drawing/2014/main" id="{980B4749-7C1D-177C-5B75-B5735805668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77" name="Rounded Rectangle 272">
            <a:extLst>
              <a:ext uri="{FF2B5EF4-FFF2-40B4-BE49-F238E27FC236}">
                <a16:creationId xmlns:a16="http://schemas.microsoft.com/office/drawing/2014/main" id="{E8A1F3B7-C810-1495-E7BE-ADCDBA3FF4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78" name="Rounded Rectangle 273">
            <a:extLst>
              <a:ext uri="{FF2B5EF4-FFF2-40B4-BE49-F238E27FC236}">
                <a16:creationId xmlns:a16="http://schemas.microsoft.com/office/drawing/2014/main" id="{7FB88630-6147-FDF0-B7FF-561D277ED4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79" name="Rounded Rectangle 274">
            <a:extLst>
              <a:ext uri="{FF2B5EF4-FFF2-40B4-BE49-F238E27FC236}">
                <a16:creationId xmlns:a16="http://schemas.microsoft.com/office/drawing/2014/main" id="{B4807BF1-A0AB-DE56-D6BB-1E358A96D5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0" name="Rounded Rectangle 275">
            <a:extLst>
              <a:ext uri="{FF2B5EF4-FFF2-40B4-BE49-F238E27FC236}">
                <a16:creationId xmlns:a16="http://schemas.microsoft.com/office/drawing/2014/main" id="{B738C23C-B0FD-A882-6396-5BD3D85763F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1" name="Rounded Rectangle 276">
            <a:extLst>
              <a:ext uri="{FF2B5EF4-FFF2-40B4-BE49-F238E27FC236}">
                <a16:creationId xmlns:a16="http://schemas.microsoft.com/office/drawing/2014/main" id="{71193289-6EFC-CF3A-8AD6-A65CF3BC89C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2" name="Rounded Rectangle 277">
            <a:extLst>
              <a:ext uri="{FF2B5EF4-FFF2-40B4-BE49-F238E27FC236}">
                <a16:creationId xmlns:a16="http://schemas.microsoft.com/office/drawing/2014/main" id="{F33F6877-1282-A981-9890-0180761CE43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3" name="Rounded Rectangle 278">
            <a:extLst>
              <a:ext uri="{FF2B5EF4-FFF2-40B4-BE49-F238E27FC236}">
                <a16:creationId xmlns:a16="http://schemas.microsoft.com/office/drawing/2014/main" id="{BE883A9F-73ED-E010-1424-5DB9A6C9B25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4" name="Rounded Rectangle 279">
            <a:extLst>
              <a:ext uri="{FF2B5EF4-FFF2-40B4-BE49-F238E27FC236}">
                <a16:creationId xmlns:a16="http://schemas.microsoft.com/office/drawing/2014/main" id="{EC6843E8-3405-205B-0CE8-E12A354936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5" name="Rounded Rectangle 280">
            <a:extLst>
              <a:ext uri="{FF2B5EF4-FFF2-40B4-BE49-F238E27FC236}">
                <a16:creationId xmlns:a16="http://schemas.microsoft.com/office/drawing/2014/main" id="{B9DE0AAA-095D-2286-867E-FB8FA342C16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86" name="Rounded Rectangle 281">
            <a:extLst>
              <a:ext uri="{FF2B5EF4-FFF2-40B4-BE49-F238E27FC236}">
                <a16:creationId xmlns:a16="http://schemas.microsoft.com/office/drawing/2014/main" id="{44F7F028-5D0B-CBB1-A9EB-3DA2ED812D4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87" name="Rounded Rectangle 282">
            <a:extLst>
              <a:ext uri="{FF2B5EF4-FFF2-40B4-BE49-F238E27FC236}">
                <a16:creationId xmlns:a16="http://schemas.microsoft.com/office/drawing/2014/main" id="{D5E3632A-1DF2-932E-0944-FDD7F20D44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88" name="Rounded Rectangle 283">
            <a:extLst>
              <a:ext uri="{FF2B5EF4-FFF2-40B4-BE49-F238E27FC236}">
                <a16:creationId xmlns:a16="http://schemas.microsoft.com/office/drawing/2014/main" id="{D30559E3-3908-DB4A-BC59-6B98E3CDC22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89" name="Rounded Rectangle 284">
            <a:extLst>
              <a:ext uri="{FF2B5EF4-FFF2-40B4-BE49-F238E27FC236}">
                <a16:creationId xmlns:a16="http://schemas.microsoft.com/office/drawing/2014/main" id="{D6A056DE-6192-E9EE-E3AA-ECFF508C5E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0" name="Rounded Rectangle 285">
            <a:extLst>
              <a:ext uri="{FF2B5EF4-FFF2-40B4-BE49-F238E27FC236}">
                <a16:creationId xmlns:a16="http://schemas.microsoft.com/office/drawing/2014/main" id="{12852CC4-60A8-CA7A-E51C-4ECAB08F80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1" name="Rounded Rectangle 286">
            <a:extLst>
              <a:ext uri="{FF2B5EF4-FFF2-40B4-BE49-F238E27FC236}">
                <a16:creationId xmlns:a16="http://schemas.microsoft.com/office/drawing/2014/main" id="{7C0FF258-7330-36F7-A5AB-40BC5CD54B0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2" name="Rounded Rectangle 287">
            <a:extLst>
              <a:ext uri="{FF2B5EF4-FFF2-40B4-BE49-F238E27FC236}">
                <a16:creationId xmlns:a16="http://schemas.microsoft.com/office/drawing/2014/main" id="{A0EB1E61-BBF8-A3E4-C53C-849C7184D4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3" name="Rounded Rectangle 288">
            <a:extLst>
              <a:ext uri="{FF2B5EF4-FFF2-40B4-BE49-F238E27FC236}">
                <a16:creationId xmlns:a16="http://schemas.microsoft.com/office/drawing/2014/main" id="{1783982D-06AD-80E6-1BAB-E10432146D6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4" name="Rounded Rectangle 289">
            <a:extLst>
              <a:ext uri="{FF2B5EF4-FFF2-40B4-BE49-F238E27FC236}">
                <a16:creationId xmlns:a16="http://schemas.microsoft.com/office/drawing/2014/main" id="{2B9A8DA6-9E70-6E30-BE59-936D9011201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5" name="Rounded Rectangle 290">
            <a:extLst>
              <a:ext uri="{FF2B5EF4-FFF2-40B4-BE49-F238E27FC236}">
                <a16:creationId xmlns:a16="http://schemas.microsoft.com/office/drawing/2014/main" id="{96EBA5FF-5788-EF5A-B5CA-73C5E88A5A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96" name="Rounded Rectangle 291">
            <a:extLst>
              <a:ext uri="{FF2B5EF4-FFF2-40B4-BE49-F238E27FC236}">
                <a16:creationId xmlns:a16="http://schemas.microsoft.com/office/drawing/2014/main" id="{A25A2BDE-0B22-5B5F-5EB3-45618393231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97" name="Rounded Rectangle 292">
            <a:extLst>
              <a:ext uri="{FF2B5EF4-FFF2-40B4-BE49-F238E27FC236}">
                <a16:creationId xmlns:a16="http://schemas.microsoft.com/office/drawing/2014/main" id="{EF96BD63-2450-B590-DCA0-FD963385A8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98" name="Rounded Rectangle 293">
            <a:extLst>
              <a:ext uri="{FF2B5EF4-FFF2-40B4-BE49-F238E27FC236}">
                <a16:creationId xmlns:a16="http://schemas.microsoft.com/office/drawing/2014/main" id="{ED51B0A7-79F7-48A1-C4DF-19B3937D0CD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99" name="Rounded Rectangle 294">
            <a:extLst>
              <a:ext uri="{FF2B5EF4-FFF2-40B4-BE49-F238E27FC236}">
                <a16:creationId xmlns:a16="http://schemas.microsoft.com/office/drawing/2014/main" id="{48BDB376-771B-13FB-B3AC-283FC57B4C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0" name="Rounded Rectangle 295">
            <a:extLst>
              <a:ext uri="{FF2B5EF4-FFF2-40B4-BE49-F238E27FC236}">
                <a16:creationId xmlns:a16="http://schemas.microsoft.com/office/drawing/2014/main" id="{6DE57E6C-037C-85A7-5231-CBF484EEF9C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1" name="Rounded Rectangle 296">
            <a:extLst>
              <a:ext uri="{FF2B5EF4-FFF2-40B4-BE49-F238E27FC236}">
                <a16:creationId xmlns:a16="http://schemas.microsoft.com/office/drawing/2014/main" id="{23D0FBAD-A2CC-5825-874E-45A869065B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2" name="Rounded Rectangle 297">
            <a:extLst>
              <a:ext uri="{FF2B5EF4-FFF2-40B4-BE49-F238E27FC236}">
                <a16:creationId xmlns:a16="http://schemas.microsoft.com/office/drawing/2014/main" id="{174C199F-D5BE-E1E8-4821-D42699C08D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3" name="Rounded Rectangle 298">
            <a:extLst>
              <a:ext uri="{FF2B5EF4-FFF2-40B4-BE49-F238E27FC236}">
                <a16:creationId xmlns:a16="http://schemas.microsoft.com/office/drawing/2014/main" id="{9C3AB069-97CF-B5A2-D7DF-42B6DDF6DE6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4" name="Rounded Rectangle 299">
            <a:extLst>
              <a:ext uri="{FF2B5EF4-FFF2-40B4-BE49-F238E27FC236}">
                <a16:creationId xmlns:a16="http://schemas.microsoft.com/office/drawing/2014/main" id="{F66D64CD-3DA2-9520-3779-DA121B0406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5" name="Rounded Rectangle 300">
            <a:extLst>
              <a:ext uri="{FF2B5EF4-FFF2-40B4-BE49-F238E27FC236}">
                <a16:creationId xmlns:a16="http://schemas.microsoft.com/office/drawing/2014/main" id="{D4D98DD6-320E-947C-C61D-D8749892CE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06" name="Rounded Rectangle 301">
            <a:extLst>
              <a:ext uri="{FF2B5EF4-FFF2-40B4-BE49-F238E27FC236}">
                <a16:creationId xmlns:a16="http://schemas.microsoft.com/office/drawing/2014/main" id="{A83235D0-7F0A-7B4E-712C-A5E4D646BCB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07" name="Rounded Rectangle 302">
            <a:extLst>
              <a:ext uri="{FF2B5EF4-FFF2-40B4-BE49-F238E27FC236}">
                <a16:creationId xmlns:a16="http://schemas.microsoft.com/office/drawing/2014/main" id="{7E316840-288F-EF1E-9092-54B91798055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08" name="Rounded Rectangle 303">
            <a:extLst>
              <a:ext uri="{FF2B5EF4-FFF2-40B4-BE49-F238E27FC236}">
                <a16:creationId xmlns:a16="http://schemas.microsoft.com/office/drawing/2014/main" id="{663140AD-4F5A-D90D-F303-751A00A48A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09" name="Rounded Rectangle 304">
            <a:extLst>
              <a:ext uri="{FF2B5EF4-FFF2-40B4-BE49-F238E27FC236}">
                <a16:creationId xmlns:a16="http://schemas.microsoft.com/office/drawing/2014/main" id="{BC14F952-CAF2-CC63-BA4E-9B25D47CA47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323220FE-1CBB-B11E-44AA-7746C5EE7088}"/>
              </a:ext>
            </a:extLst>
          </p:cNvPr>
          <p:cNvSpPr/>
          <p:nvPr/>
        </p:nvSpPr>
        <p:spPr>
          <a:xfrm>
            <a:off x="11009333" y="5130032"/>
            <a:ext cx="62752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73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D8576F-4FD6-8B58-CFE4-E02952E841C4}"/>
                  </a:ext>
                </a:extLst>
              </p:cNvPr>
              <p:cNvSpPr txBox="1"/>
              <p:nvPr/>
            </p:nvSpPr>
            <p:spPr>
              <a:xfrm>
                <a:off x="519790" y="1047770"/>
                <a:ext cx="7024092" cy="486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đ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tiếp xúc với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ΔOAC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(1)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(2)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đpcm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D8576F-4FD6-8B58-CFE4-E02952E84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0" y="1047770"/>
                <a:ext cx="7024092" cy="4862870"/>
              </a:xfrm>
              <a:prstGeom prst="rect">
                <a:avLst/>
              </a:prstGeom>
              <a:blipFill>
                <a:blip r:embed="rId2"/>
                <a:stretch>
                  <a:fillRect l="-1735" t="-1378" r="-1735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CA6355-3671-3A38-7A8D-18856BE0B6FF}"/>
              </a:ext>
            </a:extLst>
          </p:cNvPr>
          <p:cNvSpPr txBox="1"/>
          <p:nvPr/>
        </p:nvSpPr>
        <p:spPr>
          <a:xfrm>
            <a:off x="1034862" y="176449"/>
            <a:ext cx="560447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</a:t>
            </a:r>
            <a:r>
              <a:rPr lang="vi-VN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Lin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AF7540-E0AE-8846-B4DA-97CB921AA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1802" y="1689512"/>
            <a:ext cx="2918226" cy="119929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20" name="Lin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D3BE1A-A154-F9E5-4959-7AFFD3EED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98723" y="1689512"/>
            <a:ext cx="1851305" cy="119929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grpSp>
        <p:nvGrpSpPr>
          <p:cNvPr id="37" name="Group 3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31563C-4B1B-5A6A-ABEE-B3E65933EED6}"/>
              </a:ext>
            </a:extLst>
          </p:cNvPr>
          <p:cNvGrpSpPr/>
          <p:nvPr/>
        </p:nvGrpSpPr>
        <p:grpSpPr>
          <a:xfrm>
            <a:off x="6991650" y="2841385"/>
            <a:ext cx="4886102" cy="537411"/>
            <a:chOff x="6792723" y="5967664"/>
            <a:chExt cx="4886102" cy="537411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38787A87-1FDA-BC0F-1E5C-854844490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723" y="6015089"/>
              <a:ext cx="4886102" cy="0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9B427CAE-AF26-6501-4EEC-6B8BBE713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258" y="5967664"/>
              <a:ext cx="239069" cy="537411"/>
              <a:chOff x="4732" y="3522"/>
              <a:chExt cx="121" cy="272"/>
            </a:xfrm>
          </p:grpSpPr>
          <p:sp>
            <p:nvSpPr>
              <p:cNvPr id="34" name="Oval 13">
                <a:extLst>
                  <a:ext uri="{FF2B5EF4-FFF2-40B4-BE49-F238E27FC236}">
                    <a16:creationId xmlns:a16="http://schemas.microsoft.com/office/drawing/2014/main" id="{9A78F479-A45A-3FB5-9F2B-81F5DF2D5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5" name="Oval 14">
                <a:extLst>
                  <a:ext uri="{FF2B5EF4-FFF2-40B4-BE49-F238E27FC236}">
                    <a16:creationId xmlns:a16="http://schemas.microsoft.com/office/drawing/2014/main" id="{C9727ABC-62B7-945E-A531-AC4DEB329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39A8CE61-73C3-4AAB-0BD4-6CB54F7A2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357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0244E5DE-A738-3774-345F-A0FDCFC2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1251" y="5967664"/>
              <a:ext cx="239069" cy="537411"/>
              <a:chOff x="5269" y="3522"/>
              <a:chExt cx="121" cy="272"/>
            </a:xfrm>
          </p:grpSpPr>
          <p:sp>
            <p:nvSpPr>
              <p:cNvPr id="31" name="Oval 17">
                <a:extLst>
                  <a:ext uri="{FF2B5EF4-FFF2-40B4-BE49-F238E27FC236}">
                    <a16:creationId xmlns:a16="http://schemas.microsoft.com/office/drawing/2014/main" id="{43FBA1C0-9AC9-4D83-D3D5-332AB1CE5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2" name="Oval 18">
                <a:extLst>
                  <a:ext uri="{FF2B5EF4-FFF2-40B4-BE49-F238E27FC236}">
                    <a16:creationId xmlns:a16="http://schemas.microsoft.com/office/drawing/2014/main" id="{B3A47574-90A9-5FD6-12C3-174B0E5F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3" name="Rectangle 19">
                <a:extLst>
                  <a:ext uri="{FF2B5EF4-FFF2-40B4-BE49-F238E27FC236}">
                    <a16:creationId xmlns:a16="http://schemas.microsoft.com/office/drawing/2014/main" id="{57B35B3D-1119-93FE-5099-B04960A7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9" y="357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44C20EF7-4699-E6E2-15F9-BD135D991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3606" y="5967664"/>
              <a:ext cx="414914" cy="478138"/>
              <a:chOff x="6080" y="3522"/>
              <a:chExt cx="210" cy="242"/>
            </a:xfrm>
          </p:grpSpPr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FA547A35-FF81-D342-3591-5046F3BB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6A9A1454-B9EB-7F6E-5CAE-5A29A5D15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ED8CF37C-B8EC-FD89-5A43-556D3898D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354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8" name="Group 3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84B315-ED43-9B22-3D9E-B7B088DF3CEB}"/>
              </a:ext>
            </a:extLst>
          </p:cNvPr>
          <p:cNvGrpSpPr/>
          <p:nvPr/>
        </p:nvGrpSpPr>
        <p:grpSpPr>
          <a:xfrm>
            <a:off x="9352706" y="492190"/>
            <a:ext cx="2394644" cy="2396620"/>
            <a:chOff x="9153779" y="3618469"/>
            <a:chExt cx="2394644" cy="2396620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E192FD84-6FF0-49D3-E483-4BA9DFAE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3779" y="3618469"/>
              <a:ext cx="2394644" cy="2396620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BEBFF52B-F279-75A7-6688-A21F5EC3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1101" y="4815791"/>
              <a:ext cx="0" cy="1199298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E09193B6-146D-A461-EA37-283B77FBC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54288" y="5920251"/>
              <a:ext cx="96813" cy="0"/>
            </a:xfrm>
            <a:prstGeom prst="line">
              <a:avLst/>
            </a:prstGeom>
            <a:noFill/>
            <a:ln w="95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935CCF19-9D1F-4E65-9D3E-370DA635E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4288" y="5920251"/>
              <a:ext cx="0" cy="94837"/>
            </a:xfrm>
            <a:prstGeom prst="line">
              <a:avLst/>
            </a:prstGeom>
            <a:noFill/>
            <a:ln w="95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8529E5CA-062D-3C95-6034-F77F07BA0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5027" y="4365313"/>
              <a:ext cx="258827" cy="497896"/>
              <a:chOff x="6187" y="2711"/>
              <a:chExt cx="131" cy="252"/>
            </a:xfrm>
          </p:grpSpPr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6F31BE98-4DBA-DD9E-E359-1ABF83590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2915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DB37AFCC-ADC5-D972-A1DF-212F56210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291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258C00B1-4C9F-BCA4-AB55-41D48D61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2711"/>
                <a:ext cx="13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AAF329-2411-491B-DBB6-CC65A3B7C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7" y="-8575"/>
            <a:ext cx="867380" cy="8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842242-3C5F-7989-B11D-DB01F7CA3DE5}"/>
              </a:ext>
            </a:extLst>
          </p:cNvPr>
          <p:cNvSpPr txBox="1"/>
          <p:nvPr/>
        </p:nvSpPr>
        <p:spPr>
          <a:xfrm>
            <a:off x="502261" y="55840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591076-46DC-4146-3825-B1064E5ACB52}"/>
              </a:ext>
            </a:extLst>
          </p:cNvPr>
          <p:cNvSpPr txBox="1"/>
          <p:nvPr/>
        </p:nvSpPr>
        <p:spPr>
          <a:xfrm>
            <a:off x="502261" y="97525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8E121C-84DF-54F2-6498-D96B38ABDF01}"/>
              </a:ext>
            </a:extLst>
          </p:cNvPr>
          <p:cNvSpPr txBox="1">
            <a:spLocks/>
          </p:cNvSpPr>
          <p:nvPr/>
        </p:nvSpPr>
        <p:spPr>
          <a:xfrm>
            <a:off x="-5704" y="78427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10" name="TextBox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35C1F9-C9E1-B8B9-AEED-098EF1C4C65C}"/>
              </a:ext>
            </a:extLst>
          </p:cNvPr>
          <p:cNvSpPr txBox="1"/>
          <p:nvPr/>
        </p:nvSpPr>
        <p:spPr>
          <a:xfrm>
            <a:off x="1255425" y="1438597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1CC1DB-B71F-98ED-52D2-9294FE1A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31" y="1462745"/>
            <a:ext cx="958494" cy="425095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D065E0-6763-9AD0-92FA-98253BE69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70" y="401454"/>
            <a:ext cx="1139502" cy="11395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0FCE50-C437-C6E0-7072-6B0504054852}"/>
                  </a:ext>
                </a:extLst>
              </p:cNvPr>
              <p:cNvSpPr txBox="1"/>
              <p:nvPr/>
            </p:nvSpPr>
            <p:spPr>
              <a:xfrm>
                <a:off x="613522" y="2015055"/>
                <a:ext cx="7233052" cy="4659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292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35).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khoảng cách 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0FCE50-C437-C6E0-7072-6B0504054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2" y="2015055"/>
                <a:ext cx="7233052" cy="4659737"/>
              </a:xfrm>
              <a:prstGeom prst="rect">
                <a:avLst/>
              </a:prstGeom>
              <a:blipFill>
                <a:blip r:embed="rId5"/>
                <a:stretch>
                  <a:fillRect l="-1771" t="-916" r="-1771" b="-27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utoShape 2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C91F7A-39FB-4837-3032-DE1CBA74B9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17209" y="2397774"/>
            <a:ext cx="3238468" cy="33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C451E2-E27B-238C-0267-5BBCFB3F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66" y="2502241"/>
            <a:ext cx="2735817" cy="2738845"/>
          </a:xfrm>
          <a:prstGeom prst="ellipse">
            <a:avLst/>
          </a:prstGeom>
          <a:noFill/>
          <a:ln w="55563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48" name="Group 3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273BB3-F82F-856A-8043-684AB6B32928}"/>
              </a:ext>
            </a:extLst>
          </p:cNvPr>
          <p:cNvGrpSpPr>
            <a:grpSpLocks/>
          </p:cNvGrpSpPr>
          <p:nvPr/>
        </p:nvGrpSpPr>
        <p:grpSpPr bwMode="auto">
          <a:xfrm>
            <a:off x="9529931" y="3870906"/>
            <a:ext cx="311886" cy="1370179"/>
            <a:chOff x="6027" y="2117"/>
            <a:chExt cx="206" cy="905"/>
          </a:xfrm>
        </p:grpSpPr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85C7EE94-7A79-254E-7228-09EEED98E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3" y="2117"/>
              <a:ext cx="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22951BEC-CB2A-8CE2-9879-D6A5DA50F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" y="2474"/>
              <a:ext cx="15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9" name="Group 38">
            <a:extLst>
              <a:ext uri="{FF2B5EF4-FFF2-40B4-BE49-F238E27FC236}">
                <a16:creationId xmlns:a16="http://schemas.microsoft.com/office/drawing/2014/main" id="{9D6473E4-9A43-8996-E185-720FEF6D0BDF}"/>
              </a:ext>
            </a:extLst>
          </p:cNvPr>
          <p:cNvGrpSpPr>
            <a:grpSpLocks/>
          </p:cNvGrpSpPr>
          <p:nvPr/>
        </p:nvGrpSpPr>
        <p:grpSpPr bwMode="auto">
          <a:xfrm>
            <a:off x="8417134" y="5219897"/>
            <a:ext cx="3037105" cy="431494"/>
            <a:chOff x="5292" y="3008"/>
            <a:chExt cx="2006" cy="285"/>
          </a:xfrm>
        </p:grpSpPr>
        <p:sp>
          <p:nvSpPr>
            <p:cNvPr id="65" name="Line 36">
              <a:extLst>
                <a:ext uri="{FF2B5EF4-FFF2-40B4-BE49-F238E27FC236}">
                  <a16:creationId xmlns:a16="http://schemas.microsoft.com/office/drawing/2014/main" id="{20143D0A-DFE0-3296-AF0D-1519D1246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2" y="3022"/>
              <a:ext cx="2006" cy="0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DE64FB41-E0A0-C7A0-FE77-A1AB12ABE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" y="3008"/>
              <a:ext cx="11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0" name="Line 39">
            <a:extLst>
              <a:ext uri="{FF2B5EF4-FFF2-40B4-BE49-F238E27FC236}">
                <a16:creationId xmlns:a16="http://schemas.microsoft.com/office/drawing/2014/main" id="{0EA07EBA-241D-995C-EDFB-DB4D3E5A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817" y="5097255"/>
            <a:ext cx="143831" cy="0"/>
          </a:xfrm>
          <a:prstGeom prst="line">
            <a:avLst/>
          </a:prstGeom>
          <a:noFill/>
          <a:ln w="3333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51" name="Line 40">
            <a:extLst>
              <a:ext uri="{FF2B5EF4-FFF2-40B4-BE49-F238E27FC236}">
                <a16:creationId xmlns:a16="http://schemas.microsoft.com/office/drawing/2014/main" id="{7D030908-CF81-E235-D11A-CC3871D39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5648" y="5097255"/>
            <a:ext cx="0" cy="143831"/>
          </a:xfrm>
          <a:prstGeom prst="line">
            <a:avLst/>
          </a:prstGeom>
          <a:noFill/>
          <a:ln w="3333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52" name="Line 41">
            <a:extLst>
              <a:ext uri="{FF2B5EF4-FFF2-40B4-BE49-F238E27FC236}">
                <a16:creationId xmlns:a16="http://schemas.microsoft.com/office/drawing/2014/main" id="{92F09557-B6F1-CE76-E010-494DD251A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817" y="3870906"/>
            <a:ext cx="1332329" cy="1370179"/>
          </a:xfrm>
          <a:prstGeom prst="line">
            <a:avLst/>
          </a:prstGeom>
          <a:noFill/>
          <a:ln w="55563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53" name="Group 45">
            <a:extLst>
              <a:ext uri="{FF2B5EF4-FFF2-40B4-BE49-F238E27FC236}">
                <a16:creationId xmlns:a16="http://schemas.microsoft.com/office/drawing/2014/main" id="{EE986457-A73E-8E6B-BE9F-A6D57D241F08}"/>
              </a:ext>
            </a:extLst>
          </p:cNvPr>
          <p:cNvGrpSpPr>
            <a:grpSpLocks/>
          </p:cNvGrpSpPr>
          <p:nvPr/>
        </p:nvGrpSpPr>
        <p:grpSpPr bwMode="auto">
          <a:xfrm>
            <a:off x="9737329" y="5198692"/>
            <a:ext cx="278577" cy="525361"/>
            <a:chOff x="6164" y="2994"/>
            <a:chExt cx="184" cy="347"/>
          </a:xfrm>
        </p:grpSpPr>
        <p:sp>
          <p:nvSpPr>
            <p:cNvPr id="62" name="Oval 42">
              <a:extLst>
                <a:ext uri="{FF2B5EF4-FFF2-40B4-BE49-F238E27FC236}">
                  <a16:creationId xmlns:a16="http://schemas.microsoft.com/office/drawing/2014/main" id="{1954D948-C53F-E73F-58AB-EF6DC95D9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994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3" name="Oval 43">
              <a:extLst>
                <a:ext uri="{FF2B5EF4-FFF2-40B4-BE49-F238E27FC236}">
                  <a16:creationId xmlns:a16="http://schemas.microsoft.com/office/drawing/2014/main" id="{C5C0B3A5-43CC-8E97-4141-CED33146E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994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4" name="Rectangle 44">
              <a:extLst>
                <a:ext uri="{FF2B5EF4-FFF2-40B4-BE49-F238E27FC236}">
                  <a16:creationId xmlns:a16="http://schemas.microsoft.com/office/drawing/2014/main" id="{DB37F345-E066-17D6-AE84-273109084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" y="3056"/>
              <a:ext cx="18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4" name="Group 49">
            <a:extLst>
              <a:ext uri="{FF2B5EF4-FFF2-40B4-BE49-F238E27FC236}">
                <a16:creationId xmlns:a16="http://schemas.microsoft.com/office/drawing/2014/main" id="{C4CB9D40-B833-E7A3-54D5-B5BD0E8337ED}"/>
              </a:ext>
            </a:extLst>
          </p:cNvPr>
          <p:cNvGrpSpPr>
            <a:grpSpLocks/>
          </p:cNvGrpSpPr>
          <p:nvPr/>
        </p:nvGrpSpPr>
        <p:grpSpPr bwMode="auto">
          <a:xfrm>
            <a:off x="9660117" y="3471205"/>
            <a:ext cx="260409" cy="442091"/>
            <a:chOff x="6113" y="1853"/>
            <a:chExt cx="172" cy="292"/>
          </a:xfrm>
        </p:grpSpPr>
        <p:sp>
          <p:nvSpPr>
            <p:cNvPr id="59" name="Oval 46">
              <a:extLst>
                <a:ext uri="{FF2B5EF4-FFF2-40B4-BE49-F238E27FC236}">
                  <a16:creationId xmlns:a16="http://schemas.microsoft.com/office/drawing/2014/main" id="{EFC9EC27-E756-C2F4-C854-CB0C42E6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090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0" name="Oval 47">
              <a:extLst>
                <a:ext uri="{FF2B5EF4-FFF2-40B4-BE49-F238E27FC236}">
                  <a16:creationId xmlns:a16="http://schemas.microsoft.com/office/drawing/2014/main" id="{75702510-E2C6-5D12-EE1A-EE8FD991B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090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E8D1428E-4576-A0AA-9632-B8D37E44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1853"/>
              <a:ext cx="17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F612DEA1-BE89-A8E2-7AFA-E9279A0273F3}"/>
              </a:ext>
            </a:extLst>
          </p:cNvPr>
          <p:cNvGrpSpPr>
            <a:grpSpLocks/>
          </p:cNvGrpSpPr>
          <p:nvPr/>
        </p:nvGrpSpPr>
        <p:grpSpPr bwMode="auto">
          <a:xfrm>
            <a:off x="11127187" y="5198692"/>
            <a:ext cx="260409" cy="525361"/>
            <a:chOff x="7082" y="2994"/>
            <a:chExt cx="172" cy="347"/>
          </a:xfrm>
        </p:grpSpPr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1BF012CA-F5D5-4836-0666-46DABEFA2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" y="2994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DE9FFBBB-A650-AC7A-19CC-804306A4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" y="2994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2A86549C-F7B2-FDA1-6B3A-AE9B32829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" y="3056"/>
              <a:ext cx="17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5F25E9-A608-EB26-3BAC-B17C1AB12AC6}"/>
              </a:ext>
            </a:extLst>
          </p:cNvPr>
          <p:cNvSpPr txBox="1"/>
          <p:nvPr/>
        </p:nvSpPr>
        <p:spPr>
          <a:xfrm>
            <a:off x="9254163" y="5756651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7" grpId="0" animBg="1"/>
      <p:bldP spid="50" grpId="0" animBg="1"/>
      <p:bldP spid="51" grpId="0" animBg="1"/>
      <p:bldP spid="52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E6B1F0-A145-2CC9-ED02-A529D875C3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043" y="777909"/>
            <a:ext cx="3238468" cy="3344449"/>
            <a:chOff x="5226" y="1144"/>
            <a:chExt cx="2139" cy="2209"/>
          </a:xfrm>
        </p:grpSpPr>
        <p:sp>
          <p:nvSpPr>
            <p:cNvPr id="5" name="AutoShape 29">
              <a:extLst>
                <a:ext uri="{FF2B5EF4-FFF2-40B4-BE49-F238E27FC236}">
                  <a16:creationId xmlns:a16="http://schemas.microsoft.com/office/drawing/2014/main" id="{7B722175-6E6B-C4DC-8E3F-C3C7931C68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6" y="1144"/>
              <a:ext cx="2139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DB06C320-ADEB-F9D9-FF67-6E2F14D5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213"/>
              <a:ext cx="1807" cy="1809"/>
            </a:xfrm>
            <a:prstGeom prst="ellips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182FD5DA-C88D-BA66-B9D1-7ACD8011D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7" y="2117"/>
              <a:ext cx="206" cy="905"/>
              <a:chOff x="6027" y="2117"/>
              <a:chExt cx="206" cy="905"/>
            </a:xfrm>
          </p:grpSpPr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95E71942-5D39-49B8-9BB0-CC48BE923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3" y="2117"/>
                <a:ext cx="0" cy="905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9E51396F-E296-0C46-E43B-2070D8C7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" y="2474"/>
                <a:ext cx="15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0D5647C8-3000-1B26-A4EA-E628742A9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" y="3008"/>
              <a:ext cx="2006" cy="285"/>
              <a:chOff x="5292" y="3008"/>
              <a:chExt cx="2006" cy="285"/>
            </a:xfrm>
          </p:grpSpPr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ACD43176-F930-E0C8-84A7-8EB81320C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92" y="3022"/>
                <a:ext cx="2006" cy="0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:a16="http://schemas.microsoft.com/office/drawing/2014/main" id="{E167B53C-CDC4-F3B2-94B6-49175FE07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" y="3008"/>
                <a:ext cx="11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" name="Line 39">
              <a:extLst>
                <a:ext uri="{FF2B5EF4-FFF2-40B4-BE49-F238E27FC236}">
                  <a16:creationId xmlns:a16="http://schemas.microsoft.com/office/drawing/2014/main" id="{292061D7-F66B-5577-C8B3-478644F4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927"/>
              <a:ext cx="95" cy="0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A001B15B-91BD-B5CB-228F-D3216FBB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" y="2927"/>
              <a:ext cx="0" cy="95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03A2C917-EEFC-E089-88D2-652667420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117"/>
              <a:ext cx="88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D1B03CDF-2D08-3409-C5E9-475132891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4" y="2994"/>
              <a:ext cx="184" cy="347"/>
              <a:chOff x="6164" y="2994"/>
              <a:chExt cx="184" cy="347"/>
            </a:xfrm>
          </p:grpSpPr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5753EEBE-3061-1FB9-1EDE-D1B7453FA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F4008ACD-03E6-C88A-962F-BB16AF0C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44">
                <a:extLst>
                  <a:ext uri="{FF2B5EF4-FFF2-40B4-BE49-F238E27FC236}">
                    <a16:creationId xmlns:a16="http://schemas.microsoft.com/office/drawing/2014/main" id="{0FEB0190-40D6-B6E7-86DF-476693136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4" y="3056"/>
                <a:ext cx="18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8E16323-A324-0CEB-437D-F0AE50056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" y="1861"/>
              <a:ext cx="172" cy="285"/>
              <a:chOff x="6105" y="1861"/>
              <a:chExt cx="172" cy="285"/>
            </a:xfrm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BCA4FD17-1A84-D9C7-E6E1-4AB09EFD0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78537A90-4413-9D61-0F1C-8ED4C9085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Rectangle 48">
                <a:extLst>
                  <a:ext uri="{FF2B5EF4-FFF2-40B4-BE49-F238E27FC236}">
                    <a16:creationId xmlns:a16="http://schemas.microsoft.com/office/drawing/2014/main" id="{75789AFD-E48D-8715-806B-D3CFCB2F7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" y="1861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29E8B8A1-EB69-9CEC-AEE0-AEEFFDB33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2" y="2994"/>
              <a:ext cx="172" cy="347"/>
              <a:chOff x="7082" y="2994"/>
              <a:chExt cx="172" cy="347"/>
            </a:xfrm>
          </p:grpSpPr>
          <p:sp>
            <p:nvSpPr>
              <p:cNvPr id="15" name="Oval 50">
                <a:extLst>
                  <a:ext uri="{FF2B5EF4-FFF2-40B4-BE49-F238E27FC236}">
                    <a16:creationId xmlns:a16="http://schemas.microsoft.com/office/drawing/2014/main" id="{653256D5-9F9A-9A6C-D5FF-0A878F61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6" name="Oval 51">
                <a:extLst>
                  <a:ext uri="{FF2B5EF4-FFF2-40B4-BE49-F238E27FC236}">
                    <a16:creationId xmlns:a16="http://schemas.microsoft.com/office/drawing/2014/main" id="{4D892216-AB82-C76E-25F1-E94B03DB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7" name="Rectangle 52">
                <a:extLst>
                  <a:ext uri="{FF2B5EF4-FFF2-40B4-BE49-F238E27FC236}">
                    <a16:creationId xmlns:a16="http://schemas.microsoft.com/office/drawing/2014/main" id="{966F3F0E-E6CA-42D1-EF97-21518FAF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2" y="3056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9" name="TextBox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994290" y="223300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68B9A9-3A65-532A-1EA6-3E747A72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96" y="315194"/>
            <a:ext cx="958494" cy="425095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44" y="84978"/>
            <a:ext cx="885525" cy="885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AA5D57E-D392-7171-A45F-0B2802C595B3}"/>
                  </a:ext>
                </a:extLst>
              </p:cNvPr>
              <p:cNvSpPr txBox="1"/>
              <p:nvPr/>
            </p:nvSpPr>
            <p:spPr>
              <a:xfrm>
                <a:off x="4059700" y="817071"/>
                <a:ext cx="7545607" cy="253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15000"/>
                  </a:lnSpc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(gt</a:t>
                </a:r>
                <a:r>
                  <a:rPr lang="it-IT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suy </a:t>
                </a: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từ</a:t>
                </a: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AA5D57E-D392-7171-A45F-0B2802C5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00" y="817071"/>
                <a:ext cx="7545607" cy="2530180"/>
              </a:xfrm>
              <a:prstGeom prst="rect">
                <a:avLst/>
              </a:prstGeom>
              <a:blipFill>
                <a:blip r:embed="rId5"/>
                <a:stretch>
                  <a:fillRect l="-1696" t="-1446" b="-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/>
              <p:nvPr/>
            </p:nvSpPr>
            <p:spPr>
              <a:xfrm>
                <a:off x="4105607" y="3794160"/>
                <a:ext cx="754560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uan hệ giữa đường xiên và đường vuông góc)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28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07" y="3794160"/>
                <a:ext cx="7545607" cy="2246769"/>
              </a:xfrm>
              <a:prstGeom prst="rect">
                <a:avLst/>
              </a:prstGeom>
              <a:blipFill>
                <a:blip r:embed="rId6"/>
                <a:stretch>
                  <a:fillRect l="-1616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A554E7-7FC5-EBFA-3CDE-BB692834DD73}"/>
              </a:ext>
            </a:extLst>
          </p:cNvPr>
          <p:cNvSpPr txBox="1"/>
          <p:nvPr/>
        </p:nvSpPr>
        <p:spPr>
          <a:xfrm>
            <a:off x="1451997" y="4216854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5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E6B1F0-A145-2CC9-ED02-A529D875C3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043" y="592554"/>
            <a:ext cx="3238468" cy="3344449"/>
            <a:chOff x="5226" y="1144"/>
            <a:chExt cx="2139" cy="2209"/>
          </a:xfrm>
        </p:grpSpPr>
        <p:sp>
          <p:nvSpPr>
            <p:cNvPr id="5" name="AutoShape 29">
              <a:extLst>
                <a:ext uri="{FF2B5EF4-FFF2-40B4-BE49-F238E27FC236}">
                  <a16:creationId xmlns:a16="http://schemas.microsoft.com/office/drawing/2014/main" id="{7B722175-6E6B-C4DC-8E3F-C3C7931C68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6" y="1144"/>
              <a:ext cx="2139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DB06C320-ADEB-F9D9-FF67-6E2F14D5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213"/>
              <a:ext cx="1807" cy="1809"/>
            </a:xfrm>
            <a:prstGeom prst="ellips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182FD5DA-C88D-BA66-B9D1-7ACD8011D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7" y="2117"/>
              <a:ext cx="206" cy="905"/>
              <a:chOff x="6027" y="2117"/>
              <a:chExt cx="206" cy="905"/>
            </a:xfrm>
          </p:grpSpPr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95E71942-5D39-49B8-9BB0-CC48BE923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3" y="2117"/>
                <a:ext cx="0" cy="905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9E51396F-E296-0C46-E43B-2070D8C7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" y="2474"/>
                <a:ext cx="15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0D5647C8-3000-1B26-A4EA-E628742A9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" y="3008"/>
              <a:ext cx="2006" cy="285"/>
              <a:chOff x="5292" y="3008"/>
              <a:chExt cx="2006" cy="285"/>
            </a:xfrm>
          </p:grpSpPr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ACD43176-F930-E0C8-84A7-8EB81320C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92" y="3022"/>
                <a:ext cx="2006" cy="0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:a16="http://schemas.microsoft.com/office/drawing/2014/main" id="{E167B53C-CDC4-F3B2-94B6-49175FE07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" y="3008"/>
                <a:ext cx="11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" name="Line 39">
              <a:extLst>
                <a:ext uri="{FF2B5EF4-FFF2-40B4-BE49-F238E27FC236}">
                  <a16:creationId xmlns:a16="http://schemas.microsoft.com/office/drawing/2014/main" id="{292061D7-F66B-5577-C8B3-478644F4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927"/>
              <a:ext cx="95" cy="0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A001B15B-91BD-B5CB-228F-D3216FBB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" y="2927"/>
              <a:ext cx="0" cy="95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03A2C917-EEFC-E089-88D2-652667420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117"/>
              <a:ext cx="88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D1B03CDF-2D08-3409-C5E9-475132891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4" y="2994"/>
              <a:ext cx="184" cy="347"/>
              <a:chOff x="6164" y="2994"/>
              <a:chExt cx="184" cy="347"/>
            </a:xfrm>
          </p:grpSpPr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5753EEBE-3061-1FB9-1EDE-D1B7453FA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F4008ACD-03E6-C88A-962F-BB16AF0C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44">
                <a:extLst>
                  <a:ext uri="{FF2B5EF4-FFF2-40B4-BE49-F238E27FC236}">
                    <a16:creationId xmlns:a16="http://schemas.microsoft.com/office/drawing/2014/main" id="{0FEB0190-40D6-B6E7-86DF-476693136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4" y="3056"/>
                <a:ext cx="18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8E16323-A324-0CEB-437D-F0AE50056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" y="1853"/>
              <a:ext cx="172" cy="292"/>
              <a:chOff x="6105" y="1853"/>
              <a:chExt cx="172" cy="292"/>
            </a:xfrm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BCA4FD17-1A84-D9C7-E6E1-4AB09EFD0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78537A90-4413-9D61-0F1C-8ED4C9085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Rectangle 48">
                <a:extLst>
                  <a:ext uri="{FF2B5EF4-FFF2-40B4-BE49-F238E27FC236}">
                    <a16:creationId xmlns:a16="http://schemas.microsoft.com/office/drawing/2014/main" id="{75789AFD-E48D-8715-806B-D3CFCB2F7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" y="1853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29E8B8A1-EB69-9CEC-AEE0-AEEFFDB33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2" y="2994"/>
              <a:ext cx="172" cy="347"/>
              <a:chOff x="7082" y="2994"/>
              <a:chExt cx="172" cy="347"/>
            </a:xfrm>
          </p:grpSpPr>
          <p:sp>
            <p:nvSpPr>
              <p:cNvPr id="15" name="Oval 50">
                <a:extLst>
                  <a:ext uri="{FF2B5EF4-FFF2-40B4-BE49-F238E27FC236}">
                    <a16:creationId xmlns:a16="http://schemas.microsoft.com/office/drawing/2014/main" id="{653256D5-9F9A-9A6C-D5FF-0A878F61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6" name="Oval 51">
                <a:extLst>
                  <a:ext uri="{FF2B5EF4-FFF2-40B4-BE49-F238E27FC236}">
                    <a16:creationId xmlns:a16="http://schemas.microsoft.com/office/drawing/2014/main" id="{4D892216-AB82-C76E-25F1-E94B03DB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7" name="Rectangle 52">
                <a:extLst>
                  <a:ext uri="{FF2B5EF4-FFF2-40B4-BE49-F238E27FC236}">
                    <a16:creationId xmlns:a16="http://schemas.microsoft.com/office/drawing/2014/main" id="{966F3F0E-E6CA-42D1-EF97-21518FAF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2" y="3056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9" name="TextBox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994290" y="37945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68B9A9-3A65-532A-1EA6-3E747A72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96" y="129839"/>
            <a:ext cx="958494" cy="425095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94" y="37945"/>
            <a:ext cx="885525" cy="885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/>
              <p:nvPr/>
            </p:nvSpPr>
            <p:spPr>
              <a:xfrm>
                <a:off x="3945248" y="893135"/>
                <a:ext cx="7545607" cy="3025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câu a, vì khoảng cách từ</a:t>
                </a:r>
                <a:r>
                  <a:rPr lang="it-IT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u="sng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câu b 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chung duy nhất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Nên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248" y="893135"/>
                <a:ext cx="7545607" cy="3025700"/>
              </a:xfrm>
              <a:prstGeom prst="rect">
                <a:avLst/>
              </a:prstGeom>
              <a:blipFill>
                <a:blip r:embed="rId5"/>
                <a:stretch>
                  <a:fillRect l="-1616" t="-1411" r="-169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40A331-A863-77B9-2435-1F2F22BDB5FA}"/>
              </a:ext>
            </a:extLst>
          </p:cNvPr>
          <p:cNvGrpSpPr/>
          <p:nvPr/>
        </p:nvGrpSpPr>
        <p:grpSpPr>
          <a:xfrm>
            <a:off x="1987558" y="3637023"/>
            <a:ext cx="8872120" cy="3270384"/>
            <a:chOff x="1987558" y="3587595"/>
            <a:chExt cx="8475732" cy="3270384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BCFA76D8-0C9B-5517-AB08-670FFE60C267}"/>
                </a:ext>
              </a:extLst>
            </p:cNvPr>
            <p:cNvGrpSpPr/>
            <p:nvPr/>
          </p:nvGrpSpPr>
          <p:grpSpPr>
            <a:xfrm>
              <a:off x="4503410" y="3587595"/>
              <a:ext cx="5959880" cy="3270383"/>
              <a:chOff x="-303955" y="2040848"/>
              <a:chExt cx="4169270" cy="2911821"/>
            </a:xfrm>
          </p:grpSpPr>
          <p:sp>
            <p:nvSpPr>
              <p:cNvPr id="3" name="Thought Bubble: Cloud 6">
                <a:extLst>
                  <a:ext uri="{FF2B5EF4-FFF2-40B4-BE49-F238E27FC236}">
                    <a16:creationId xmlns:a16="http://schemas.microsoft.com/office/drawing/2014/main" id="{25A6B5A1-218B-6AEE-A00B-1DE0E2BB476B}"/>
                  </a:ext>
                </a:extLst>
              </p:cNvPr>
              <p:cNvSpPr/>
              <p:nvPr/>
            </p:nvSpPr>
            <p:spPr>
              <a:xfrm>
                <a:off x="-303955" y="2040848"/>
                <a:ext cx="4169270" cy="2550962"/>
              </a:xfrm>
              <a:prstGeom prst="cloudCallout">
                <a:avLst>
                  <a:gd name="adj1" fmla="val -59141"/>
                  <a:gd name="adj2" fmla="val 51680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520825">
                  <a:tabLst>
                    <a:tab pos="446088" algn="l"/>
                  </a:tabLst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3F3C327F-8A01-DD25-2E49-5B766687A433}"/>
                  </a:ext>
                </a:extLst>
              </p:cNvPr>
              <p:cNvSpPr txBox="1"/>
              <p:nvPr/>
            </p:nvSpPr>
            <p:spPr>
              <a:xfrm>
                <a:off x="802162" y="2356613"/>
                <a:ext cx="2753989" cy="259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D5A105A-2D11-628A-7350-1F3CA87FB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7558" y="5020140"/>
              <a:ext cx="1714869" cy="183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7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D70519-C8DD-07BB-5481-EE4D1894BE64}"/>
                  </a:ext>
                </a:extLst>
              </p:cNvPr>
              <p:cNvSpPr txBox="1"/>
              <p:nvPr/>
            </p:nvSpPr>
            <p:spPr>
              <a:xfrm>
                <a:off x="851763" y="1420424"/>
                <a:ext cx="6631255" cy="317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đường thẳng </a:t>
                </a:r>
                <a:r>
                  <a:rPr lang="vi-VN" sz="2800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đúng một điểm chung thì đường thẳng </a:t>
                </a:r>
                <a:r>
                  <a:rPr lang="vi-VN" sz="2800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tiếp tuyến của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khoảng cách từ tâm của đường tròn tới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bán kính của đường tròn đó 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tiếp tuyến của đường tròn.</a:t>
                </a: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D70519-C8DD-07BB-5481-EE4D1894B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3" y="1420424"/>
                <a:ext cx="6631255" cy="3179588"/>
              </a:xfrm>
              <a:prstGeom prst="rect">
                <a:avLst/>
              </a:prstGeom>
              <a:blipFill>
                <a:blip r:embed="rId3"/>
                <a:stretch>
                  <a:fillRect l="-1930" t="-1149" r="-1838" b="-4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862760" y="547765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ý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94" y="-11483"/>
            <a:ext cx="885525" cy="885525"/>
          </a:xfrm>
          <a:prstGeom prst="rect">
            <a:avLst/>
          </a:prstGeom>
        </p:spPr>
      </p:pic>
      <p:grpSp>
        <p:nvGrpSpPr>
          <p:cNvPr id="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B44D2A-EF52-5B7A-89D6-9E8142DB4B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54189" y="536616"/>
            <a:ext cx="3095321" cy="2289926"/>
            <a:chOff x="4582" y="1092"/>
            <a:chExt cx="2329" cy="172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6F48F69-79F7-6612-2549-08C7687AEB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E8F5614B-D1D9-52A0-3865-4BC0C928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36" name="Group 12">
              <a:extLst>
                <a:ext uri="{FF2B5EF4-FFF2-40B4-BE49-F238E27FC236}">
                  <a16:creationId xmlns:a16="http://schemas.microsoft.com/office/drawing/2014/main" id="{47B2ED9A-DF49-DEFC-37E3-9BF9F28F2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24"/>
              <a:chOff x="4642" y="2419"/>
              <a:chExt cx="2209" cy="324"/>
            </a:xfrm>
          </p:grpSpPr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88100E1A-0B9E-FBB9-C5D9-A2937DD63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51" name="Rectangle 11">
                <a:extLst>
                  <a:ext uri="{FF2B5EF4-FFF2-40B4-BE49-F238E27FC236}">
                    <a16:creationId xmlns:a16="http://schemas.microsoft.com/office/drawing/2014/main" id="{6AEFEE73-E247-9B2D-B253-0E0B5E84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35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5A7FC54B-1645-46A2-77FB-7032F1688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10" cy="378"/>
              <a:chOff x="5723" y="2437"/>
              <a:chExt cx="210" cy="378"/>
            </a:xfrm>
          </p:grpSpPr>
          <p:sp>
            <p:nvSpPr>
              <p:cNvPr id="47" name="Oval 13">
                <a:extLst>
                  <a:ext uri="{FF2B5EF4-FFF2-40B4-BE49-F238E27FC236}">
                    <a16:creationId xmlns:a16="http://schemas.microsoft.com/office/drawing/2014/main" id="{2C04EAF6-3490-132A-96A1-EF4FF7EE9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9" name="Rectangle 15">
                <a:extLst>
                  <a:ext uri="{FF2B5EF4-FFF2-40B4-BE49-F238E27FC236}">
                    <a16:creationId xmlns:a16="http://schemas.microsoft.com/office/drawing/2014/main" id="{1429F9EC-7F8A-AA57-F05D-40B5A34EE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01EC10EF-4297-F1FD-1B9D-7F1E09F01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41" name="Oval 17">
                <a:extLst>
                  <a:ext uri="{FF2B5EF4-FFF2-40B4-BE49-F238E27FC236}">
                    <a16:creationId xmlns:a16="http://schemas.microsoft.com/office/drawing/2014/main" id="{3F061102-A031-7C00-6C87-08B05C2DA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2" name="Oval 18">
                <a:extLst>
                  <a:ext uri="{FF2B5EF4-FFF2-40B4-BE49-F238E27FC236}">
                    <a16:creationId xmlns:a16="http://schemas.microsoft.com/office/drawing/2014/main" id="{6CD193F9-B342-30FA-1108-369D08CC8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1E582FD9-2EE6-309B-8A97-E95413965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5684C0-6900-A51B-D691-F555C23864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71173" y="3217726"/>
            <a:ext cx="2794942" cy="2109707"/>
            <a:chOff x="4582" y="1092"/>
            <a:chExt cx="2329" cy="1758"/>
          </a:xfrm>
        </p:grpSpPr>
        <p:sp>
          <p:nvSpPr>
            <p:cNvPr id="53" name="AutoShape 3">
              <a:extLst>
                <a:ext uri="{FF2B5EF4-FFF2-40B4-BE49-F238E27FC236}">
                  <a16:creationId xmlns:a16="http://schemas.microsoft.com/office/drawing/2014/main" id="{3AC02884-2818-7DFE-00C2-394A929D79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DA035604-B569-C86B-DED4-F58DAAB6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F4241711-23CD-A8F9-A3CE-1AA6CCDA5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2" y="1806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6" name="Line 8">
              <a:extLst>
                <a:ext uri="{FF2B5EF4-FFF2-40B4-BE49-F238E27FC236}">
                  <a16:creationId xmlns:a16="http://schemas.microsoft.com/office/drawing/2014/main" id="{828260C6-C53A-2F5E-E3FF-56FEB5648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" y="2393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7" name="Line 9">
              <a:extLst>
                <a:ext uri="{FF2B5EF4-FFF2-40B4-BE49-F238E27FC236}">
                  <a16:creationId xmlns:a16="http://schemas.microsoft.com/office/drawing/2014/main" id="{86CB806E-ABE7-81ED-0E1D-9A1EFF6B4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1" y="2393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08790311-9366-EC7A-8F81-105BCD979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59"/>
              <a:chOff x="4642" y="2419"/>
              <a:chExt cx="2209" cy="359"/>
            </a:xfrm>
          </p:grpSpPr>
          <p:sp>
            <p:nvSpPr>
              <p:cNvPr id="67" name="Line 10">
                <a:extLst>
                  <a:ext uri="{FF2B5EF4-FFF2-40B4-BE49-F238E27FC236}">
                    <a16:creationId xmlns:a16="http://schemas.microsoft.com/office/drawing/2014/main" id="{614B1EAB-4988-F292-11C8-F5C584DB1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C4FE41FC-5E9D-652A-41FC-4FD220018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5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9" name="Group 16">
              <a:extLst>
                <a:ext uri="{FF2B5EF4-FFF2-40B4-BE49-F238E27FC236}">
                  <a16:creationId xmlns:a16="http://schemas.microsoft.com/office/drawing/2014/main" id="{F5A3AFDF-C7E0-0EFE-44BC-843BF0A1B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32" cy="413"/>
              <a:chOff x="5723" y="2437"/>
              <a:chExt cx="232" cy="413"/>
            </a:xfrm>
          </p:grpSpPr>
          <p:sp>
            <p:nvSpPr>
              <p:cNvPr id="64" name="Oval 13">
                <a:extLst>
                  <a:ext uri="{FF2B5EF4-FFF2-40B4-BE49-F238E27FC236}">
                    <a16:creationId xmlns:a16="http://schemas.microsoft.com/office/drawing/2014/main" id="{5D019088-CED2-8C3C-475E-36B45A68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5" name="Oval 14">
                <a:extLst>
                  <a:ext uri="{FF2B5EF4-FFF2-40B4-BE49-F238E27FC236}">
                    <a16:creationId xmlns:a16="http://schemas.microsoft.com/office/drawing/2014/main" id="{BFF38C52-9E53-7066-E296-374E6626C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6" name="Rectangle 15">
                <a:extLst>
                  <a:ext uri="{FF2B5EF4-FFF2-40B4-BE49-F238E27FC236}">
                    <a16:creationId xmlns:a16="http://schemas.microsoft.com/office/drawing/2014/main" id="{67841A40-03F6-5DAF-FE21-6672A074C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32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20">
              <a:extLst>
                <a:ext uri="{FF2B5EF4-FFF2-40B4-BE49-F238E27FC236}">
                  <a16:creationId xmlns:a16="http://schemas.microsoft.com/office/drawing/2014/main" id="{ACF9272D-5AE9-D2EB-F72B-4B9E260C2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61" name="Oval 17">
                <a:extLst>
                  <a:ext uri="{FF2B5EF4-FFF2-40B4-BE49-F238E27FC236}">
                    <a16:creationId xmlns:a16="http://schemas.microsoft.com/office/drawing/2014/main" id="{7D762FD5-8142-9000-9B27-D9A7A5D5E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2" name="Oval 18">
                <a:extLst>
                  <a:ext uri="{FF2B5EF4-FFF2-40B4-BE49-F238E27FC236}">
                    <a16:creationId xmlns:a16="http://schemas.microsoft.com/office/drawing/2014/main" id="{A99302E3-DDEA-8590-9A72-B38F57919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3" name="Rectangle 19">
                <a:extLst>
                  <a:ext uri="{FF2B5EF4-FFF2-40B4-BE49-F238E27FC236}">
                    <a16:creationId xmlns:a16="http://schemas.microsoft.com/office/drawing/2014/main" id="{1665426D-EF1D-2F7E-FADB-AAFC4F52A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69" name="Rectangl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735072-2AFC-D3A7-1604-84B70729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658" y="4203122"/>
            <a:ext cx="2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2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3D32E6-D628-2D7B-7CAB-43F77A95E980}"/>
              </a:ext>
            </a:extLst>
          </p:cNvPr>
          <p:cNvSpPr txBox="1"/>
          <p:nvPr/>
        </p:nvSpPr>
        <p:spPr>
          <a:xfrm>
            <a:off x="699090" y="1690856"/>
            <a:ext cx="1046509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Định lí: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Nếu một đường thẳng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 qua một điểm của đường tròn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 góc với bán kính đi qua điểm đó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thì đường thẳng ấy là tiếp tuyến của đường tròn.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EEDC0B-1B05-C71B-11B1-79513F4B51E3}"/>
              </a:ext>
            </a:extLst>
          </p:cNvPr>
          <p:cNvSpPr txBox="1"/>
          <p:nvPr/>
        </p:nvSpPr>
        <p:spPr>
          <a:xfrm>
            <a:off x="502261" y="607832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3C2804-6CC4-0B8F-2205-42A893AD352A}"/>
              </a:ext>
            </a:extLst>
          </p:cNvPr>
          <p:cNvSpPr txBox="1"/>
          <p:nvPr/>
        </p:nvSpPr>
        <p:spPr>
          <a:xfrm>
            <a:off x="502260" y="114934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E47E17-1C30-E714-1278-6DF68B45FA4D}"/>
              </a:ext>
            </a:extLst>
          </p:cNvPr>
          <p:cNvSpPr txBox="1">
            <a:spLocks/>
          </p:cNvSpPr>
          <p:nvPr/>
        </p:nvSpPr>
        <p:spPr>
          <a:xfrm>
            <a:off x="-5704" y="127855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grpSp>
        <p:nvGrpSpPr>
          <p:cNvPr id="9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893A09-11A5-4CEE-E006-1514D80AF7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3721" y="3228531"/>
            <a:ext cx="4344129" cy="2921925"/>
            <a:chOff x="4667" y="972"/>
            <a:chExt cx="2746" cy="184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94881DB-A577-AA8D-2D0E-C879EB89F9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7" y="972"/>
              <a:ext cx="274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6A496DEF-0F2E-05A0-6AD6-23399082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" y="1025"/>
              <a:ext cx="1510" cy="1510"/>
            </a:xfrm>
            <a:prstGeom prst="ellips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5DD53EBA-9EE0-6189-F024-7625DFAEF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0" y="1780"/>
              <a:ext cx="145" cy="741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8E1C770F-E6BD-26AE-441F-2387EC805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0" y="2429"/>
              <a:ext cx="77" cy="15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FEF840-8B92-6CCA-BD3D-42DBDE306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" y="2429"/>
              <a:ext cx="16" cy="77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FE03A0B0-0EFB-FB85-5207-9F2E4F722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264"/>
              <a:ext cx="2642" cy="517"/>
              <a:chOff x="4719" y="2264"/>
              <a:chExt cx="2642" cy="517"/>
            </a:xfrm>
          </p:grpSpPr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2C0BDA44-9FF3-7B4B-1246-A42A46E2C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2264"/>
                <a:ext cx="2642" cy="517"/>
              </a:xfrm>
              <a:prstGeom prst="line">
                <a:avLst/>
              </a:prstGeom>
              <a:noFill/>
              <a:ln w="4127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dirty="0"/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A732F166-AF48-F9AD-5E61-69DC2257F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2" y="2273"/>
                <a:ext cx="11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AFAFA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57D651-5CDA-3849-0844-248173375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3" y="2500"/>
              <a:ext cx="176" cy="319"/>
              <a:chOff x="5993" y="2500"/>
              <a:chExt cx="176" cy="319"/>
            </a:xfrm>
          </p:grpSpPr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D3C0E1CE-324A-267E-9148-C735CA4F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" y="2500"/>
                <a:ext cx="41" cy="42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0479E9AB-AA37-8F57-CB67-526E81EFD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" y="2500"/>
                <a:ext cx="41" cy="42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BE91A04-3D68-5C84-3477-FE164D43D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" y="2547"/>
                <a:ext cx="17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E5BC69A7-0CE5-2EAD-BA25-989FE67B2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" y="1507"/>
              <a:ext cx="68" cy="294"/>
              <a:chOff x="5853" y="1507"/>
              <a:chExt cx="68" cy="294"/>
            </a:xfrm>
          </p:grpSpPr>
          <p:sp>
            <p:nvSpPr>
              <p:cNvPr id="19" name="Oval 17">
                <a:extLst>
                  <a:ext uri="{FF2B5EF4-FFF2-40B4-BE49-F238E27FC236}">
                    <a16:creationId xmlns:a16="http://schemas.microsoft.com/office/drawing/2014/main" id="{2405605D-DF58-A871-98DF-9ABCE0982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" y="1759"/>
                <a:ext cx="42" cy="42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:a16="http://schemas.microsoft.com/office/drawing/2014/main" id="{FF0951A0-16E9-484C-6604-D0AD7C11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" y="1759"/>
                <a:ext cx="42" cy="42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F1D7C88E-EE81-048D-A501-D57E7B396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507"/>
                <a:ext cx="6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4B54727-FBB5-F8A7-3F92-495014BBAA00}"/>
                  </a:ext>
                </a:extLst>
              </p:cNvPr>
              <p:cNvSpPr txBox="1"/>
              <p:nvPr/>
            </p:nvSpPr>
            <p:spPr>
              <a:xfrm>
                <a:off x="4937331" y="4062942"/>
                <a:ext cx="697113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ếu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4B54727-FBB5-F8A7-3F92-495014BB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31" y="4062942"/>
                <a:ext cx="6971134" cy="954107"/>
              </a:xfrm>
              <a:prstGeom prst="rect">
                <a:avLst/>
              </a:prstGeom>
              <a:blipFill>
                <a:blip r:embed="rId2"/>
                <a:stretch>
                  <a:fillRect l="-183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2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F8907A-6686-053C-5EE9-A6BBA43D4E1D}"/>
              </a:ext>
            </a:extLst>
          </p:cNvPr>
          <p:cNvSpPr txBox="1"/>
          <p:nvPr/>
        </p:nvSpPr>
        <p:spPr>
          <a:xfrm>
            <a:off x="502261" y="546047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FC56E8-D154-9C64-135F-C481F7A61C4C}"/>
              </a:ext>
            </a:extLst>
          </p:cNvPr>
          <p:cNvSpPr txBox="1"/>
          <p:nvPr/>
        </p:nvSpPr>
        <p:spPr>
          <a:xfrm>
            <a:off x="502260" y="104513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569A98-E44E-8B78-BAF4-7C380763F568}"/>
              </a:ext>
            </a:extLst>
          </p:cNvPr>
          <p:cNvSpPr txBox="1">
            <a:spLocks/>
          </p:cNvSpPr>
          <p:nvPr/>
        </p:nvSpPr>
        <p:spPr>
          <a:xfrm>
            <a:off x="-5704" y="66070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59CA37-1773-8459-4015-8E4CC41B2169}"/>
              </a:ext>
            </a:extLst>
          </p:cNvPr>
          <p:cNvSpPr txBox="1"/>
          <p:nvPr/>
        </p:nvSpPr>
        <p:spPr>
          <a:xfrm>
            <a:off x="502260" y="1607680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E5F63EB-17C9-F26F-C60F-B7BBB405817E}"/>
                  </a:ext>
                </a:extLst>
              </p:cNvPr>
              <p:cNvSpPr txBox="1"/>
              <p:nvPr/>
            </p:nvSpPr>
            <p:spPr>
              <a:xfrm>
                <a:off x="438759" y="2239844"/>
                <a:ext cx="970638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tròn. Hãy nêu cách vẽ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tiếp tuyến của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E5F63EB-17C9-F26F-C60F-B7BBB405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9" y="2239844"/>
                <a:ext cx="9706389" cy="954107"/>
              </a:xfrm>
              <a:prstGeom prst="rect">
                <a:avLst/>
              </a:prstGeom>
              <a:blipFill>
                <a:blip r:embed="rId3"/>
                <a:stretch>
                  <a:fillRect l="-1319" t="-6369" r="-1256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1AF0F9-E9B6-C8BE-5C2C-94960EC7EC1C}"/>
                  </a:ext>
                </a:extLst>
              </p:cNvPr>
              <p:cNvSpPr txBox="1"/>
              <p:nvPr/>
            </p:nvSpPr>
            <p:spPr>
              <a:xfrm>
                <a:off x="552141" y="3914778"/>
                <a:ext cx="6807527" cy="2376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1AF0F9-E9B6-C8BE-5C2C-94960EC7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1" y="3914778"/>
                <a:ext cx="6807527" cy="2376035"/>
              </a:xfrm>
              <a:prstGeom prst="rect">
                <a:avLst/>
              </a:prstGeom>
              <a:blipFill>
                <a:blip r:embed="rId4"/>
                <a:stretch>
                  <a:fillRect l="-1882" t="-1538" r="-1882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A672A9-43C8-D59F-8A81-CC412E3FFC18}"/>
              </a:ext>
            </a:extLst>
          </p:cNvPr>
          <p:cNvSpPr txBox="1"/>
          <p:nvPr/>
        </p:nvSpPr>
        <p:spPr>
          <a:xfrm>
            <a:off x="3750634" y="3354256"/>
            <a:ext cx="155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16A924-D863-E07D-089A-50DE4850DA1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15325" y="3357565"/>
            <a:ext cx="35226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06B0B1-85ED-8A9D-4C27-A9DB7C39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3541715"/>
            <a:ext cx="2640013" cy="2638425"/>
          </a:xfrm>
          <a:prstGeom prst="ellipse">
            <a:avLst/>
          </a:prstGeom>
          <a:noFill/>
          <a:ln w="57150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D72FED-F7D5-65A3-94A0-8FAA3C6F0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0425" y="4860928"/>
            <a:ext cx="1271588" cy="349250"/>
          </a:xfrm>
          <a:prstGeom prst="line">
            <a:avLst/>
          </a:prstGeom>
          <a:noFill/>
          <a:ln w="57150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3064F9A-65E6-31E5-60F6-066FC625EDF8}"/>
              </a:ext>
            </a:extLst>
          </p:cNvPr>
          <p:cNvGrpSpPr>
            <a:grpSpLocks/>
          </p:cNvGrpSpPr>
          <p:nvPr/>
        </p:nvGrpSpPr>
        <p:grpSpPr bwMode="auto">
          <a:xfrm>
            <a:off x="10750550" y="3468690"/>
            <a:ext cx="1014413" cy="2724150"/>
            <a:chOff x="6772" y="2185"/>
            <a:chExt cx="639" cy="1716"/>
          </a:xfrm>
        </p:grpSpPr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56FE3C71-CD85-BED3-7BBE-89C3CBF19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2" y="2185"/>
              <a:ext cx="473" cy="1716"/>
            </a:xfrm>
            <a:prstGeom prst="line">
              <a:avLst/>
            </a:prstGeom>
            <a:noFill/>
            <a:ln w="57150" cap="flat">
              <a:solidFill>
                <a:srgbClr val="FBFB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004FC8F9-2B75-B83E-6F0E-98967CDBA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" y="2195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0" name="Line 11">
            <a:extLst>
              <a:ext uri="{FF2B5EF4-FFF2-40B4-BE49-F238E27FC236}">
                <a16:creationId xmlns:a16="http://schemas.microsoft.com/office/drawing/2014/main" id="{32DD9D01-E239-F86D-2BFB-1E314A1E1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39463" y="5105403"/>
            <a:ext cx="22225" cy="82550"/>
          </a:xfrm>
          <a:prstGeom prst="line">
            <a:avLst/>
          </a:prstGeom>
          <a:noFill/>
          <a:ln w="34925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4B3D3D59-CF21-729B-9B3F-93020CA23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1688" y="5105403"/>
            <a:ext cx="82550" cy="22225"/>
          </a:xfrm>
          <a:prstGeom prst="line">
            <a:avLst/>
          </a:prstGeom>
          <a:noFill/>
          <a:ln w="34925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9D5C3289-AB03-C176-F641-C15D557B2B03}"/>
              </a:ext>
            </a:extLst>
          </p:cNvPr>
          <p:cNvGrpSpPr>
            <a:grpSpLocks/>
          </p:cNvGrpSpPr>
          <p:nvPr/>
        </p:nvGrpSpPr>
        <p:grpSpPr bwMode="auto">
          <a:xfrm>
            <a:off x="9601217" y="4814893"/>
            <a:ext cx="260351" cy="498476"/>
            <a:chOff x="6048" y="3033"/>
            <a:chExt cx="164" cy="314"/>
          </a:xfrm>
        </p:grpSpPr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E9F98176-38BB-474F-F3A7-E485D7E2B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3033"/>
              <a:ext cx="57" cy="57"/>
            </a:xfrm>
            <a:prstGeom prst="ellipse">
              <a:avLst/>
            </a:prstGeom>
            <a:solidFill>
              <a:srgbClr val="FB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ABF22792-79B3-931C-18A3-77BEE7BF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3033"/>
              <a:ext cx="57" cy="57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01E6432E-2D07-14F1-0652-22446F109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3076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60667FF-17B3-984D-DDCD-A4DEBA66FBD5}"/>
              </a:ext>
            </a:extLst>
          </p:cNvPr>
          <p:cNvGrpSpPr>
            <a:grpSpLocks/>
          </p:cNvGrpSpPr>
          <p:nvPr/>
        </p:nvGrpSpPr>
        <p:grpSpPr bwMode="auto">
          <a:xfrm>
            <a:off x="10975986" y="5157796"/>
            <a:ext cx="458788" cy="430213"/>
            <a:chOff x="6914" y="3249"/>
            <a:chExt cx="289" cy="271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6374845-F995-F7BB-AE82-8B7C9996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" y="3253"/>
              <a:ext cx="58" cy="58"/>
            </a:xfrm>
            <a:prstGeom prst="ellipse">
              <a:avLst/>
            </a:prstGeom>
            <a:solidFill>
              <a:srgbClr val="FB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98DF1A8A-9F79-F1CF-1002-7A256770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" y="3253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5BD455F7-0E34-11A6-35EB-39E81750C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" y="3249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4" name="Group 91">
            <a:extLst>
              <a:ext uri="{FF2B5EF4-FFF2-40B4-BE49-F238E27FC236}">
                <a16:creationId xmlns:a16="http://schemas.microsoft.com/office/drawing/2014/main" id="{7E4C6EF1-7651-8EE6-A731-7999D2D452A4}"/>
              </a:ext>
            </a:extLst>
          </p:cNvPr>
          <p:cNvGrpSpPr>
            <a:grpSpLocks/>
          </p:cNvGrpSpPr>
          <p:nvPr/>
        </p:nvGrpSpPr>
        <p:grpSpPr bwMode="auto">
          <a:xfrm rot="17154136">
            <a:off x="8787238" y="2285123"/>
            <a:ext cx="2008977" cy="3064930"/>
            <a:chOff x="3072" y="2592"/>
            <a:chExt cx="768" cy="1200"/>
          </a:xfrm>
        </p:grpSpPr>
        <p:sp>
          <p:nvSpPr>
            <p:cNvPr id="35" name="AutoShape 92">
              <a:extLst>
                <a:ext uri="{FF2B5EF4-FFF2-40B4-BE49-F238E27FC236}">
                  <a16:creationId xmlns:a16="http://schemas.microsoft.com/office/drawing/2014/main" id="{2D737AF9-79B5-5922-FC20-42B2FCD07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92"/>
              <a:ext cx="768" cy="120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3">
              <a:extLst>
                <a:ext uri="{FF2B5EF4-FFF2-40B4-BE49-F238E27FC236}">
                  <a16:creationId xmlns:a16="http://schemas.microsoft.com/office/drawing/2014/main" id="{F96842C7-87B5-DBC6-30C5-08C3289BF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F42D06A-6E09-4FA4-1059-85F327F8B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365" y="1949969"/>
            <a:ext cx="17970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E5DD30-3670-4D5A-68BF-0F2C94C48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559722"/>
            <a:ext cx="948914" cy="948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999E9-1065-CFB4-3C8D-4B62AEB25C6F}"/>
              </a:ext>
            </a:extLst>
          </p:cNvPr>
          <p:cNvSpPr txBox="1"/>
          <p:nvPr/>
        </p:nvSpPr>
        <p:spPr>
          <a:xfrm>
            <a:off x="9268665" y="6302738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0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05755 0.3972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1986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7" grpId="0" animBg="1"/>
      <p:bldP spid="18" grpId="0" animBg="1"/>
      <p:bldP spid="20" grpId="0" animBg="1"/>
      <p:bldP spid="21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D123B-360D-A6C5-2664-FE6DFA2A8131}"/>
              </a:ext>
            </a:extLst>
          </p:cNvPr>
          <p:cNvSpPr txBox="1"/>
          <p:nvPr/>
        </p:nvSpPr>
        <p:spPr>
          <a:xfrm>
            <a:off x="502261" y="669617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7790DF-8027-FA93-6EB9-66B98C363B81}"/>
              </a:ext>
            </a:extLst>
          </p:cNvPr>
          <p:cNvSpPr txBox="1"/>
          <p:nvPr/>
        </p:nvSpPr>
        <p:spPr>
          <a:xfrm>
            <a:off x="446905" y="128127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4C0BF6-ACF3-6276-94A0-5F68D0408403}"/>
              </a:ext>
            </a:extLst>
          </p:cNvPr>
          <p:cNvSpPr txBox="1">
            <a:spLocks/>
          </p:cNvSpPr>
          <p:nvPr/>
        </p:nvSpPr>
        <p:spPr>
          <a:xfrm>
            <a:off x="-5704" y="189640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6A1C26-3B22-5E02-89DE-764E25D6AE98}"/>
              </a:ext>
            </a:extLst>
          </p:cNvPr>
          <p:cNvSpPr txBox="1"/>
          <p:nvPr/>
        </p:nvSpPr>
        <p:spPr>
          <a:xfrm>
            <a:off x="502261" y="1797899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10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358C93-5ED8-6CB4-713B-89EEBD9ABE41}"/>
                  </a:ext>
                </a:extLst>
              </p:cNvPr>
              <p:cNvSpPr txBox="1"/>
              <p:nvPr/>
            </p:nvSpPr>
            <p:spPr>
              <a:xfrm>
                <a:off x="378411" y="2424893"/>
                <a:ext cx="6416077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46088" algn="l"/>
                  </a:tabLs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ngoài đường tròn.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đường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358C93-5ED8-6CB4-713B-89EEBD9AB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1" y="2424893"/>
                <a:ext cx="6416077" cy="2246769"/>
              </a:xfrm>
              <a:prstGeom prst="rect">
                <a:avLst/>
              </a:prstGeom>
              <a:blipFill>
                <a:blip r:embed="rId2"/>
                <a:stretch>
                  <a:fillRect l="-1899" t="-2989" r="-1899" b="-6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29C02-C37E-8BEE-BBD8-CCD7E46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609150"/>
            <a:ext cx="948914" cy="948914"/>
          </a:xfrm>
          <a:prstGeom prst="rect">
            <a:avLst/>
          </a:prstGeom>
        </p:spPr>
      </p:pic>
      <p:sp>
        <p:nvSpPr>
          <p:cNvPr id="16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291A31-9FD8-A50A-1C29-75FD0651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148103"/>
            <a:ext cx="3114675" cy="311467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7" name="Oval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BE6C3A-296C-C3AE-35E5-975D9E1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60853"/>
            <a:ext cx="2246313" cy="224472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89D6C4-EA8A-DB4A-D178-2831371BF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6113" y="3683216"/>
            <a:ext cx="3114675" cy="428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9" name="Lin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287035-D625-09BE-D08F-B6EA5AB5B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13" y="2641816"/>
            <a:ext cx="2695575" cy="10842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DF8B3E4C-EA05-DC70-C005-F1CEFEC8A1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6113" y="2641816"/>
            <a:ext cx="419100" cy="1041400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1DCD39CA-6A37-8C71-0300-084ADBB3E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4638" y="3567328"/>
            <a:ext cx="3175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07D748C5-E128-B0F5-DC85-2EE216DA7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3548278"/>
            <a:ext cx="4763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57A97D1-5203-B423-E7B4-2A30273EC6B3}"/>
              </a:ext>
            </a:extLst>
          </p:cNvPr>
          <p:cNvGrpSpPr>
            <a:grpSpLocks/>
          </p:cNvGrpSpPr>
          <p:nvPr/>
        </p:nvGrpSpPr>
        <p:grpSpPr bwMode="auto">
          <a:xfrm>
            <a:off x="8497893" y="2090953"/>
            <a:ext cx="319088" cy="608013"/>
            <a:chOff x="5353" y="1286"/>
            <a:chExt cx="201" cy="383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9ACA53CD-65B8-102A-221C-F8261420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2EFC6E7B-AD06-672B-9F32-DB5EAC506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8FC7F970-01E9-9134-0DE8-D9138236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286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2209D32-A98A-F117-6E76-520D433A0C6C}"/>
              </a:ext>
            </a:extLst>
          </p:cNvPr>
          <p:cNvGrpSpPr>
            <a:grpSpLocks/>
          </p:cNvGrpSpPr>
          <p:nvPr/>
        </p:nvGrpSpPr>
        <p:grpSpPr bwMode="auto">
          <a:xfrm>
            <a:off x="9671038" y="3646703"/>
            <a:ext cx="238125" cy="568325"/>
            <a:chOff x="6092" y="2266"/>
            <a:chExt cx="150" cy="358"/>
          </a:xfrm>
        </p:grpSpPr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9F3DD598-E24F-04FB-F744-2B2F1ABA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6CC52E8A-3FD4-C2FE-B770-84E7BF0A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6348CE00-065B-2AA0-81AE-8293001B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353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B91415-5ECB-9087-6AE2-4ADEC678EAB1}"/>
              </a:ext>
            </a:extLst>
          </p:cNvPr>
          <p:cNvGrpSpPr>
            <a:grpSpLocks/>
          </p:cNvGrpSpPr>
          <p:nvPr/>
        </p:nvGrpSpPr>
        <p:grpSpPr bwMode="auto">
          <a:xfrm>
            <a:off x="11322038" y="3611779"/>
            <a:ext cx="314325" cy="430213"/>
            <a:chOff x="7132" y="2244"/>
            <a:chExt cx="198" cy="271"/>
          </a:xfrm>
        </p:grpSpPr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64347F58-A81F-177E-5D11-06A2ABC9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60CC180F-B6CB-B2D8-BF86-3924EE1B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CE7620A3-6294-28AC-9A25-B4A465ABB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2" y="2244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B288F1B-A7BD-3AEF-EE6C-136468965411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3451442"/>
            <a:ext cx="522288" cy="430213"/>
            <a:chOff x="4915" y="2143"/>
            <a:chExt cx="329" cy="271"/>
          </a:xfrm>
        </p:grpSpPr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89D7E1A3-FFB8-17FA-9E18-DB9C40B7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8546996B-9616-B608-4B15-E8039FB2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F7A1512-71BA-D09D-DF23-EEE5AA58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14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41" name="Group 20">
            <a:extLst>
              <a:ext uri="{FF2B5EF4-FFF2-40B4-BE49-F238E27FC236}">
                <a16:creationId xmlns:a16="http://schemas.microsoft.com/office/drawing/2014/main" id="{2D250617-CE13-EE2D-300B-FF4FD685F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67185" y="2071949"/>
            <a:ext cx="3300121" cy="3244758"/>
            <a:chOff x="-289" y="745"/>
            <a:chExt cx="2841" cy="2793"/>
          </a:xfrm>
        </p:grpSpPr>
        <p:sp>
          <p:nvSpPr>
            <p:cNvPr id="942" name="Oval 21">
              <a:extLst>
                <a:ext uri="{FF2B5EF4-FFF2-40B4-BE49-F238E27FC236}">
                  <a16:creationId xmlns:a16="http://schemas.microsoft.com/office/drawing/2014/main" id="{9EA7076E-7801-3409-26D1-FB601EA01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241" y="745"/>
              <a:ext cx="2793" cy="279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/>
            </a:p>
          </p:txBody>
        </p:sp>
        <p:pic>
          <p:nvPicPr>
            <p:cNvPr id="943" name="Picture 22">
              <a:extLst>
                <a:ext uri="{FF2B5EF4-FFF2-40B4-BE49-F238E27FC236}">
                  <a16:creationId xmlns:a16="http://schemas.microsoft.com/office/drawing/2014/main" id="{80269B47-B4C3-B511-449F-F1D27497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" y="801"/>
              <a:ext cx="1536" cy="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B1304E-4F9D-43AC-C85F-B82F89F18FD5}"/>
              </a:ext>
            </a:extLst>
          </p:cNvPr>
          <p:cNvSpPr txBox="1"/>
          <p:nvPr/>
        </p:nvSpPr>
        <p:spPr>
          <a:xfrm>
            <a:off x="8857119" y="5577477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69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B70EAD-F978-9D47-7397-A09F6B092923}"/>
                  </a:ext>
                </a:extLst>
              </p:cNvPr>
              <p:cNvSpPr txBox="1"/>
              <p:nvPr/>
            </p:nvSpPr>
            <p:spPr>
              <a:xfrm>
                <a:off x="300108" y="1551856"/>
                <a:ext cx="9228713" cy="480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tâm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 </a:t>
                </a:r>
                <a:endParaRPr lang="en-US" sz="28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 ứng với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bán kính của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MI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(2)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B70EAD-F978-9D47-7397-A09F6B09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8" y="1551856"/>
                <a:ext cx="9228713" cy="4805803"/>
              </a:xfrm>
              <a:prstGeom prst="rect">
                <a:avLst/>
              </a:prstGeom>
              <a:blipFill>
                <a:blip r:embed="rId2"/>
                <a:stretch>
                  <a:fillRect l="-1321" t="-888" r="-1387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EAD8DA-A9BC-AA5F-A9BE-739CE7956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2677" y="1398884"/>
            <a:ext cx="811213" cy="757238"/>
          </a:xfrm>
          <a:prstGeom prst="line">
            <a:avLst/>
          </a:prstGeom>
          <a:noFill/>
          <a:ln w="5238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grpSp>
        <p:nvGrpSpPr>
          <p:cNvPr id="61" name="Group 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9B693B-ACB0-F135-4203-8C106784695F}"/>
              </a:ext>
            </a:extLst>
          </p:cNvPr>
          <p:cNvGrpSpPr/>
          <p:nvPr/>
        </p:nvGrpSpPr>
        <p:grpSpPr>
          <a:xfrm>
            <a:off x="8798571" y="1025821"/>
            <a:ext cx="3244873" cy="2260601"/>
            <a:chOff x="8705850" y="444500"/>
            <a:chExt cx="3244873" cy="2260601"/>
          </a:xfrm>
        </p:grpSpPr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AA5513CA-7109-7849-771C-56D38736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7538" y="484188"/>
              <a:ext cx="2219325" cy="2220913"/>
            </a:xfrm>
            <a:prstGeom prst="ellips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07016567-4763-B722-DAE1-40B3F128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850" y="777875"/>
              <a:ext cx="1601788" cy="1601788"/>
            </a:xfrm>
            <a:prstGeom prst="ellips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70F9D24A-8ECE-AB80-43B2-EEF75531B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07538" y="1577975"/>
              <a:ext cx="2219325" cy="31750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2CB17C2-B986-EA17-07ED-B41D3600F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5988" y="836613"/>
              <a:ext cx="1920875" cy="77311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 dirty="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F4A5429B-78BB-8822-3653-8001FE9E4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7538" y="836613"/>
              <a:ext cx="298450" cy="74136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70E4551D-7CB9-F440-158D-6DB4A298B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2175" y="1495425"/>
              <a:ext cx="3175" cy="209550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5006F7C3-FD60-09A5-C024-4AB8DAD90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4750" y="1482725"/>
              <a:ext cx="3175" cy="20796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45" name="Group 17">
              <a:extLst>
                <a:ext uri="{FF2B5EF4-FFF2-40B4-BE49-F238E27FC236}">
                  <a16:creationId xmlns:a16="http://schemas.microsoft.com/office/drawing/2014/main" id="{07D10085-9B42-39C8-0C61-B2B359B0A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2640" y="444500"/>
              <a:ext cx="319088" cy="433388"/>
              <a:chOff x="6093" y="280"/>
              <a:chExt cx="201" cy="273"/>
            </a:xfrm>
          </p:grpSpPr>
          <p:sp>
            <p:nvSpPr>
              <p:cNvPr id="58" name="Oval 14">
                <a:extLst>
                  <a:ext uri="{FF2B5EF4-FFF2-40B4-BE49-F238E27FC236}">
                    <a16:creationId xmlns:a16="http://schemas.microsoft.com/office/drawing/2014/main" id="{3A019196-FA6C-45AA-E40D-9BA39346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" y="501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9" name="Oval 15">
                <a:extLst>
                  <a:ext uri="{FF2B5EF4-FFF2-40B4-BE49-F238E27FC236}">
                    <a16:creationId xmlns:a16="http://schemas.microsoft.com/office/drawing/2014/main" id="{D2540A52-5D1F-2C06-6F72-184ECD812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" y="501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60" name="Rectangle 16">
                <a:extLst>
                  <a:ext uri="{FF2B5EF4-FFF2-40B4-BE49-F238E27FC236}">
                    <a16:creationId xmlns:a16="http://schemas.microsoft.com/office/drawing/2014/main" id="{7656B72E-99CD-3A57-FCC8-5FD399F98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3" y="280"/>
                <a:ext cx="20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" name="Group 21">
              <a:extLst>
                <a:ext uri="{FF2B5EF4-FFF2-40B4-BE49-F238E27FC236}">
                  <a16:creationId xmlns:a16="http://schemas.microsoft.com/office/drawing/2014/main" id="{1D3E2C33-9CB1-A7FF-1DA5-9F10BD4AD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646" y="1552577"/>
              <a:ext cx="238125" cy="528638"/>
              <a:chOff x="6619" y="978"/>
              <a:chExt cx="150" cy="333"/>
            </a:xfrm>
          </p:grpSpPr>
          <p:sp>
            <p:nvSpPr>
              <p:cNvPr id="55" name="Oval 18">
                <a:extLst>
                  <a:ext uri="{FF2B5EF4-FFF2-40B4-BE49-F238E27FC236}">
                    <a16:creationId xmlns:a16="http://schemas.microsoft.com/office/drawing/2014/main" id="{AFF0E175-6010-AB1C-6F1E-5438D2C8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" y="978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6" name="Oval 19">
                <a:extLst>
                  <a:ext uri="{FF2B5EF4-FFF2-40B4-BE49-F238E27FC236}">
                    <a16:creationId xmlns:a16="http://schemas.microsoft.com/office/drawing/2014/main" id="{853AB084-6297-3362-E13D-D44B1DE6D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" y="978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EFAE85F1-6C15-24AF-98A7-4C63448DE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" y="104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EE3BB6C6-D44C-F831-2779-5B6419657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85610" y="1527177"/>
              <a:ext cx="265113" cy="430213"/>
              <a:chOff x="7361" y="962"/>
              <a:chExt cx="167" cy="271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200C9C04-6F80-FD37-A9F4-561A5B2F4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1" y="988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3" name="Oval 23">
                <a:extLst>
                  <a:ext uri="{FF2B5EF4-FFF2-40B4-BE49-F238E27FC236}">
                    <a16:creationId xmlns:a16="http://schemas.microsoft.com/office/drawing/2014/main" id="{4DC001D7-D70F-C603-463E-6310914D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1" y="988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5389B35F-B83F-6201-1728-F90E1D74C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" y="962"/>
                <a:ext cx="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8" name="Group 29">
              <a:extLst>
                <a:ext uri="{FF2B5EF4-FFF2-40B4-BE49-F238E27FC236}">
                  <a16:creationId xmlns:a16="http://schemas.microsoft.com/office/drawing/2014/main" id="{60C249E4-2C0D-B923-1162-5DF921590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5750" y="1412877"/>
              <a:ext cx="373063" cy="430213"/>
              <a:chOff x="5780" y="890"/>
              <a:chExt cx="235" cy="271"/>
            </a:xfrm>
          </p:grpSpPr>
          <p:sp>
            <p:nvSpPr>
              <p:cNvPr id="49" name="Oval 26">
                <a:extLst>
                  <a:ext uri="{FF2B5EF4-FFF2-40B4-BE49-F238E27FC236}">
                    <a16:creationId xmlns:a16="http://schemas.microsoft.com/office/drawing/2014/main" id="{84ACA269-1200-BF92-2C69-289A5587F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3" y="968"/>
                <a:ext cx="52" cy="53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0" name="Oval 27">
                <a:extLst>
                  <a:ext uri="{FF2B5EF4-FFF2-40B4-BE49-F238E27FC236}">
                    <a16:creationId xmlns:a16="http://schemas.microsoft.com/office/drawing/2014/main" id="{4CD8F02D-BC4D-6DB6-F4DB-6B7243CE8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3" y="968"/>
                <a:ext cx="52" cy="53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1" name="Rectangle 28">
                <a:extLst>
                  <a:ext uri="{FF2B5EF4-FFF2-40B4-BE49-F238E27FC236}">
                    <a16:creationId xmlns:a16="http://schemas.microsoft.com/office/drawing/2014/main" id="{14A2F2A3-64F5-7936-EE13-62412FDEB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0" y="89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6" name="Group 6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8B2E43-FF0E-7BD2-5BB1-7A4700FC0F06}"/>
              </a:ext>
            </a:extLst>
          </p:cNvPr>
          <p:cNvGrpSpPr/>
          <p:nvPr/>
        </p:nvGrpSpPr>
        <p:grpSpPr>
          <a:xfrm>
            <a:off x="8271033" y="4103568"/>
            <a:ext cx="4054499" cy="2566034"/>
            <a:chOff x="8063535" y="4182111"/>
            <a:chExt cx="4054499" cy="2566034"/>
          </a:xfrm>
        </p:grpSpPr>
        <p:sp>
          <p:nvSpPr>
            <p:cNvPr id="65" name="Thought Bubble: Cloud 64">
              <a:extLst>
                <a:ext uri="{FF2B5EF4-FFF2-40B4-BE49-F238E27FC236}">
                  <a16:creationId xmlns:a16="http://schemas.microsoft.com/office/drawing/2014/main" id="{442CF4EC-DD70-6DE6-1EEA-D98E93EF4AEA}"/>
                </a:ext>
              </a:extLst>
            </p:cNvPr>
            <p:cNvSpPr/>
            <p:nvPr/>
          </p:nvSpPr>
          <p:spPr>
            <a:xfrm>
              <a:off x="8063535" y="4182111"/>
              <a:ext cx="4054499" cy="2566034"/>
            </a:xfrm>
            <a:prstGeom prst="cloudCallout">
              <a:avLst>
                <a:gd name="adj1" fmla="val -19435"/>
                <a:gd name="adj2" fmla="val -8347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75233E-15F2-AA99-1D3E-83A2C5836281}"/>
                </a:ext>
              </a:extLst>
            </p:cNvPr>
            <p:cNvSpPr txBox="1"/>
            <p:nvPr/>
          </p:nvSpPr>
          <p:spPr>
            <a:xfrm>
              <a:off x="8433521" y="4623861"/>
              <a:ext cx="308895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Nêu cách vẽ tiếp tuyến từ một điểm cho trước nằm ngoài đường tròn?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1AB0D4-AE52-FE8E-ECA8-FD5C57EC9D19}"/>
              </a:ext>
            </a:extLst>
          </p:cNvPr>
          <p:cNvSpPr txBox="1"/>
          <p:nvPr/>
        </p:nvSpPr>
        <p:spPr>
          <a:xfrm>
            <a:off x="300108" y="384715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10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7AA631-F511-3190-FB2B-3B3E97F9F2D0}"/>
              </a:ext>
            </a:extLst>
          </p:cNvPr>
          <p:cNvSpPr txBox="1"/>
          <p:nvPr/>
        </p:nvSpPr>
        <p:spPr>
          <a:xfrm>
            <a:off x="2252014" y="932814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055ABF-AC54-5317-296C-5B102E68462C}"/>
              </a:ext>
            </a:extLst>
          </p:cNvPr>
          <p:cNvSpPr txBox="1"/>
          <p:nvPr/>
        </p:nvSpPr>
        <p:spPr>
          <a:xfrm>
            <a:off x="9722000" y="3571578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7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D123B-360D-A6C5-2664-FE6DFA2A8131}"/>
              </a:ext>
            </a:extLst>
          </p:cNvPr>
          <p:cNvSpPr txBox="1"/>
          <p:nvPr/>
        </p:nvSpPr>
        <p:spPr>
          <a:xfrm>
            <a:off x="502261" y="568539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7790DF-8027-FA93-6EB9-66B98C363B81}"/>
              </a:ext>
            </a:extLst>
          </p:cNvPr>
          <p:cNvSpPr txBox="1"/>
          <p:nvPr/>
        </p:nvSpPr>
        <p:spPr>
          <a:xfrm>
            <a:off x="562793" y="118349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4C0BF6-ACF3-6276-94A0-5F68D0408403}"/>
              </a:ext>
            </a:extLst>
          </p:cNvPr>
          <p:cNvSpPr txBox="1">
            <a:spLocks/>
          </p:cNvSpPr>
          <p:nvPr/>
        </p:nvSpPr>
        <p:spPr>
          <a:xfrm>
            <a:off x="-5704" y="53713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6A1C26-3B22-5E02-89DE-764E25D6AE98}"/>
                  </a:ext>
                </a:extLst>
              </p:cNvPr>
              <p:cNvSpPr txBox="1"/>
              <p:nvPr/>
            </p:nvSpPr>
            <p:spPr>
              <a:xfrm>
                <a:off x="655200" y="2579027"/>
                <a:ext cx="6097231" cy="1076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trước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6A1C26-3B22-5E02-89DE-764E25D6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0" y="2579027"/>
                <a:ext cx="6097231" cy="1076192"/>
              </a:xfrm>
              <a:prstGeom prst="rect">
                <a:avLst/>
              </a:prstGeom>
              <a:blipFill>
                <a:blip r:embed="rId2"/>
                <a:stretch>
                  <a:fillRect l="-1998" t="-3390" r="-19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29C02-C37E-8BEE-BBD8-CCD7E46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559722"/>
            <a:ext cx="948914" cy="948914"/>
          </a:xfrm>
          <a:prstGeom prst="rect">
            <a:avLst/>
          </a:prstGeom>
        </p:spPr>
      </p:pic>
      <p:sp>
        <p:nvSpPr>
          <p:cNvPr id="16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291A31-9FD8-A50A-1C29-75FD0651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098675"/>
            <a:ext cx="3114675" cy="311467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7" name="Oval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BE6C3A-296C-C3AE-35E5-975D9E1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11425"/>
            <a:ext cx="2246313" cy="224472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89D6C4-EA8A-DB4A-D178-2831371BF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6113" y="3633788"/>
            <a:ext cx="3114675" cy="428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9" name="Lin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287035-D625-09BE-D08F-B6EA5AB5B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13" y="2592388"/>
            <a:ext cx="2695575" cy="10842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2" name="Lin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CD39CA-6A37-8C71-0300-084ADBB3E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4638" y="3517900"/>
            <a:ext cx="3175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07D748C5-E128-B0F5-DC85-2EE216DA7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3498850"/>
            <a:ext cx="4763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57A97D1-5203-B423-E7B4-2A30273EC6B3}"/>
              </a:ext>
            </a:extLst>
          </p:cNvPr>
          <p:cNvGrpSpPr>
            <a:grpSpLocks/>
          </p:cNvGrpSpPr>
          <p:nvPr/>
        </p:nvGrpSpPr>
        <p:grpSpPr bwMode="auto">
          <a:xfrm>
            <a:off x="8497893" y="2041525"/>
            <a:ext cx="319088" cy="608013"/>
            <a:chOff x="5353" y="1286"/>
            <a:chExt cx="201" cy="383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9ACA53CD-65B8-102A-221C-F8261420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2EFC6E7B-AD06-672B-9F32-DB5EAC506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8FC7F970-01E9-9134-0DE8-D9138236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286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2209D32-A98A-F117-6E76-520D433A0C6C}"/>
              </a:ext>
            </a:extLst>
          </p:cNvPr>
          <p:cNvGrpSpPr>
            <a:grpSpLocks/>
          </p:cNvGrpSpPr>
          <p:nvPr/>
        </p:nvGrpSpPr>
        <p:grpSpPr bwMode="auto">
          <a:xfrm>
            <a:off x="9671038" y="3597275"/>
            <a:ext cx="238125" cy="568325"/>
            <a:chOff x="6092" y="2266"/>
            <a:chExt cx="150" cy="358"/>
          </a:xfrm>
        </p:grpSpPr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9F3DD598-E24F-04FB-F744-2B2F1ABA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6CC52E8A-3FD4-C2FE-B770-84E7BF0A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6348CE00-065B-2AA0-81AE-8293001B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353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B91415-5ECB-9087-6AE2-4ADEC678EAB1}"/>
              </a:ext>
            </a:extLst>
          </p:cNvPr>
          <p:cNvGrpSpPr>
            <a:grpSpLocks/>
          </p:cNvGrpSpPr>
          <p:nvPr/>
        </p:nvGrpSpPr>
        <p:grpSpPr bwMode="auto">
          <a:xfrm>
            <a:off x="11322038" y="3562351"/>
            <a:ext cx="314325" cy="430213"/>
            <a:chOff x="7132" y="2244"/>
            <a:chExt cx="198" cy="271"/>
          </a:xfrm>
        </p:grpSpPr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64347F58-A81F-177E-5D11-06A2ABC9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60CC180F-B6CB-B2D8-BF86-3924EE1B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CE7620A3-6294-28AC-9A25-B4A465ABB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2" y="2244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B288F1B-A7BD-3AEF-EE6C-136468965411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3402014"/>
            <a:ext cx="522288" cy="430213"/>
            <a:chOff x="4915" y="2143"/>
            <a:chExt cx="329" cy="271"/>
          </a:xfrm>
        </p:grpSpPr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89D7E1A3-FFB8-17FA-9E18-DB9C40B7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8546996B-9616-B608-4B15-E8039FB2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F7A1512-71BA-D09D-DF23-EEE5AA58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14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41" name="Group 20">
            <a:extLst>
              <a:ext uri="{FF2B5EF4-FFF2-40B4-BE49-F238E27FC236}">
                <a16:creationId xmlns:a16="http://schemas.microsoft.com/office/drawing/2014/main" id="{2D250617-CE13-EE2D-300B-FF4FD685F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5819" y="734473"/>
            <a:ext cx="3244364" cy="3244758"/>
            <a:chOff x="-241" y="745"/>
            <a:chExt cx="2793" cy="2793"/>
          </a:xfrm>
        </p:grpSpPr>
        <p:sp>
          <p:nvSpPr>
            <p:cNvPr id="942" name="Oval 21">
              <a:extLst>
                <a:ext uri="{FF2B5EF4-FFF2-40B4-BE49-F238E27FC236}">
                  <a16:creationId xmlns:a16="http://schemas.microsoft.com/office/drawing/2014/main" id="{9EA7076E-7801-3409-26D1-FB601EA01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241" y="745"/>
              <a:ext cx="2793" cy="279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/>
            </a:p>
          </p:txBody>
        </p:sp>
        <p:pic>
          <p:nvPicPr>
            <p:cNvPr id="943" name="Picture 22">
              <a:extLst>
                <a:ext uri="{FF2B5EF4-FFF2-40B4-BE49-F238E27FC236}">
                  <a16:creationId xmlns:a16="http://schemas.microsoft.com/office/drawing/2014/main" id="{80269B47-B4C3-B511-449F-F1D27497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1891"/>
              <a:ext cx="1536" cy="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94B8A05A-B576-62AC-9858-4A41A79330E8}"/>
                  </a:ext>
                </a:extLst>
              </p:cNvPr>
              <p:cNvSpPr txBox="1"/>
              <p:nvPr/>
            </p:nvSpPr>
            <p:spPr>
              <a:xfrm>
                <a:off x="637349" y="3845942"/>
                <a:ext cx="8459161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94B8A05A-B576-62AC-9858-4A41A7933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9" y="3845942"/>
                <a:ext cx="8459161" cy="2726644"/>
              </a:xfrm>
              <a:prstGeom prst="rect">
                <a:avLst/>
              </a:prstGeom>
              <a:blipFill>
                <a:blip r:embed="rId5"/>
                <a:stretch>
                  <a:fillRect l="-1730" t="-1790" r="-1009" b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114185" y="5478360"/>
            <a:ext cx="8118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5895757" y="1104762"/>
              <a:ext cx="2504731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" name="Google Shape;2921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A8612E-CD6B-60BB-96AB-B61D3F44C2FD}"/>
              </a:ext>
            </a:extLst>
          </p:cNvPr>
          <p:cNvGrpSpPr/>
          <p:nvPr/>
        </p:nvGrpSpPr>
        <p:grpSpPr>
          <a:xfrm>
            <a:off x="11037895" y="510278"/>
            <a:ext cx="814400" cy="1093000"/>
            <a:chOff x="7559750" y="1690838"/>
            <a:chExt cx="814400" cy="1093000"/>
          </a:xfrm>
        </p:grpSpPr>
        <p:sp>
          <p:nvSpPr>
            <p:cNvPr id="3" name="Google Shape;2922;p49">
              <a:extLst>
                <a:ext uri="{FF2B5EF4-FFF2-40B4-BE49-F238E27FC236}">
                  <a16:creationId xmlns:a16="http://schemas.microsoft.com/office/drawing/2014/main" id="{524C5C24-C686-C05C-AB36-969398E1A10A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2923;p49">
              <a:extLst>
                <a:ext uri="{FF2B5EF4-FFF2-40B4-BE49-F238E27FC236}">
                  <a16:creationId xmlns:a16="http://schemas.microsoft.com/office/drawing/2014/main" id="{44367B96-F29E-443E-2C22-3064CB910C13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2924;p49">
              <a:extLst>
                <a:ext uri="{FF2B5EF4-FFF2-40B4-BE49-F238E27FC236}">
                  <a16:creationId xmlns:a16="http://schemas.microsoft.com/office/drawing/2014/main" id="{4874ADA9-32CE-2DC8-3CA6-5EED156CAF51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2925;p49">
              <a:extLst>
                <a:ext uri="{FF2B5EF4-FFF2-40B4-BE49-F238E27FC236}">
                  <a16:creationId xmlns:a16="http://schemas.microsoft.com/office/drawing/2014/main" id="{A4CC802C-A87C-7E48-A8F3-38DE5E7E66C5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2926;p49">
              <a:extLst>
                <a:ext uri="{FF2B5EF4-FFF2-40B4-BE49-F238E27FC236}">
                  <a16:creationId xmlns:a16="http://schemas.microsoft.com/office/drawing/2014/main" id="{F510067D-F14D-C91E-09B9-04F2F99613A4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927;p49">
              <a:extLst>
                <a:ext uri="{FF2B5EF4-FFF2-40B4-BE49-F238E27FC236}">
                  <a16:creationId xmlns:a16="http://schemas.microsoft.com/office/drawing/2014/main" id="{F35559C1-2AA5-3AE1-47AB-1DE15954E592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2928;p49">
              <a:extLst>
                <a:ext uri="{FF2B5EF4-FFF2-40B4-BE49-F238E27FC236}">
                  <a16:creationId xmlns:a16="http://schemas.microsoft.com/office/drawing/2014/main" id="{7099736D-1A4E-43DE-4DE9-ED307BBE8388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2929;p49">
              <a:extLst>
                <a:ext uri="{FF2B5EF4-FFF2-40B4-BE49-F238E27FC236}">
                  <a16:creationId xmlns:a16="http://schemas.microsoft.com/office/drawing/2014/main" id="{BCD94F13-7495-5776-A24E-37D0BBA2FBFF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2930;p49">
              <a:extLst>
                <a:ext uri="{FF2B5EF4-FFF2-40B4-BE49-F238E27FC236}">
                  <a16:creationId xmlns:a16="http://schemas.microsoft.com/office/drawing/2014/main" id="{5E8E96FA-2188-39B1-2374-7F2ECD89276E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2931;p49">
              <a:extLst>
                <a:ext uri="{FF2B5EF4-FFF2-40B4-BE49-F238E27FC236}">
                  <a16:creationId xmlns:a16="http://schemas.microsoft.com/office/drawing/2014/main" id="{870168C2-3C12-3254-FA6E-EA706198CD8C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932;p49">
              <a:extLst>
                <a:ext uri="{FF2B5EF4-FFF2-40B4-BE49-F238E27FC236}">
                  <a16:creationId xmlns:a16="http://schemas.microsoft.com/office/drawing/2014/main" id="{2E9FC78D-EB48-9EB9-2E3C-C3B939FB3BCC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933;p49">
              <a:extLst>
                <a:ext uri="{FF2B5EF4-FFF2-40B4-BE49-F238E27FC236}">
                  <a16:creationId xmlns:a16="http://schemas.microsoft.com/office/drawing/2014/main" id="{05C793AB-F9EF-BBAA-460F-DC0B1F571DA2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934;p49">
              <a:extLst>
                <a:ext uri="{FF2B5EF4-FFF2-40B4-BE49-F238E27FC236}">
                  <a16:creationId xmlns:a16="http://schemas.microsoft.com/office/drawing/2014/main" id="{4D273598-79C4-3BA0-7E55-B9F62630C09B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935;p49">
              <a:extLst>
                <a:ext uri="{FF2B5EF4-FFF2-40B4-BE49-F238E27FC236}">
                  <a16:creationId xmlns:a16="http://schemas.microsoft.com/office/drawing/2014/main" id="{B88D02BF-87DB-57FB-B032-FE1587E8D314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936;p49">
              <a:extLst>
                <a:ext uri="{FF2B5EF4-FFF2-40B4-BE49-F238E27FC236}">
                  <a16:creationId xmlns:a16="http://schemas.microsoft.com/office/drawing/2014/main" id="{1C43E6CD-22CD-FCA9-76F1-E10CA39C8E4B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937;p49">
              <a:extLst>
                <a:ext uri="{FF2B5EF4-FFF2-40B4-BE49-F238E27FC236}">
                  <a16:creationId xmlns:a16="http://schemas.microsoft.com/office/drawing/2014/main" id="{36E3A5BB-486B-A437-18A5-B2EE81F4098E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938;p49">
              <a:extLst>
                <a:ext uri="{FF2B5EF4-FFF2-40B4-BE49-F238E27FC236}">
                  <a16:creationId xmlns:a16="http://schemas.microsoft.com/office/drawing/2014/main" id="{F02B0286-D1A4-E455-1505-57CB6A2BEA6D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939;p49">
              <a:extLst>
                <a:ext uri="{FF2B5EF4-FFF2-40B4-BE49-F238E27FC236}">
                  <a16:creationId xmlns:a16="http://schemas.microsoft.com/office/drawing/2014/main" id="{F3933EEC-477B-D028-B48F-C4EC3B30306E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940;p49">
              <a:extLst>
                <a:ext uri="{FF2B5EF4-FFF2-40B4-BE49-F238E27FC236}">
                  <a16:creationId xmlns:a16="http://schemas.microsoft.com/office/drawing/2014/main" id="{ACAE3A7B-C85F-B195-9795-202EC6EE485B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941;p49">
              <a:extLst>
                <a:ext uri="{FF2B5EF4-FFF2-40B4-BE49-F238E27FC236}">
                  <a16:creationId xmlns:a16="http://schemas.microsoft.com/office/drawing/2014/main" id="{CB4B527C-773B-1C3D-F7A8-0CCCA62FCB26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942;p49">
              <a:extLst>
                <a:ext uri="{FF2B5EF4-FFF2-40B4-BE49-F238E27FC236}">
                  <a16:creationId xmlns:a16="http://schemas.microsoft.com/office/drawing/2014/main" id="{42F4636B-EA4E-7006-83D2-7893861B23DC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2943;p49">
              <a:extLst>
                <a:ext uri="{FF2B5EF4-FFF2-40B4-BE49-F238E27FC236}">
                  <a16:creationId xmlns:a16="http://schemas.microsoft.com/office/drawing/2014/main" id="{29CD75C2-6D95-96DD-05AC-C7B7D646902C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2944;p49">
              <a:extLst>
                <a:ext uri="{FF2B5EF4-FFF2-40B4-BE49-F238E27FC236}">
                  <a16:creationId xmlns:a16="http://schemas.microsoft.com/office/drawing/2014/main" id="{99950554-55EE-FA4B-E97E-D734FE9C33A6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945;p49">
              <a:extLst>
                <a:ext uri="{FF2B5EF4-FFF2-40B4-BE49-F238E27FC236}">
                  <a16:creationId xmlns:a16="http://schemas.microsoft.com/office/drawing/2014/main" id="{DC385926-7872-1C4E-741A-5CCD3EC731D7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946;p49">
              <a:extLst>
                <a:ext uri="{FF2B5EF4-FFF2-40B4-BE49-F238E27FC236}">
                  <a16:creationId xmlns:a16="http://schemas.microsoft.com/office/drawing/2014/main" id="{FE1F50D5-1022-6719-2DD7-24B19A28EE33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947;p49">
              <a:extLst>
                <a:ext uri="{FF2B5EF4-FFF2-40B4-BE49-F238E27FC236}">
                  <a16:creationId xmlns:a16="http://schemas.microsoft.com/office/drawing/2014/main" id="{1E71E842-DF65-1442-F91D-90029B628A11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948;p49">
              <a:extLst>
                <a:ext uri="{FF2B5EF4-FFF2-40B4-BE49-F238E27FC236}">
                  <a16:creationId xmlns:a16="http://schemas.microsoft.com/office/drawing/2014/main" id="{D27A1151-7F4C-4FC5-C143-650BCFD0747F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949;p49">
              <a:extLst>
                <a:ext uri="{FF2B5EF4-FFF2-40B4-BE49-F238E27FC236}">
                  <a16:creationId xmlns:a16="http://schemas.microsoft.com/office/drawing/2014/main" id="{EDCB194F-1E2E-DE97-9AF4-A5D5C621C524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950;p49">
              <a:extLst>
                <a:ext uri="{FF2B5EF4-FFF2-40B4-BE49-F238E27FC236}">
                  <a16:creationId xmlns:a16="http://schemas.microsoft.com/office/drawing/2014/main" id="{4D6F2D74-CCAC-BF8A-CF53-D778B4E1D908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951;p49">
              <a:extLst>
                <a:ext uri="{FF2B5EF4-FFF2-40B4-BE49-F238E27FC236}">
                  <a16:creationId xmlns:a16="http://schemas.microsoft.com/office/drawing/2014/main" id="{D88C0CBF-226F-6EE1-79E5-756915C3F82D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952;p49">
              <a:extLst>
                <a:ext uri="{FF2B5EF4-FFF2-40B4-BE49-F238E27FC236}">
                  <a16:creationId xmlns:a16="http://schemas.microsoft.com/office/drawing/2014/main" id="{076886CE-12B2-2F7C-18CC-9626D3DBF09C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953;p49">
              <a:extLst>
                <a:ext uri="{FF2B5EF4-FFF2-40B4-BE49-F238E27FC236}">
                  <a16:creationId xmlns:a16="http://schemas.microsoft.com/office/drawing/2014/main" id="{147123FB-AC9F-1F02-DCC4-D64064EDC63A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954;p49">
              <a:extLst>
                <a:ext uri="{FF2B5EF4-FFF2-40B4-BE49-F238E27FC236}">
                  <a16:creationId xmlns:a16="http://schemas.microsoft.com/office/drawing/2014/main" id="{972FF993-08EC-1171-E7B8-C0958031828D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oogle Shape;2958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58102E-29E3-3B2C-CB17-9AEBCE1ECAEA}"/>
              </a:ext>
            </a:extLst>
          </p:cNvPr>
          <p:cNvGrpSpPr/>
          <p:nvPr/>
        </p:nvGrpSpPr>
        <p:grpSpPr>
          <a:xfrm>
            <a:off x="11720682" y="185903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52" name="Google Shape;2959;p49">
              <a:extLst>
                <a:ext uri="{FF2B5EF4-FFF2-40B4-BE49-F238E27FC236}">
                  <a16:creationId xmlns:a16="http://schemas.microsoft.com/office/drawing/2014/main" id="{426CCB87-CB70-DD08-04D4-497436848EB0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2960;p49">
              <a:extLst>
                <a:ext uri="{FF2B5EF4-FFF2-40B4-BE49-F238E27FC236}">
                  <a16:creationId xmlns:a16="http://schemas.microsoft.com/office/drawing/2014/main" id="{EA067004-4785-5314-1109-9B99A33C1B0E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oogle Shape;2921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B208D3-5E89-ADF9-3050-5CD10B340EFD}"/>
              </a:ext>
            </a:extLst>
          </p:cNvPr>
          <p:cNvGrpSpPr/>
          <p:nvPr/>
        </p:nvGrpSpPr>
        <p:grpSpPr>
          <a:xfrm>
            <a:off x="11131577" y="5606622"/>
            <a:ext cx="814400" cy="1093000"/>
            <a:chOff x="7559750" y="1690838"/>
            <a:chExt cx="814400" cy="1093000"/>
          </a:xfrm>
        </p:grpSpPr>
        <p:sp>
          <p:nvSpPr>
            <p:cNvPr id="55" name="Google Shape;2922;p49">
              <a:extLst>
                <a:ext uri="{FF2B5EF4-FFF2-40B4-BE49-F238E27FC236}">
                  <a16:creationId xmlns:a16="http://schemas.microsoft.com/office/drawing/2014/main" id="{04E06584-AB7E-7B29-DD2A-29CAC6F400D8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923;p49">
              <a:extLst>
                <a:ext uri="{FF2B5EF4-FFF2-40B4-BE49-F238E27FC236}">
                  <a16:creationId xmlns:a16="http://schemas.microsoft.com/office/drawing/2014/main" id="{A99BCBEC-1C4D-397B-5A3B-37FE6731675F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924;p49">
              <a:extLst>
                <a:ext uri="{FF2B5EF4-FFF2-40B4-BE49-F238E27FC236}">
                  <a16:creationId xmlns:a16="http://schemas.microsoft.com/office/drawing/2014/main" id="{0B9742E2-D2B8-74C9-3FCA-D76C1408128A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925;p49">
              <a:extLst>
                <a:ext uri="{FF2B5EF4-FFF2-40B4-BE49-F238E27FC236}">
                  <a16:creationId xmlns:a16="http://schemas.microsoft.com/office/drawing/2014/main" id="{B804507F-2F64-259E-D791-E83BA454956F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926;p49">
              <a:extLst>
                <a:ext uri="{FF2B5EF4-FFF2-40B4-BE49-F238E27FC236}">
                  <a16:creationId xmlns:a16="http://schemas.microsoft.com/office/drawing/2014/main" id="{26F9214D-1893-75E7-8DA2-0738431B781F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927;p49">
              <a:extLst>
                <a:ext uri="{FF2B5EF4-FFF2-40B4-BE49-F238E27FC236}">
                  <a16:creationId xmlns:a16="http://schemas.microsoft.com/office/drawing/2014/main" id="{89E5D4D8-9B34-F667-82F3-D7E74F386332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928;p49">
              <a:extLst>
                <a:ext uri="{FF2B5EF4-FFF2-40B4-BE49-F238E27FC236}">
                  <a16:creationId xmlns:a16="http://schemas.microsoft.com/office/drawing/2014/main" id="{54DA421F-B894-E163-527E-4BC6F11BCF09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929;p49">
              <a:extLst>
                <a:ext uri="{FF2B5EF4-FFF2-40B4-BE49-F238E27FC236}">
                  <a16:creationId xmlns:a16="http://schemas.microsoft.com/office/drawing/2014/main" id="{83422CDD-7D92-4899-9E10-E17FC97EEC46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930;p49">
              <a:extLst>
                <a:ext uri="{FF2B5EF4-FFF2-40B4-BE49-F238E27FC236}">
                  <a16:creationId xmlns:a16="http://schemas.microsoft.com/office/drawing/2014/main" id="{2F3E6F85-4073-E597-B6B0-1698413955FC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931;p49">
              <a:extLst>
                <a:ext uri="{FF2B5EF4-FFF2-40B4-BE49-F238E27FC236}">
                  <a16:creationId xmlns:a16="http://schemas.microsoft.com/office/drawing/2014/main" id="{9C79CAC3-460F-C1FF-C24F-58A0CF4F5BC4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932;p49">
              <a:extLst>
                <a:ext uri="{FF2B5EF4-FFF2-40B4-BE49-F238E27FC236}">
                  <a16:creationId xmlns:a16="http://schemas.microsoft.com/office/drawing/2014/main" id="{EA42F548-2C3B-1DBB-B184-031C8194F81C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933;p49">
              <a:extLst>
                <a:ext uri="{FF2B5EF4-FFF2-40B4-BE49-F238E27FC236}">
                  <a16:creationId xmlns:a16="http://schemas.microsoft.com/office/drawing/2014/main" id="{5D8DB0DE-A36F-BF74-2868-26AB9D8B3021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2934;p49">
              <a:extLst>
                <a:ext uri="{FF2B5EF4-FFF2-40B4-BE49-F238E27FC236}">
                  <a16:creationId xmlns:a16="http://schemas.microsoft.com/office/drawing/2014/main" id="{69D7CB89-F15C-32BF-F187-F8079CD43822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935;p49">
              <a:extLst>
                <a:ext uri="{FF2B5EF4-FFF2-40B4-BE49-F238E27FC236}">
                  <a16:creationId xmlns:a16="http://schemas.microsoft.com/office/drawing/2014/main" id="{0F06EA40-3F7A-8C9E-A596-A5DE42E6BD9E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936;p49">
              <a:extLst>
                <a:ext uri="{FF2B5EF4-FFF2-40B4-BE49-F238E27FC236}">
                  <a16:creationId xmlns:a16="http://schemas.microsoft.com/office/drawing/2014/main" id="{D0C512B3-C67E-BF5F-1FF2-C2BBB1052693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937;p49">
              <a:extLst>
                <a:ext uri="{FF2B5EF4-FFF2-40B4-BE49-F238E27FC236}">
                  <a16:creationId xmlns:a16="http://schemas.microsoft.com/office/drawing/2014/main" id="{36830A91-D951-1FB9-5486-66F6AA6DC262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938;p49">
              <a:extLst>
                <a:ext uri="{FF2B5EF4-FFF2-40B4-BE49-F238E27FC236}">
                  <a16:creationId xmlns:a16="http://schemas.microsoft.com/office/drawing/2014/main" id="{BEF2F308-037C-A6F6-C753-A801F63608ED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939;p49">
              <a:extLst>
                <a:ext uri="{FF2B5EF4-FFF2-40B4-BE49-F238E27FC236}">
                  <a16:creationId xmlns:a16="http://schemas.microsoft.com/office/drawing/2014/main" id="{FD03E69C-80E6-AD10-0A2E-26352761B546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940;p49">
              <a:extLst>
                <a:ext uri="{FF2B5EF4-FFF2-40B4-BE49-F238E27FC236}">
                  <a16:creationId xmlns:a16="http://schemas.microsoft.com/office/drawing/2014/main" id="{728D11DB-0F11-A2B1-B30E-515288447395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941;p49">
              <a:extLst>
                <a:ext uri="{FF2B5EF4-FFF2-40B4-BE49-F238E27FC236}">
                  <a16:creationId xmlns:a16="http://schemas.microsoft.com/office/drawing/2014/main" id="{653352DC-4B18-65EF-251C-6F2F8CB236CC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942;p49">
              <a:extLst>
                <a:ext uri="{FF2B5EF4-FFF2-40B4-BE49-F238E27FC236}">
                  <a16:creationId xmlns:a16="http://schemas.microsoft.com/office/drawing/2014/main" id="{279AC567-5B11-E35C-EC08-DDE531C508B8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943;p49">
              <a:extLst>
                <a:ext uri="{FF2B5EF4-FFF2-40B4-BE49-F238E27FC236}">
                  <a16:creationId xmlns:a16="http://schemas.microsoft.com/office/drawing/2014/main" id="{5A04C4D3-4EE0-700D-1770-517C66141AE5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944;p49">
              <a:extLst>
                <a:ext uri="{FF2B5EF4-FFF2-40B4-BE49-F238E27FC236}">
                  <a16:creationId xmlns:a16="http://schemas.microsoft.com/office/drawing/2014/main" id="{36F0EA76-7D0F-5F04-08CB-14C7F9A7717C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945;p49">
              <a:extLst>
                <a:ext uri="{FF2B5EF4-FFF2-40B4-BE49-F238E27FC236}">
                  <a16:creationId xmlns:a16="http://schemas.microsoft.com/office/drawing/2014/main" id="{02E3A87A-FAF0-DB64-E34E-550727E34CE3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946;p49">
              <a:extLst>
                <a:ext uri="{FF2B5EF4-FFF2-40B4-BE49-F238E27FC236}">
                  <a16:creationId xmlns:a16="http://schemas.microsoft.com/office/drawing/2014/main" id="{68F6B7D0-5EB5-ED92-3C50-8550948CC4E1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947;p49">
              <a:extLst>
                <a:ext uri="{FF2B5EF4-FFF2-40B4-BE49-F238E27FC236}">
                  <a16:creationId xmlns:a16="http://schemas.microsoft.com/office/drawing/2014/main" id="{DBA77A8B-20CA-FAF7-7A73-E46C20C52EB7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948;p49">
              <a:extLst>
                <a:ext uri="{FF2B5EF4-FFF2-40B4-BE49-F238E27FC236}">
                  <a16:creationId xmlns:a16="http://schemas.microsoft.com/office/drawing/2014/main" id="{A2172D8C-921F-F373-4429-8DC1DD74B6B0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949;p49">
              <a:extLst>
                <a:ext uri="{FF2B5EF4-FFF2-40B4-BE49-F238E27FC236}">
                  <a16:creationId xmlns:a16="http://schemas.microsoft.com/office/drawing/2014/main" id="{EA70AD36-375E-B429-697F-403547E990A6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950;p49">
              <a:extLst>
                <a:ext uri="{FF2B5EF4-FFF2-40B4-BE49-F238E27FC236}">
                  <a16:creationId xmlns:a16="http://schemas.microsoft.com/office/drawing/2014/main" id="{178A75C7-3BC3-385A-606A-CA052E73A4C3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951;p49">
              <a:extLst>
                <a:ext uri="{FF2B5EF4-FFF2-40B4-BE49-F238E27FC236}">
                  <a16:creationId xmlns:a16="http://schemas.microsoft.com/office/drawing/2014/main" id="{DFC15C3C-24F6-62FC-F9E3-D0356C77470C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952;p49">
              <a:extLst>
                <a:ext uri="{FF2B5EF4-FFF2-40B4-BE49-F238E27FC236}">
                  <a16:creationId xmlns:a16="http://schemas.microsoft.com/office/drawing/2014/main" id="{AEB9C3AA-C26A-97DF-603A-AAD577A46CC4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953;p49">
              <a:extLst>
                <a:ext uri="{FF2B5EF4-FFF2-40B4-BE49-F238E27FC236}">
                  <a16:creationId xmlns:a16="http://schemas.microsoft.com/office/drawing/2014/main" id="{726D6EB9-E599-1CD2-3A7F-212C4DEF7B28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2954;p49">
              <a:extLst>
                <a:ext uri="{FF2B5EF4-FFF2-40B4-BE49-F238E27FC236}">
                  <a16:creationId xmlns:a16="http://schemas.microsoft.com/office/drawing/2014/main" id="{004113FB-4925-E221-C32A-7A589F160BE3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oogle Shape;2958;p49">
            <a:extLst>
              <a:ext uri="{FF2B5EF4-FFF2-40B4-BE49-F238E27FC236}">
                <a16:creationId xmlns:a16="http://schemas.microsoft.com/office/drawing/2014/main" id="{799B4EAF-ED5B-2A2E-DB2F-465412F299E9}"/>
              </a:ext>
            </a:extLst>
          </p:cNvPr>
          <p:cNvGrpSpPr/>
          <p:nvPr/>
        </p:nvGrpSpPr>
        <p:grpSpPr>
          <a:xfrm>
            <a:off x="11814364" y="5282247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89" name="Google Shape;2959;p49">
              <a:extLst>
                <a:ext uri="{FF2B5EF4-FFF2-40B4-BE49-F238E27FC236}">
                  <a16:creationId xmlns:a16="http://schemas.microsoft.com/office/drawing/2014/main" id="{55F3F074-D1DD-FC24-4979-4E4F5C363B4E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2960;p49">
              <a:extLst>
                <a:ext uri="{FF2B5EF4-FFF2-40B4-BE49-F238E27FC236}">
                  <a16:creationId xmlns:a16="http://schemas.microsoft.com/office/drawing/2014/main" id="{E37AB820-CF2B-41A1-A5C6-45009E82455F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oogle Shape;2921;p49">
            <a:extLst>
              <a:ext uri="{FF2B5EF4-FFF2-40B4-BE49-F238E27FC236}">
                <a16:creationId xmlns:a16="http://schemas.microsoft.com/office/drawing/2014/main" id="{0FCE8E0A-DD6B-88FA-1154-68ED7EDF76AB}"/>
              </a:ext>
            </a:extLst>
          </p:cNvPr>
          <p:cNvGrpSpPr/>
          <p:nvPr/>
        </p:nvGrpSpPr>
        <p:grpSpPr>
          <a:xfrm>
            <a:off x="66660" y="421453"/>
            <a:ext cx="814400" cy="1093000"/>
            <a:chOff x="7559750" y="1690838"/>
            <a:chExt cx="814400" cy="1093000"/>
          </a:xfrm>
        </p:grpSpPr>
        <p:sp>
          <p:nvSpPr>
            <p:cNvPr id="92" name="Google Shape;2922;p49">
              <a:extLst>
                <a:ext uri="{FF2B5EF4-FFF2-40B4-BE49-F238E27FC236}">
                  <a16:creationId xmlns:a16="http://schemas.microsoft.com/office/drawing/2014/main" id="{86A539E7-C26C-5F16-43A9-2C3094132CB5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2923;p49">
              <a:extLst>
                <a:ext uri="{FF2B5EF4-FFF2-40B4-BE49-F238E27FC236}">
                  <a16:creationId xmlns:a16="http://schemas.microsoft.com/office/drawing/2014/main" id="{046A8365-8F76-BE2B-A41D-DE35751DA760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924;p49">
              <a:extLst>
                <a:ext uri="{FF2B5EF4-FFF2-40B4-BE49-F238E27FC236}">
                  <a16:creationId xmlns:a16="http://schemas.microsoft.com/office/drawing/2014/main" id="{875AE5E6-A4AF-B32A-5398-3E6AF4227F08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2925;p49">
              <a:extLst>
                <a:ext uri="{FF2B5EF4-FFF2-40B4-BE49-F238E27FC236}">
                  <a16:creationId xmlns:a16="http://schemas.microsoft.com/office/drawing/2014/main" id="{2FC806A3-2624-A73C-81A0-6D8DED9D5E3A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2926;p49">
              <a:extLst>
                <a:ext uri="{FF2B5EF4-FFF2-40B4-BE49-F238E27FC236}">
                  <a16:creationId xmlns:a16="http://schemas.microsoft.com/office/drawing/2014/main" id="{0ED65CA9-D492-1DFD-CBD6-CA8474D11FDB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2927;p49">
              <a:extLst>
                <a:ext uri="{FF2B5EF4-FFF2-40B4-BE49-F238E27FC236}">
                  <a16:creationId xmlns:a16="http://schemas.microsoft.com/office/drawing/2014/main" id="{9D8D1C92-592D-8915-F45D-36D549F09906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2928;p49">
              <a:extLst>
                <a:ext uri="{FF2B5EF4-FFF2-40B4-BE49-F238E27FC236}">
                  <a16:creationId xmlns:a16="http://schemas.microsoft.com/office/drawing/2014/main" id="{23A1893B-C516-6E47-A536-10E4DE534E78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2929;p49">
              <a:extLst>
                <a:ext uri="{FF2B5EF4-FFF2-40B4-BE49-F238E27FC236}">
                  <a16:creationId xmlns:a16="http://schemas.microsoft.com/office/drawing/2014/main" id="{DA859438-EC2D-AE51-4F78-0A9DE032C9E5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2930;p49">
              <a:extLst>
                <a:ext uri="{FF2B5EF4-FFF2-40B4-BE49-F238E27FC236}">
                  <a16:creationId xmlns:a16="http://schemas.microsoft.com/office/drawing/2014/main" id="{2E0B1ACA-BB55-C7EC-63C5-8A419E8274B9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2931;p49">
              <a:extLst>
                <a:ext uri="{FF2B5EF4-FFF2-40B4-BE49-F238E27FC236}">
                  <a16:creationId xmlns:a16="http://schemas.microsoft.com/office/drawing/2014/main" id="{9FDA9539-34DD-523A-5269-A5EA3F81B4E2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2932;p49">
              <a:extLst>
                <a:ext uri="{FF2B5EF4-FFF2-40B4-BE49-F238E27FC236}">
                  <a16:creationId xmlns:a16="http://schemas.microsoft.com/office/drawing/2014/main" id="{ECE6AEB0-476F-2CAE-4952-9A0C1B6EA5C4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2933;p49">
              <a:extLst>
                <a:ext uri="{FF2B5EF4-FFF2-40B4-BE49-F238E27FC236}">
                  <a16:creationId xmlns:a16="http://schemas.microsoft.com/office/drawing/2014/main" id="{7FAE5AFC-089F-8758-F3FA-D34C278EBB6E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2934;p49">
              <a:extLst>
                <a:ext uri="{FF2B5EF4-FFF2-40B4-BE49-F238E27FC236}">
                  <a16:creationId xmlns:a16="http://schemas.microsoft.com/office/drawing/2014/main" id="{D14AFCE0-1797-700D-A806-F2BC57FDA287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2935;p49">
              <a:extLst>
                <a:ext uri="{FF2B5EF4-FFF2-40B4-BE49-F238E27FC236}">
                  <a16:creationId xmlns:a16="http://schemas.microsoft.com/office/drawing/2014/main" id="{9B77388B-0B9C-BFA8-B0CD-9131391B6890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2936;p49">
              <a:extLst>
                <a:ext uri="{FF2B5EF4-FFF2-40B4-BE49-F238E27FC236}">
                  <a16:creationId xmlns:a16="http://schemas.microsoft.com/office/drawing/2014/main" id="{22D4B78F-DB6A-4A68-4D9E-BE3D114E9479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2937;p49">
              <a:extLst>
                <a:ext uri="{FF2B5EF4-FFF2-40B4-BE49-F238E27FC236}">
                  <a16:creationId xmlns:a16="http://schemas.microsoft.com/office/drawing/2014/main" id="{4B0D1D78-62E4-BA4F-6CEA-0F24EBC10FBE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2938;p49">
              <a:extLst>
                <a:ext uri="{FF2B5EF4-FFF2-40B4-BE49-F238E27FC236}">
                  <a16:creationId xmlns:a16="http://schemas.microsoft.com/office/drawing/2014/main" id="{77DD4C07-78A8-14B6-DE8C-77E493E8C5B2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2939;p49">
              <a:extLst>
                <a:ext uri="{FF2B5EF4-FFF2-40B4-BE49-F238E27FC236}">
                  <a16:creationId xmlns:a16="http://schemas.microsoft.com/office/drawing/2014/main" id="{2741C53E-CCE5-CF5F-19F7-1E5971484976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2940;p49">
              <a:extLst>
                <a:ext uri="{FF2B5EF4-FFF2-40B4-BE49-F238E27FC236}">
                  <a16:creationId xmlns:a16="http://schemas.microsoft.com/office/drawing/2014/main" id="{81E32587-8CAC-5CFD-F9D4-644048F1CE9D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2941;p49">
              <a:extLst>
                <a:ext uri="{FF2B5EF4-FFF2-40B4-BE49-F238E27FC236}">
                  <a16:creationId xmlns:a16="http://schemas.microsoft.com/office/drawing/2014/main" id="{1B54D5BA-DC26-E4AA-07C7-239F8E754665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2942;p49">
              <a:extLst>
                <a:ext uri="{FF2B5EF4-FFF2-40B4-BE49-F238E27FC236}">
                  <a16:creationId xmlns:a16="http://schemas.microsoft.com/office/drawing/2014/main" id="{EF658AE0-37EB-7790-1FF4-82E555EDFA08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2943;p49">
              <a:extLst>
                <a:ext uri="{FF2B5EF4-FFF2-40B4-BE49-F238E27FC236}">
                  <a16:creationId xmlns:a16="http://schemas.microsoft.com/office/drawing/2014/main" id="{5CACC3B6-64EE-88F4-5B06-E5CF08117F87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2944;p49">
              <a:extLst>
                <a:ext uri="{FF2B5EF4-FFF2-40B4-BE49-F238E27FC236}">
                  <a16:creationId xmlns:a16="http://schemas.microsoft.com/office/drawing/2014/main" id="{D210D4CF-CE9D-369D-74D4-F2B07D0AF8C6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2945;p49">
              <a:extLst>
                <a:ext uri="{FF2B5EF4-FFF2-40B4-BE49-F238E27FC236}">
                  <a16:creationId xmlns:a16="http://schemas.microsoft.com/office/drawing/2014/main" id="{170093F4-D601-7862-6628-1C6AC06D35DD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2946;p49">
              <a:extLst>
                <a:ext uri="{FF2B5EF4-FFF2-40B4-BE49-F238E27FC236}">
                  <a16:creationId xmlns:a16="http://schemas.microsoft.com/office/drawing/2014/main" id="{36A1901D-1E7D-3785-BFEC-2A1C791D1B86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947;p49">
              <a:extLst>
                <a:ext uri="{FF2B5EF4-FFF2-40B4-BE49-F238E27FC236}">
                  <a16:creationId xmlns:a16="http://schemas.microsoft.com/office/drawing/2014/main" id="{596AE9D4-14EA-3A3F-6E5B-BF3A88B0906F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2948;p49">
              <a:extLst>
                <a:ext uri="{FF2B5EF4-FFF2-40B4-BE49-F238E27FC236}">
                  <a16:creationId xmlns:a16="http://schemas.microsoft.com/office/drawing/2014/main" id="{A252FF4C-3E53-C569-5924-B665C4BEBC91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2949;p49">
              <a:extLst>
                <a:ext uri="{FF2B5EF4-FFF2-40B4-BE49-F238E27FC236}">
                  <a16:creationId xmlns:a16="http://schemas.microsoft.com/office/drawing/2014/main" id="{59F8384E-F30E-1F86-7CCE-6BF4644DBCAC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950;p49">
              <a:extLst>
                <a:ext uri="{FF2B5EF4-FFF2-40B4-BE49-F238E27FC236}">
                  <a16:creationId xmlns:a16="http://schemas.microsoft.com/office/drawing/2014/main" id="{1681CE0C-141F-3A81-142F-0D4FF7BA2062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951;p49">
              <a:extLst>
                <a:ext uri="{FF2B5EF4-FFF2-40B4-BE49-F238E27FC236}">
                  <a16:creationId xmlns:a16="http://schemas.microsoft.com/office/drawing/2014/main" id="{E36DF65A-CC6D-B178-48B5-DB271072A6FF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952;p49">
              <a:extLst>
                <a:ext uri="{FF2B5EF4-FFF2-40B4-BE49-F238E27FC236}">
                  <a16:creationId xmlns:a16="http://schemas.microsoft.com/office/drawing/2014/main" id="{E635E5B5-E14A-2E30-F35E-D7D8F1FC09B1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953;p49">
              <a:extLst>
                <a:ext uri="{FF2B5EF4-FFF2-40B4-BE49-F238E27FC236}">
                  <a16:creationId xmlns:a16="http://schemas.microsoft.com/office/drawing/2014/main" id="{1EDDE788-4786-6866-F50A-E9B1EB809D89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954;p49">
              <a:extLst>
                <a:ext uri="{FF2B5EF4-FFF2-40B4-BE49-F238E27FC236}">
                  <a16:creationId xmlns:a16="http://schemas.microsoft.com/office/drawing/2014/main" id="{D29EB484-21C1-D0C8-7C07-6D403E22D1B8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oogle Shape;2958;p49">
            <a:extLst>
              <a:ext uri="{FF2B5EF4-FFF2-40B4-BE49-F238E27FC236}">
                <a16:creationId xmlns:a16="http://schemas.microsoft.com/office/drawing/2014/main" id="{699208E3-F5A5-48CE-8ACF-6168A558A7BA}"/>
              </a:ext>
            </a:extLst>
          </p:cNvPr>
          <p:cNvGrpSpPr/>
          <p:nvPr/>
        </p:nvGrpSpPr>
        <p:grpSpPr>
          <a:xfrm>
            <a:off x="749447" y="97078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126" name="Google Shape;2959;p49">
              <a:extLst>
                <a:ext uri="{FF2B5EF4-FFF2-40B4-BE49-F238E27FC236}">
                  <a16:creationId xmlns:a16="http://schemas.microsoft.com/office/drawing/2014/main" id="{7E8C0F43-94BA-B26A-37CC-2B7E2883EF8B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960;p49">
              <a:extLst>
                <a:ext uri="{FF2B5EF4-FFF2-40B4-BE49-F238E27FC236}">
                  <a16:creationId xmlns:a16="http://schemas.microsoft.com/office/drawing/2014/main" id="{5B654158-30C7-DB9D-2F83-7C7173433DD1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oogle Shape;2921;p49">
            <a:extLst>
              <a:ext uri="{FF2B5EF4-FFF2-40B4-BE49-F238E27FC236}">
                <a16:creationId xmlns:a16="http://schemas.microsoft.com/office/drawing/2014/main" id="{A47D278B-D70F-CEE0-5CC1-CFFDDE4966EF}"/>
              </a:ext>
            </a:extLst>
          </p:cNvPr>
          <p:cNvGrpSpPr/>
          <p:nvPr/>
        </p:nvGrpSpPr>
        <p:grpSpPr>
          <a:xfrm>
            <a:off x="0" y="5723772"/>
            <a:ext cx="814400" cy="1093000"/>
            <a:chOff x="7559750" y="1690838"/>
            <a:chExt cx="814400" cy="1093000"/>
          </a:xfrm>
        </p:grpSpPr>
        <p:sp>
          <p:nvSpPr>
            <p:cNvPr id="129" name="Google Shape;2922;p49">
              <a:extLst>
                <a:ext uri="{FF2B5EF4-FFF2-40B4-BE49-F238E27FC236}">
                  <a16:creationId xmlns:a16="http://schemas.microsoft.com/office/drawing/2014/main" id="{3BB8DCF1-D665-29B4-9216-B7D8D9958C4E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2923;p49">
              <a:extLst>
                <a:ext uri="{FF2B5EF4-FFF2-40B4-BE49-F238E27FC236}">
                  <a16:creationId xmlns:a16="http://schemas.microsoft.com/office/drawing/2014/main" id="{7225DE35-48AF-75A6-BF6D-EBBDB4C67204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924;p49">
              <a:extLst>
                <a:ext uri="{FF2B5EF4-FFF2-40B4-BE49-F238E27FC236}">
                  <a16:creationId xmlns:a16="http://schemas.microsoft.com/office/drawing/2014/main" id="{EE6811BA-6E8D-B637-D209-0CA490022AAA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2925;p49">
              <a:extLst>
                <a:ext uri="{FF2B5EF4-FFF2-40B4-BE49-F238E27FC236}">
                  <a16:creationId xmlns:a16="http://schemas.microsoft.com/office/drawing/2014/main" id="{5914F6E7-86BA-5FCE-F50D-437996A319E1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2926;p49">
              <a:extLst>
                <a:ext uri="{FF2B5EF4-FFF2-40B4-BE49-F238E27FC236}">
                  <a16:creationId xmlns:a16="http://schemas.microsoft.com/office/drawing/2014/main" id="{75AA6B0D-1124-72E0-C617-685A6ACC7A3D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2927;p49">
              <a:extLst>
                <a:ext uri="{FF2B5EF4-FFF2-40B4-BE49-F238E27FC236}">
                  <a16:creationId xmlns:a16="http://schemas.microsoft.com/office/drawing/2014/main" id="{D664493B-F9A3-EF4C-DBAD-A541B13515A5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2928;p49">
              <a:extLst>
                <a:ext uri="{FF2B5EF4-FFF2-40B4-BE49-F238E27FC236}">
                  <a16:creationId xmlns:a16="http://schemas.microsoft.com/office/drawing/2014/main" id="{9417488F-D636-3E2F-3DAA-3B20A7C055BC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929;p49">
              <a:extLst>
                <a:ext uri="{FF2B5EF4-FFF2-40B4-BE49-F238E27FC236}">
                  <a16:creationId xmlns:a16="http://schemas.microsoft.com/office/drawing/2014/main" id="{A08BA310-4E4F-CE7F-F313-F7D85E819CC6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2930;p49">
              <a:extLst>
                <a:ext uri="{FF2B5EF4-FFF2-40B4-BE49-F238E27FC236}">
                  <a16:creationId xmlns:a16="http://schemas.microsoft.com/office/drawing/2014/main" id="{21205F21-702F-CB6E-8270-B8367901E0F4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2931;p49">
              <a:extLst>
                <a:ext uri="{FF2B5EF4-FFF2-40B4-BE49-F238E27FC236}">
                  <a16:creationId xmlns:a16="http://schemas.microsoft.com/office/drawing/2014/main" id="{AEDA6F1C-2900-C192-E9A4-9ED13177F19A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932;p49">
              <a:extLst>
                <a:ext uri="{FF2B5EF4-FFF2-40B4-BE49-F238E27FC236}">
                  <a16:creationId xmlns:a16="http://schemas.microsoft.com/office/drawing/2014/main" id="{08B84326-B95A-6876-EEC8-AA60B9D4F828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2933;p49">
              <a:extLst>
                <a:ext uri="{FF2B5EF4-FFF2-40B4-BE49-F238E27FC236}">
                  <a16:creationId xmlns:a16="http://schemas.microsoft.com/office/drawing/2014/main" id="{79AEC0AC-9BF1-1140-B1DC-38C643E5DBE6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2934;p49">
              <a:extLst>
                <a:ext uri="{FF2B5EF4-FFF2-40B4-BE49-F238E27FC236}">
                  <a16:creationId xmlns:a16="http://schemas.microsoft.com/office/drawing/2014/main" id="{664FE4AC-F256-09F4-C601-B9418080C478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935;p49">
              <a:extLst>
                <a:ext uri="{FF2B5EF4-FFF2-40B4-BE49-F238E27FC236}">
                  <a16:creationId xmlns:a16="http://schemas.microsoft.com/office/drawing/2014/main" id="{86F6E9A5-89CF-BDDE-7D42-A99958F007C5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936;p49">
              <a:extLst>
                <a:ext uri="{FF2B5EF4-FFF2-40B4-BE49-F238E27FC236}">
                  <a16:creationId xmlns:a16="http://schemas.microsoft.com/office/drawing/2014/main" id="{37FD3737-7842-0B74-178C-6F1C104ABEDA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937;p49">
              <a:extLst>
                <a:ext uri="{FF2B5EF4-FFF2-40B4-BE49-F238E27FC236}">
                  <a16:creationId xmlns:a16="http://schemas.microsoft.com/office/drawing/2014/main" id="{1BCC49C6-8C60-6BB4-298E-D4D651AF1645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938;p49">
              <a:extLst>
                <a:ext uri="{FF2B5EF4-FFF2-40B4-BE49-F238E27FC236}">
                  <a16:creationId xmlns:a16="http://schemas.microsoft.com/office/drawing/2014/main" id="{75E66F30-8433-2820-D981-983DCCC02E4D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939;p49">
              <a:extLst>
                <a:ext uri="{FF2B5EF4-FFF2-40B4-BE49-F238E27FC236}">
                  <a16:creationId xmlns:a16="http://schemas.microsoft.com/office/drawing/2014/main" id="{6E25AA10-5BB0-023A-21E4-1D01B4F03195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940;p49">
              <a:extLst>
                <a:ext uri="{FF2B5EF4-FFF2-40B4-BE49-F238E27FC236}">
                  <a16:creationId xmlns:a16="http://schemas.microsoft.com/office/drawing/2014/main" id="{F1AE30DC-CFF7-FC6C-C276-2DF40634D9A7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941;p49">
              <a:extLst>
                <a:ext uri="{FF2B5EF4-FFF2-40B4-BE49-F238E27FC236}">
                  <a16:creationId xmlns:a16="http://schemas.microsoft.com/office/drawing/2014/main" id="{66FB72C8-1D6E-1015-C576-F16ACEEC9FB3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942;p49">
              <a:extLst>
                <a:ext uri="{FF2B5EF4-FFF2-40B4-BE49-F238E27FC236}">
                  <a16:creationId xmlns:a16="http://schemas.microsoft.com/office/drawing/2014/main" id="{F22F8A83-E585-6C74-2FE8-583B6B317A0C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943;p49">
              <a:extLst>
                <a:ext uri="{FF2B5EF4-FFF2-40B4-BE49-F238E27FC236}">
                  <a16:creationId xmlns:a16="http://schemas.microsoft.com/office/drawing/2014/main" id="{95E40F4A-A20B-5EA8-4A95-1353FD0745BE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2944;p49">
              <a:extLst>
                <a:ext uri="{FF2B5EF4-FFF2-40B4-BE49-F238E27FC236}">
                  <a16:creationId xmlns:a16="http://schemas.microsoft.com/office/drawing/2014/main" id="{16F74A47-5A81-1E96-1F0A-C9DB81A7D037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2945;p49">
              <a:extLst>
                <a:ext uri="{FF2B5EF4-FFF2-40B4-BE49-F238E27FC236}">
                  <a16:creationId xmlns:a16="http://schemas.microsoft.com/office/drawing/2014/main" id="{C5E2A36A-52D0-B8A6-8D74-FC50A85AA2C7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946;p49">
              <a:extLst>
                <a:ext uri="{FF2B5EF4-FFF2-40B4-BE49-F238E27FC236}">
                  <a16:creationId xmlns:a16="http://schemas.microsoft.com/office/drawing/2014/main" id="{9CEDB097-301B-B93E-382A-3CEC8F0C7580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947;p49">
              <a:extLst>
                <a:ext uri="{FF2B5EF4-FFF2-40B4-BE49-F238E27FC236}">
                  <a16:creationId xmlns:a16="http://schemas.microsoft.com/office/drawing/2014/main" id="{2E65180B-0D42-0A4A-3D54-7A6C52538592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2948;p49">
              <a:extLst>
                <a:ext uri="{FF2B5EF4-FFF2-40B4-BE49-F238E27FC236}">
                  <a16:creationId xmlns:a16="http://schemas.microsoft.com/office/drawing/2014/main" id="{FA889861-8ABA-E439-9695-F9EA32D72982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2949;p49">
              <a:extLst>
                <a:ext uri="{FF2B5EF4-FFF2-40B4-BE49-F238E27FC236}">
                  <a16:creationId xmlns:a16="http://schemas.microsoft.com/office/drawing/2014/main" id="{CF5BFA54-2D9B-A1FE-D74A-7A5EF0EEFD7F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2950;p49">
              <a:extLst>
                <a:ext uri="{FF2B5EF4-FFF2-40B4-BE49-F238E27FC236}">
                  <a16:creationId xmlns:a16="http://schemas.microsoft.com/office/drawing/2014/main" id="{B3148E3D-2D04-0E29-EA6B-2167056EA9EE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951;p49">
              <a:extLst>
                <a:ext uri="{FF2B5EF4-FFF2-40B4-BE49-F238E27FC236}">
                  <a16:creationId xmlns:a16="http://schemas.microsoft.com/office/drawing/2014/main" id="{433B0789-8A8C-C98C-53DF-47852E98DB61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2952;p49">
              <a:extLst>
                <a:ext uri="{FF2B5EF4-FFF2-40B4-BE49-F238E27FC236}">
                  <a16:creationId xmlns:a16="http://schemas.microsoft.com/office/drawing/2014/main" id="{B4C6DCA0-D54C-34B6-8585-E43A94195DCE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2953;p49">
              <a:extLst>
                <a:ext uri="{FF2B5EF4-FFF2-40B4-BE49-F238E27FC236}">
                  <a16:creationId xmlns:a16="http://schemas.microsoft.com/office/drawing/2014/main" id="{110F3D28-1C93-A961-AB42-2338F6B784E0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2954;p49">
              <a:extLst>
                <a:ext uri="{FF2B5EF4-FFF2-40B4-BE49-F238E27FC236}">
                  <a16:creationId xmlns:a16="http://schemas.microsoft.com/office/drawing/2014/main" id="{28DD81AA-D35C-CEB7-9FE1-BE9A1BFFDA4B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Google Shape;2958;p49">
            <a:extLst>
              <a:ext uri="{FF2B5EF4-FFF2-40B4-BE49-F238E27FC236}">
                <a16:creationId xmlns:a16="http://schemas.microsoft.com/office/drawing/2014/main" id="{B2F4DF49-EFC2-5597-B7DE-1824B47D00B9}"/>
              </a:ext>
            </a:extLst>
          </p:cNvPr>
          <p:cNvGrpSpPr/>
          <p:nvPr/>
        </p:nvGrpSpPr>
        <p:grpSpPr>
          <a:xfrm>
            <a:off x="682787" y="5399397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163" name="Google Shape;2959;p49">
              <a:extLst>
                <a:ext uri="{FF2B5EF4-FFF2-40B4-BE49-F238E27FC236}">
                  <a16:creationId xmlns:a16="http://schemas.microsoft.com/office/drawing/2014/main" id="{47CF3932-0D39-C3D1-D459-22039D2A22C3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2960;p49">
              <a:extLst>
                <a:ext uri="{FF2B5EF4-FFF2-40B4-BE49-F238E27FC236}">
                  <a16:creationId xmlns:a16="http://schemas.microsoft.com/office/drawing/2014/main" id="{141082E1-A336-AC03-4BB6-E28A01F5519C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63794" y="3116716"/>
            <a:ext cx="4312425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một đường thẳng là tiếp tuyến của đường 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16010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1F43FB-5FFE-40FE-5293-FF9D1CA7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067192" y="3937892"/>
            <a:ext cx="1796917" cy="2793315"/>
          </a:xfrm>
          <a:prstGeom prst="rect">
            <a:avLst/>
          </a:prstGeom>
        </p:spPr>
      </p:pic>
      <p:pic>
        <p:nvPicPr>
          <p:cNvPr id="7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2BE699-A503-A8B6-D3EB-AC55CCD41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0482D-D11D-78D8-EFD6-7EE6E257787D}"/>
              </a:ext>
            </a:extLst>
          </p:cNvPr>
          <p:cNvSpPr txBox="1"/>
          <p:nvPr/>
        </p:nvSpPr>
        <p:spPr>
          <a:xfrm>
            <a:off x="1026019" y="674615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5145B7-9830-AA1E-EF93-6407BC55C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4508" y="49551"/>
            <a:ext cx="4073525" cy="785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3C5FD4-E487-C629-34B1-F17A62A16536}"/>
                  </a:ext>
                </a:extLst>
              </p:cNvPr>
              <p:cNvSpPr txBox="1"/>
              <p:nvPr/>
            </p:nvSpPr>
            <p:spPr>
              <a:xfrm>
                <a:off x="860582" y="1078708"/>
                <a:ext cx="10981379" cy="110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54013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ngoài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3C5FD4-E487-C629-34B1-F17A62A1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82" y="1078708"/>
                <a:ext cx="10981379" cy="1106457"/>
              </a:xfrm>
              <a:prstGeom prst="rect">
                <a:avLst/>
              </a:prstGeom>
              <a:blipFill>
                <a:blip r:embed="rId2"/>
                <a:stretch>
                  <a:fillRect r="-1110" b="-14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3090FD-3E8B-F536-1E5D-F00033B2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61" y="2932487"/>
            <a:ext cx="3019425" cy="3021013"/>
          </a:xfrm>
          <a:prstGeom prst="ellips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937ADA-877B-9BB5-E555-649E45F6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748" y="3388099"/>
            <a:ext cx="2106613" cy="2108200"/>
          </a:xfrm>
          <a:prstGeom prst="ellips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5" name="Lin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C5C596-34E3-C5EC-3079-695D3C16C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9261" y="4442199"/>
            <a:ext cx="2563813" cy="0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6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137A2A-F4BC-0A2F-41A3-9CAA3D8653F3}"/>
              </a:ext>
            </a:extLst>
          </p:cNvPr>
          <p:cNvGrpSpPr>
            <a:grpSpLocks/>
          </p:cNvGrpSpPr>
          <p:nvPr/>
        </p:nvGrpSpPr>
        <p:grpSpPr bwMode="auto">
          <a:xfrm>
            <a:off x="9103378" y="2845174"/>
            <a:ext cx="246063" cy="2884488"/>
            <a:chOff x="5180" y="1819"/>
            <a:chExt cx="155" cy="1817"/>
          </a:xfrm>
        </p:grpSpPr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0CB52C58-4A9B-E5D0-F27F-BC54A5141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" y="1864"/>
              <a:ext cx="0" cy="1772"/>
            </a:xfrm>
            <a:prstGeom prst="line">
              <a:avLst/>
            </a:prstGeom>
            <a:noFill/>
            <a:ln w="55563" cap="flat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BAB0EDFF-AE19-C2D9-41F2-0AD1618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819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" name="Lin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620D1C-794F-741F-C568-85FB91E5D5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3823" y="4332662"/>
            <a:ext cx="0" cy="109538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CF3738-E356-E49A-CD4D-75E03DAA3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3823" y="4332662"/>
            <a:ext cx="109538" cy="0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9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C79531-7373-6429-2CF5-9D9CB63AF9EC}"/>
              </a:ext>
            </a:extLst>
          </p:cNvPr>
          <p:cNvGrpSpPr>
            <a:grpSpLocks/>
          </p:cNvGrpSpPr>
          <p:nvPr/>
        </p:nvGrpSpPr>
        <p:grpSpPr bwMode="auto">
          <a:xfrm>
            <a:off x="9058941" y="4397753"/>
            <a:ext cx="273051" cy="496888"/>
            <a:chOff x="5152" y="2797"/>
            <a:chExt cx="172" cy="313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C9EE555-125C-FB99-301D-A0D1AF5FA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AB280BD2-1AF1-25CD-8172-155CB90E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C5950C0A-A179-E524-B4A7-74942360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2839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7FBA366B-C35E-DCA0-D273-8BA318683948}"/>
              </a:ext>
            </a:extLst>
          </p:cNvPr>
          <p:cNvGrpSpPr>
            <a:grpSpLocks/>
          </p:cNvGrpSpPr>
          <p:nvPr/>
        </p:nvGrpSpPr>
        <p:grpSpPr bwMode="auto">
          <a:xfrm>
            <a:off x="7806375" y="4397753"/>
            <a:ext cx="287338" cy="530226"/>
            <a:chOff x="4363" y="2797"/>
            <a:chExt cx="181" cy="334"/>
          </a:xfrm>
        </p:grpSpPr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EB976A66-E108-817E-DE96-28C7B2BEB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D4181CD3-03A8-A0D1-13B0-21AB4362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C3A4007F-9B4A-842C-C825-5BD78DD6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860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7F115A0B-069C-B952-8474-0376FE7ADC3D}"/>
              </a:ext>
            </a:extLst>
          </p:cNvPr>
          <p:cNvGrpSpPr>
            <a:grpSpLocks/>
          </p:cNvGrpSpPr>
          <p:nvPr/>
        </p:nvGrpSpPr>
        <p:grpSpPr bwMode="auto">
          <a:xfrm>
            <a:off x="10555912" y="4397753"/>
            <a:ext cx="358775" cy="530226"/>
            <a:chOff x="6095" y="2797"/>
            <a:chExt cx="226" cy="334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1D593EA9-5FAD-4229-C8C9-CD5EED84F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29B60F68-6A3C-6842-3C83-40EC0758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C07D0DF-71B5-59EC-C552-BC623A7C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" y="2860"/>
              <a:ext cx="2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O'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24602908-3737-D05D-3D50-D6E7082DB1C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99098" y="1872224"/>
            <a:ext cx="2008977" cy="3064930"/>
            <a:chOff x="3072" y="2592"/>
            <a:chExt cx="768" cy="1200"/>
          </a:xfrm>
        </p:grpSpPr>
        <p:sp>
          <p:nvSpPr>
            <p:cNvPr id="34" name="AutoShape 92">
              <a:extLst>
                <a:ext uri="{FF2B5EF4-FFF2-40B4-BE49-F238E27FC236}">
                  <a16:creationId xmlns:a16="http://schemas.microsoft.com/office/drawing/2014/main" id="{54E9C2C2-07B1-1B66-5591-81B8F33E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92"/>
              <a:ext cx="768" cy="120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93">
              <a:extLst>
                <a:ext uri="{FF2B5EF4-FFF2-40B4-BE49-F238E27FC236}">
                  <a16:creationId xmlns:a16="http://schemas.microsoft.com/office/drawing/2014/main" id="{3706B641-BEDC-9DF7-0104-CCE32B9B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552D638-19EF-6413-C2FF-C831D9E5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10" y="1383882"/>
            <a:ext cx="17970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3431CC-C60A-7468-8E7B-A46822ED290D}"/>
                  </a:ext>
                </a:extLst>
              </p:cNvPr>
              <p:cNvSpPr txBox="1"/>
              <p:nvPr/>
            </p:nvSpPr>
            <p:spPr>
              <a:xfrm>
                <a:off x="357726" y="2799559"/>
                <a:ext cx="6380261" cy="3826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à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ngoài nhau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ên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3431CC-C60A-7468-8E7B-A46822ED2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6" y="2799559"/>
                <a:ext cx="6380261" cy="3826625"/>
              </a:xfrm>
              <a:prstGeom prst="rect">
                <a:avLst/>
              </a:prstGeom>
              <a:blipFill>
                <a:blip r:embed="rId4"/>
                <a:stretch>
                  <a:fillRect l="-2008" t="-1592" r="-1912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1C8DFA3-A778-0B8E-0D72-AB140D173D17}"/>
              </a:ext>
            </a:extLst>
          </p:cNvPr>
          <p:cNvSpPr txBox="1"/>
          <p:nvPr/>
        </p:nvSpPr>
        <p:spPr>
          <a:xfrm>
            <a:off x="3032699" y="2276339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078 0.4101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A0DCFB-B51E-FE9C-81E1-C95C86583FD7}"/>
              </a:ext>
            </a:extLst>
          </p:cNvPr>
          <p:cNvSpPr txBox="1"/>
          <p:nvPr/>
        </p:nvSpPr>
        <p:spPr>
          <a:xfrm>
            <a:off x="853910" y="908109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108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E6657E-2810-B876-3763-1B9A52147DB9}"/>
              </a:ext>
            </a:extLst>
          </p:cNvPr>
          <p:cNvSpPr txBox="1">
            <a:spLocks/>
          </p:cNvSpPr>
          <p:nvPr/>
        </p:nvSpPr>
        <p:spPr>
          <a:xfrm>
            <a:off x="4394146" y="227210"/>
            <a:ext cx="407352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23DFAAB-32C2-875C-5641-61FF415385D1}"/>
                  </a:ext>
                </a:extLst>
              </p:cNvPr>
              <p:cNvSpPr txBox="1"/>
              <p:nvPr/>
            </p:nvSpPr>
            <p:spPr>
              <a:xfrm>
                <a:off x="702700" y="1412209"/>
                <a:ext cx="11028521" cy="1537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53657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), (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23DFAAB-32C2-875C-5641-61FF4153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0" y="1412209"/>
                <a:ext cx="11028521" cy="1537344"/>
              </a:xfrm>
              <a:prstGeom prst="rect">
                <a:avLst/>
              </a:prstGeom>
              <a:blipFill>
                <a:blip r:embed="rId2"/>
                <a:stretch>
                  <a:fillRect l="-1106" r="-1161" b="-10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utoShape 4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29AE89-A483-F1D4-A651-18E322F780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77484" y="2483242"/>
            <a:ext cx="5601017" cy="39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5641A2-3F31-9744-86C3-3C19C9B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615" y="2661710"/>
            <a:ext cx="3598207" cy="3600011"/>
          </a:xfrm>
          <a:prstGeom prst="ellips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0" name="Oval 4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3BA37B-F9A2-AA24-8573-EDF6FC54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52" y="3386399"/>
            <a:ext cx="2505766" cy="2505766"/>
          </a:xfrm>
          <a:prstGeom prst="ellips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1" name="Line 4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BCFC0-9D61-B873-244C-CB474F96AA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8835" y="3555854"/>
            <a:ext cx="629145" cy="1083428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2" name="Line 4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40AD0B-8534-8E54-7D10-6F3815C2E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8835" y="4460814"/>
            <a:ext cx="2184883" cy="178468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3" name="Line 4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993AF6-EE7B-13FD-C1D4-717F9E65B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980" y="3555854"/>
            <a:ext cx="1555738" cy="904960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4" name="Line 4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7B16D5-8147-BC19-F02B-1F0751787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2096" y="3651398"/>
            <a:ext cx="95544" cy="5588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49">
            <a:extLst>
              <a:ext uri="{FF2B5EF4-FFF2-40B4-BE49-F238E27FC236}">
                <a16:creationId xmlns:a16="http://schemas.microsoft.com/office/drawing/2014/main" id="{AEDC5977-FA9B-1393-E317-16E1AAC50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7640" y="3611738"/>
            <a:ext cx="55884" cy="9554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9995F8B4-95D7-24F9-29A2-4270B2385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5632" y="4460814"/>
            <a:ext cx="1388086" cy="1144720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7" name="Line 51">
            <a:extLst>
              <a:ext uri="{FF2B5EF4-FFF2-40B4-BE49-F238E27FC236}">
                <a16:creationId xmlns:a16="http://schemas.microsoft.com/office/drawing/2014/main" id="{77C3E7CD-E5F8-9D87-90F3-EEB03769D0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8835" y="4639282"/>
            <a:ext cx="796797" cy="966252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8" name="Line 52">
            <a:extLst>
              <a:ext uri="{FF2B5EF4-FFF2-40B4-BE49-F238E27FC236}">
                <a16:creationId xmlns:a16="http://schemas.microsoft.com/office/drawing/2014/main" id="{D13A24CC-607A-7C8F-9885-0FD16ED017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3149" y="4978727"/>
            <a:ext cx="151466" cy="14782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9" name="Line 53">
            <a:extLst>
              <a:ext uri="{FF2B5EF4-FFF2-40B4-BE49-F238E27FC236}">
                <a16:creationId xmlns:a16="http://schemas.microsoft.com/office/drawing/2014/main" id="{AC7E2918-1AA5-B64D-A370-8FB66D755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348" y="4096092"/>
            <a:ext cx="147821" cy="164046"/>
          </a:xfrm>
          <a:prstGeom prst="line">
            <a:avLst/>
          </a:prstGeom>
          <a:noFill/>
          <a:ln w="19050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grpSp>
        <p:nvGrpSpPr>
          <p:cNvPr id="60" name="Group 56">
            <a:extLst>
              <a:ext uri="{FF2B5EF4-FFF2-40B4-BE49-F238E27FC236}">
                <a16:creationId xmlns:a16="http://schemas.microsoft.com/office/drawing/2014/main" id="{037DE64E-9675-16D6-EB0E-EEE0172962B8}"/>
              </a:ext>
            </a:extLst>
          </p:cNvPr>
          <p:cNvGrpSpPr>
            <a:grpSpLocks/>
          </p:cNvGrpSpPr>
          <p:nvPr/>
        </p:nvGrpSpPr>
        <p:grpSpPr bwMode="auto">
          <a:xfrm>
            <a:off x="9316751" y="4862818"/>
            <a:ext cx="248774" cy="274012"/>
            <a:chOff x="4462" y="3037"/>
            <a:chExt cx="138" cy="152"/>
          </a:xfrm>
        </p:grpSpPr>
        <p:sp>
          <p:nvSpPr>
            <p:cNvPr id="80" name="Line 54">
              <a:extLst>
                <a:ext uri="{FF2B5EF4-FFF2-40B4-BE49-F238E27FC236}">
                  <a16:creationId xmlns:a16="http://schemas.microsoft.com/office/drawing/2014/main" id="{2F372A84-C05F-D0C0-25ED-BC47A8E4F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3037"/>
              <a:ext cx="98" cy="119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1" name="Line 55">
              <a:extLst>
                <a:ext uri="{FF2B5EF4-FFF2-40B4-BE49-F238E27FC236}">
                  <a16:creationId xmlns:a16="http://schemas.microsoft.com/office/drawing/2014/main" id="{3063F89B-5BDC-99CE-F727-C6D0E9B8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2" y="3069"/>
              <a:ext cx="98" cy="120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1" name="Group 59">
            <a:extLst>
              <a:ext uri="{FF2B5EF4-FFF2-40B4-BE49-F238E27FC236}">
                <a16:creationId xmlns:a16="http://schemas.microsoft.com/office/drawing/2014/main" id="{EA95C669-B293-1754-3AEE-0C75526035EF}"/>
              </a:ext>
            </a:extLst>
          </p:cNvPr>
          <p:cNvGrpSpPr>
            <a:grpSpLocks/>
          </p:cNvGrpSpPr>
          <p:nvPr/>
        </p:nvGrpSpPr>
        <p:grpSpPr bwMode="auto">
          <a:xfrm>
            <a:off x="9144995" y="3775785"/>
            <a:ext cx="219931" cy="288434"/>
            <a:chOff x="4316" y="2434"/>
            <a:chExt cx="122" cy="160"/>
          </a:xfrm>
        </p:grpSpPr>
        <p:sp>
          <p:nvSpPr>
            <p:cNvPr id="78" name="Line 57">
              <a:extLst>
                <a:ext uri="{FF2B5EF4-FFF2-40B4-BE49-F238E27FC236}">
                  <a16:creationId xmlns:a16="http://schemas.microsoft.com/office/drawing/2014/main" id="{686757A5-CB62-E395-8C2C-0C7895F67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2434"/>
              <a:ext cx="78" cy="134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9" name="Line 58">
              <a:extLst>
                <a:ext uri="{FF2B5EF4-FFF2-40B4-BE49-F238E27FC236}">
                  <a16:creationId xmlns:a16="http://schemas.microsoft.com/office/drawing/2014/main" id="{865C7A24-B332-755C-7CCC-45AD5E9B6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1" y="2460"/>
              <a:ext cx="77" cy="134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2" name="Group 63">
            <a:extLst>
              <a:ext uri="{FF2B5EF4-FFF2-40B4-BE49-F238E27FC236}">
                <a16:creationId xmlns:a16="http://schemas.microsoft.com/office/drawing/2014/main" id="{6D98C82F-E429-2DE4-7464-4DE60CDCEEE3}"/>
              </a:ext>
            </a:extLst>
          </p:cNvPr>
          <p:cNvGrpSpPr>
            <a:grpSpLocks/>
          </p:cNvGrpSpPr>
          <p:nvPr/>
        </p:nvGrpSpPr>
        <p:grpSpPr bwMode="auto">
          <a:xfrm>
            <a:off x="8543386" y="5535230"/>
            <a:ext cx="290236" cy="688635"/>
            <a:chOff x="4033" y="3410"/>
            <a:chExt cx="161" cy="382"/>
          </a:xfrm>
        </p:grpSpPr>
        <p:sp>
          <p:nvSpPr>
            <p:cNvPr id="75" name="Oval 60">
              <a:extLst>
                <a:ext uri="{FF2B5EF4-FFF2-40B4-BE49-F238E27FC236}">
                  <a16:creationId xmlns:a16="http://schemas.microsoft.com/office/drawing/2014/main" id="{9F0A2C86-303D-01DE-5278-580D5583E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410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6" name="Oval 61">
              <a:extLst>
                <a:ext uri="{FF2B5EF4-FFF2-40B4-BE49-F238E27FC236}">
                  <a16:creationId xmlns:a16="http://schemas.microsoft.com/office/drawing/2014/main" id="{D6FED9C9-7811-89A2-ABDE-21EB6FBA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410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FB3BBB0A-A307-31E0-AF20-DB67A380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3502"/>
              <a:ext cx="16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3" name="Group 67">
            <a:extLst>
              <a:ext uri="{FF2B5EF4-FFF2-40B4-BE49-F238E27FC236}">
                <a16:creationId xmlns:a16="http://schemas.microsoft.com/office/drawing/2014/main" id="{3068AB6C-6929-0620-2949-16950B03EE7F}"/>
              </a:ext>
            </a:extLst>
          </p:cNvPr>
          <p:cNvGrpSpPr>
            <a:grpSpLocks/>
          </p:cNvGrpSpPr>
          <p:nvPr/>
        </p:nvGrpSpPr>
        <p:grpSpPr bwMode="auto">
          <a:xfrm>
            <a:off x="7378839" y="4303981"/>
            <a:ext cx="600302" cy="522786"/>
            <a:chOff x="3387" y="2727"/>
            <a:chExt cx="333" cy="290"/>
          </a:xfrm>
        </p:grpSpPr>
        <p:sp>
          <p:nvSpPr>
            <p:cNvPr id="72" name="Oval 64">
              <a:extLst>
                <a:ext uri="{FF2B5EF4-FFF2-40B4-BE49-F238E27FC236}">
                  <a16:creationId xmlns:a16="http://schemas.microsoft.com/office/drawing/2014/main" id="{1416782C-DEB6-3CD4-1351-6AF087B1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874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3" name="Oval 65">
              <a:extLst>
                <a:ext uri="{FF2B5EF4-FFF2-40B4-BE49-F238E27FC236}">
                  <a16:creationId xmlns:a16="http://schemas.microsoft.com/office/drawing/2014/main" id="{E3E8663F-C57B-9B67-A2E4-D606E457E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874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8B83B1F-9244-9FCC-1315-34A01EA8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727"/>
              <a:ext cx="1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C419A8F3-63D2-D5E5-E8C0-13D4BB7EDFE9}"/>
              </a:ext>
            </a:extLst>
          </p:cNvPr>
          <p:cNvGrpSpPr>
            <a:grpSpLocks/>
          </p:cNvGrpSpPr>
          <p:nvPr/>
        </p:nvGrpSpPr>
        <p:grpSpPr bwMode="auto">
          <a:xfrm>
            <a:off x="8352298" y="2890654"/>
            <a:ext cx="290236" cy="737308"/>
            <a:chOff x="3927" y="1943"/>
            <a:chExt cx="161" cy="40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B7ACA7-FA61-581D-B39F-EC6989A66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73"/>
              <a:ext cx="78" cy="79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3B02794-B561-BD9A-4DF8-699D099B6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73"/>
              <a:ext cx="78" cy="79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6B6B4B-8280-DE4F-CE48-8CC1CFC9A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943"/>
              <a:ext cx="16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5" name="Group 75">
            <a:extLst>
              <a:ext uri="{FF2B5EF4-FFF2-40B4-BE49-F238E27FC236}">
                <a16:creationId xmlns:a16="http://schemas.microsoft.com/office/drawing/2014/main" id="{BCB14D5E-F50D-E0E5-A90B-A5EF915CC978}"/>
              </a:ext>
            </a:extLst>
          </p:cNvPr>
          <p:cNvGrpSpPr>
            <a:grpSpLocks/>
          </p:cNvGrpSpPr>
          <p:nvPr/>
        </p:nvGrpSpPr>
        <p:grpSpPr bwMode="auto">
          <a:xfrm>
            <a:off x="10023414" y="4267926"/>
            <a:ext cx="652581" cy="522786"/>
            <a:chOff x="4854" y="2707"/>
            <a:chExt cx="362" cy="290"/>
          </a:xfrm>
        </p:grpSpPr>
        <p:sp>
          <p:nvSpPr>
            <p:cNvPr id="66" name="Oval 72">
              <a:extLst>
                <a:ext uri="{FF2B5EF4-FFF2-40B4-BE49-F238E27FC236}">
                  <a16:creationId xmlns:a16="http://schemas.microsoft.com/office/drawing/2014/main" id="{62BC3467-4078-233A-D204-FC31676FD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75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7" name="Oval 73">
              <a:extLst>
                <a:ext uri="{FF2B5EF4-FFF2-40B4-BE49-F238E27FC236}">
                  <a16:creationId xmlns:a16="http://schemas.microsoft.com/office/drawing/2014/main" id="{453E36E9-C4A1-AFB8-1C51-6D2C404D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75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8" name="Rectangle 74">
              <a:extLst>
                <a:ext uri="{FF2B5EF4-FFF2-40B4-BE49-F238E27FC236}">
                  <a16:creationId xmlns:a16="http://schemas.microsoft.com/office/drawing/2014/main" id="{57A08AD9-7708-BFE6-76BD-9DFE331D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2707"/>
              <a:ext cx="24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O'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8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485302-27DF-CD08-E0AF-ED762CEA5E86}"/>
                  </a:ext>
                </a:extLst>
              </p:cNvPr>
              <p:cNvSpPr txBox="1"/>
              <p:nvPr/>
            </p:nvSpPr>
            <p:spPr>
              <a:xfrm>
                <a:off x="851818" y="820662"/>
                <a:ext cx="6097904" cy="4461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fr-FR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  <a:sym typeface="Wingdings 3" panose="05040102010807070707" pitchFamily="18" charset="2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674688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8064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		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TextBox 8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485302-27DF-CD08-E0AF-ED762CEA5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8" y="820662"/>
                <a:ext cx="6097904" cy="4461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307650-10F6-6D9E-60F5-7F10DC9BCADF}"/>
              </a:ext>
            </a:extLst>
          </p:cNvPr>
          <p:cNvGrpSpPr/>
          <p:nvPr/>
        </p:nvGrpSpPr>
        <p:grpSpPr>
          <a:xfrm>
            <a:off x="6590983" y="252663"/>
            <a:ext cx="5601017" cy="3976777"/>
            <a:chOff x="6629854" y="798821"/>
            <a:chExt cx="5601017" cy="3976777"/>
          </a:xfrm>
        </p:grpSpPr>
        <p:sp>
          <p:nvSpPr>
            <p:cNvPr id="2" name="AutoShape 40">
              <a:extLst>
                <a:ext uri="{FF2B5EF4-FFF2-40B4-BE49-F238E27FC236}">
                  <a16:creationId xmlns:a16="http://schemas.microsoft.com/office/drawing/2014/main" id="{9D8A656B-E25E-D535-6880-C612657333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29854" y="798821"/>
              <a:ext cx="5601017" cy="397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Oval 43">
              <a:extLst>
                <a:ext uri="{FF2B5EF4-FFF2-40B4-BE49-F238E27FC236}">
                  <a16:creationId xmlns:a16="http://schemas.microsoft.com/office/drawing/2014/main" id="{0E754B41-B891-E788-86E4-DA3D6EF8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985" y="977289"/>
              <a:ext cx="3598207" cy="3600011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" name="Oval 44">
              <a:extLst>
                <a:ext uri="{FF2B5EF4-FFF2-40B4-BE49-F238E27FC236}">
                  <a16:creationId xmlns:a16="http://schemas.microsoft.com/office/drawing/2014/main" id="{C6E7A1CD-3B31-5F4E-5152-E8C4CBA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22" y="1701978"/>
              <a:ext cx="2505766" cy="2505766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Line 45">
              <a:extLst>
                <a:ext uri="{FF2B5EF4-FFF2-40B4-BE49-F238E27FC236}">
                  <a16:creationId xmlns:a16="http://schemas.microsoft.com/office/drawing/2014/main" id="{D2C9B08B-167A-5ACD-1C92-5E6546DB8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1205" y="1871433"/>
              <a:ext cx="629145" cy="108342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Line 46">
              <a:extLst>
                <a:ext uri="{FF2B5EF4-FFF2-40B4-BE49-F238E27FC236}">
                  <a16:creationId xmlns:a16="http://schemas.microsoft.com/office/drawing/2014/main" id="{4D15D5EB-7E6A-17F7-8C41-C3235FEE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205" y="2776393"/>
              <a:ext cx="2184883" cy="17846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Line 47">
              <a:extLst>
                <a:ext uri="{FF2B5EF4-FFF2-40B4-BE49-F238E27FC236}">
                  <a16:creationId xmlns:a16="http://schemas.microsoft.com/office/drawing/2014/main" id="{AB7C0C12-7383-6EBA-2B38-989B3110F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0350" y="1871433"/>
              <a:ext cx="1555738" cy="90496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Line 48">
              <a:extLst>
                <a:ext uri="{FF2B5EF4-FFF2-40B4-BE49-F238E27FC236}">
                  <a16:creationId xmlns:a16="http://schemas.microsoft.com/office/drawing/2014/main" id="{D995B220-7136-97EA-7913-FD707045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466" y="1966977"/>
              <a:ext cx="95544" cy="5588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9">
              <a:extLst>
                <a:ext uri="{FF2B5EF4-FFF2-40B4-BE49-F238E27FC236}">
                  <a16:creationId xmlns:a16="http://schemas.microsoft.com/office/drawing/2014/main" id="{D6646168-2863-4DC8-FB36-675AFF7D4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0010" y="1927317"/>
              <a:ext cx="55884" cy="9554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50">
              <a:extLst>
                <a:ext uri="{FF2B5EF4-FFF2-40B4-BE49-F238E27FC236}">
                  <a16:creationId xmlns:a16="http://schemas.microsoft.com/office/drawing/2014/main" id="{318E017D-8770-7B8F-B62A-B1DE7855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8002" y="2776393"/>
              <a:ext cx="1388086" cy="114472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1" name="Line 51">
              <a:extLst>
                <a:ext uri="{FF2B5EF4-FFF2-40B4-BE49-F238E27FC236}">
                  <a16:creationId xmlns:a16="http://schemas.microsoft.com/office/drawing/2014/main" id="{7D8D8724-E5C3-EA4A-8856-9C4F3D67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1205" y="2954861"/>
              <a:ext cx="796797" cy="966252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2" name="Line 52">
              <a:extLst>
                <a:ext uri="{FF2B5EF4-FFF2-40B4-BE49-F238E27FC236}">
                  <a16:creationId xmlns:a16="http://schemas.microsoft.com/office/drawing/2014/main" id="{F7B205FF-DD3E-BB40-B95A-C01ED033B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5519" y="3294306"/>
              <a:ext cx="151466" cy="14782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3" name="Line 53">
              <a:extLst>
                <a:ext uri="{FF2B5EF4-FFF2-40B4-BE49-F238E27FC236}">
                  <a16:creationId xmlns:a16="http://schemas.microsoft.com/office/drawing/2014/main" id="{B69926E3-5F11-C703-0DDD-028CFB2F1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1718" y="2411671"/>
              <a:ext cx="147821" cy="164046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53502869-30FD-5DE9-A87A-CF673A84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9121" y="3178397"/>
              <a:ext cx="248774" cy="274012"/>
              <a:chOff x="4462" y="3037"/>
              <a:chExt cx="138" cy="152"/>
            </a:xfrm>
          </p:grpSpPr>
          <p:sp>
            <p:nvSpPr>
              <p:cNvPr id="15" name="Line 54">
                <a:extLst>
                  <a:ext uri="{FF2B5EF4-FFF2-40B4-BE49-F238E27FC236}">
                    <a16:creationId xmlns:a16="http://schemas.microsoft.com/office/drawing/2014/main" id="{487947AC-EE55-8181-09F3-360F0C367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7"/>
                <a:ext cx="98" cy="119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6" name="Line 55">
                <a:extLst>
                  <a:ext uri="{FF2B5EF4-FFF2-40B4-BE49-F238E27FC236}">
                    <a16:creationId xmlns:a16="http://schemas.microsoft.com/office/drawing/2014/main" id="{F607C72A-9C4F-05B2-D0B6-ED3B150C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3069"/>
                <a:ext cx="98" cy="120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1CFD6F2E-8296-68DD-50E4-16A4AE1BE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7365" y="2091364"/>
              <a:ext cx="219931" cy="288434"/>
              <a:chOff x="4316" y="2434"/>
              <a:chExt cx="122" cy="160"/>
            </a:xfrm>
          </p:grpSpPr>
          <p:sp>
            <p:nvSpPr>
              <p:cNvPr id="18" name="Line 57">
                <a:extLst>
                  <a:ext uri="{FF2B5EF4-FFF2-40B4-BE49-F238E27FC236}">
                    <a16:creationId xmlns:a16="http://schemas.microsoft.com/office/drawing/2014/main" id="{640683CC-DA16-6D26-AA78-7915EFFAD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6" y="2434"/>
                <a:ext cx="78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9" name="Line 58">
                <a:extLst>
                  <a:ext uri="{FF2B5EF4-FFF2-40B4-BE49-F238E27FC236}">
                    <a16:creationId xmlns:a16="http://schemas.microsoft.com/office/drawing/2014/main" id="{F94A37B9-6043-B59E-8042-645CAE07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2460"/>
                <a:ext cx="77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846C09B-0F49-50F8-A36E-DC65DE15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5756" y="3850809"/>
              <a:ext cx="290236" cy="688635"/>
              <a:chOff x="4033" y="3410"/>
              <a:chExt cx="161" cy="382"/>
            </a:xfrm>
          </p:grpSpPr>
          <p:sp>
            <p:nvSpPr>
              <p:cNvPr id="21" name="Oval 60">
                <a:extLst>
                  <a:ext uri="{FF2B5EF4-FFF2-40B4-BE49-F238E27FC236}">
                    <a16:creationId xmlns:a16="http://schemas.microsoft.com/office/drawing/2014/main" id="{969F4ABA-392D-F50B-9110-28F72484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Oval 61">
                <a:extLst>
                  <a:ext uri="{FF2B5EF4-FFF2-40B4-BE49-F238E27FC236}">
                    <a16:creationId xmlns:a16="http://schemas.microsoft.com/office/drawing/2014/main" id="{139CEB57-E8C3-7D7A-57B0-9D0E15436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B4AD129E-494E-9120-8353-7E604388A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502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4" name="Group 67">
              <a:extLst>
                <a:ext uri="{FF2B5EF4-FFF2-40B4-BE49-F238E27FC236}">
                  <a16:creationId xmlns:a16="http://schemas.microsoft.com/office/drawing/2014/main" id="{F4F78118-A0A3-780B-AA3A-068E48B81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1209" y="2619560"/>
              <a:ext cx="600302" cy="522786"/>
              <a:chOff x="3387" y="2727"/>
              <a:chExt cx="333" cy="29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65B31E79-1FD1-9938-0B1B-57AFF352D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6" name="Oval 65">
                <a:extLst>
                  <a:ext uri="{FF2B5EF4-FFF2-40B4-BE49-F238E27FC236}">
                    <a16:creationId xmlns:a16="http://schemas.microsoft.com/office/drawing/2014/main" id="{FF77979D-DF68-9482-6A33-C726009CF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Rectangle 66">
                <a:extLst>
                  <a:ext uri="{FF2B5EF4-FFF2-40B4-BE49-F238E27FC236}">
                    <a16:creationId xmlns:a16="http://schemas.microsoft.com/office/drawing/2014/main" id="{7B260DDE-11F1-4D2D-C46F-EFF556C1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2727"/>
                <a:ext cx="17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8" name="Group 71">
              <a:extLst>
                <a:ext uri="{FF2B5EF4-FFF2-40B4-BE49-F238E27FC236}">
                  <a16:creationId xmlns:a16="http://schemas.microsoft.com/office/drawing/2014/main" id="{9DA3B3D2-9F80-5716-4663-E58554CD9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4668" y="1206233"/>
              <a:ext cx="290236" cy="737308"/>
              <a:chOff x="3927" y="1943"/>
              <a:chExt cx="161" cy="4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B1F02F3-B115-2A49-50E3-B669595E3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6DD8CA-29C0-F4F2-7C33-146F23D6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08E80D-DE40-02A8-12BD-18428A5D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" y="1943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2" name="Group 75">
              <a:extLst>
                <a:ext uri="{FF2B5EF4-FFF2-40B4-BE49-F238E27FC236}">
                  <a16:creationId xmlns:a16="http://schemas.microsoft.com/office/drawing/2014/main" id="{B2CFA918-08CB-347C-A77E-4943CB4D2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5784" y="2583505"/>
              <a:ext cx="652581" cy="522786"/>
              <a:chOff x="4854" y="2707"/>
              <a:chExt cx="362" cy="290"/>
            </a:xfrm>
          </p:grpSpPr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708475BE-CD0C-88C5-6F8C-280B24E6C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Oval 73">
                <a:extLst>
                  <a:ext uri="{FF2B5EF4-FFF2-40B4-BE49-F238E27FC236}">
                    <a16:creationId xmlns:a16="http://schemas.microsoft.com/office/drawing/2014/main" id="{09B1C9A7-35C8-EC25-948A-2108EFD71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70A383FD-0348-2C07-B66C-7C4978F46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2707"/>
                <a:ext cx="24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O'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1F49CC-0529-C153-B398-C6706AA569B4}"/>
                  </a:ext>
                </a:extLst>
              </p:cNvPr>
              <p:cNvSpPr txBox="1"/>
              <p:nvPr/>
            </p:nvSpPr>
            <p:spPr>
              <a:xfrm>
                <a:off x="309202" y="5027580"/>
                <a:ext cx="302895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37" name="TextBox 3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1F49CC-0529-C153-B398-C6706AA56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2" y="5027580"/>
                <a:ext cx="3028950" cy="599395"/>
              </a:xfrm>
              <a:prstGeom prst="rect">
                <a:avLst/>
              </a:prstGeom>
              <a:blipFill>
                <a:blip r:embed="rId4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D36304-9A80-500A-18F5-348130E48BC6}"/>
                  </a:ext>
                </a:extLst>
              </p:cNvPr>
              <p:cNvSpPr txBox="1"/>
              <p:nvPr/>
            </p:nvSpPr>
            <p:spPr>
              <a:xfrm>
                <a:off x="3139234" y="5065668"/>
                <a:ext cx="227457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D36304-9A80-500A-18F5-348130E4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234" y="5065668"/>
                <a:ext cx="2274570" cy="599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8D33B7-9F0C-B2F8-0958-6C1B149FCB79}"/>
              </a:ext>
            </a:extLst>
          </p:cNvPr>
          <p:cNvSpPr txBox="1"/>
          <p:nvPr/>
        </p:nvSpPr>
        <p:spPr>
          <a:xfrm>
            <a:off x="388008" y="38117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108 SGK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allAtOnce"/>
      <p:bldP spid="37" grpId="0"/>
      <p:bldP spid="37" grpId="1"/>
      <p:bldP spid="38" grpId="0"/>
      <p:bldP spid="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307650-10F6-6D9E-60F5-7F10DC9BCADF}"/>
              </a:ext>
            </a:extLst>
          </p:cNvPr>
          <p:cNvGrpSpPr/>
          <p:nvPr/>
        </p:nvGrpSpPr>
        <p:grpSpPr>
          <a:xfrm>
            <a:off x="6590983" y="252663"/>
            <a:ext cx="5601017" cy="3976777"/>
            <a:chOff x="6629854" y="798821"/>
            <a:chExt cx="5601017" cy="3976777"/>
          </a:xfrm>
        </p:grpSpPr>
        <p:sp>
          <p:nvSpPr>
            <p:cNvPr id="2" name="AutoShape 40">
              <a:extLst>
                <a:ext uri="{FF2B5EF4-FFF2-40B4-BE49-F238E27FC236}">
                  <a16:creationId xmlns:a16="http://schemas.microsoft.com/office/drawing/2014/main" id="{9D8A656B-E25E-D535-6880-C612657333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29854" y="798821"/>
              <a:ext cx="5601017" cy="397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Oval 43">
              <a:extLst>
                <a:ext uri="{FF2B5EF4-FFF2-40B4-BE49-F238E27FC236}">
                  <a16:creationId xmlns:a16="http://schemas.microsoft.com/office/drawing/2014/main" id="{0E754B41-B891-E788-86E4-DA3D6EF8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985" y="977289"/>
              <a:ext cx="3598207" cy="3600011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4" name="Oval 44">
              <a:extLst>
                <a:ext uri="{FF2B5EF4-FFF2-40B4-BE49-F238E27FC236}">
                  <a16:creationId xmlns:a16="http://schemas.microsoft.com/office/drawing/2014/main" id="{C6E7A1CD-3B31-5F4E-5152-E8C4CBA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22" y="1701978"/>
              <a:ext cx="2505766" cy="2505766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5" name="Line 45">
              <a:extLst>
                <a:ext uri="{FF2B5EF4-FFF2-40B4-BE49-F238E27FC236}">
                  <a16:creationId xmlns:a16="http://schemas.microsoft.com/office/drawing/2014/main" id="{D2C9B08B-167A-5ACD-1C92-5E6546DB8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1205" y="1871433"/>
              <a:ext cx="629145" cy="108342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6" name="Line 46">
              <a:extLst>
                <a:ext uri="{FF2B5EF4-FFF2-40B4-BE49-F238E27FC236}">
                  <a16:creationId xmlns:a16="http://schemas.microsoft.com/office/drawing/2014/main" id="{4D15D5EB-7E6A-17F7-8C41-C3235FEE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205" y="2776393"/>
              <a:ext cx="2184883" cy="17846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7" name="Line 47">
              <a:extLst>
                <a:ext uri="{FF2B5EF4-FFF2-40B4-BE49-F238E27FC236}">
                  <a16:creationId xmlns:a16="http://schemas.microsoft.com/office/drawing/2014/main" id="{AB7C0C12-7383-6EBA-2B38-989B3110F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0350" y="1871433"/>
              <a:ext cx="1555738" cy="90496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8" name="Line 48">
              <a:extLst>
                <a:ext uri="{FF2B5EF4-FFF2-40B4-BE49-F238E27FC236}">
                  <a16:creationId xmlns:a16="http://schemas.microsoft.com/office/drawing/2014/main" id="{D995B220-7136-97EA-7913-FD707045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466" y="1966977"/>
              <a:ext cx="95544" cy="5588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9">
              <a:extLst>
                <a:ext uri="{FF2B5EF4-FFF2-40B4-BE49-F238E27FC236}">
                  <a16:creationId xmlns:a16="http://schemas.microsoft.com/office/drawing/2014/main" id="{D6646168-2863-4DC8-FB36-675AFF7D4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0010" y="1927317"/>
              <a:ext cx="55884" cy="9554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50">
              <a:extLst>
                <a:ext uri="{FF2B5EF4-FFF2-40B4-BE49-F238E27FC236}">
                  <a16:creationId xmlns:a16="http://schemas.microsoft.com/office/drawing/2014/main" id="{318E017D-8770-7B8F-B62A-B1DE7855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8002" y="2776393"/>
              <a:ext cx="1388086" cy="114472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1" name="Line 51">
              <a:extLst>
                <a:ext uri="{FF2B5EF4-FFF2-40B4-BE49-F238E27FC236}">
                  <a16:creationId xmlns:a16="http://schemas.microsoft.com/office/drawing/2014/main" id="{7D8D8724-E5C3-EA4A-8856-9C4F3D67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1205" y="2954861"/>
              <a:ext cx="796797" cy="966252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2" name="Line 52">
              <a:extLst>
                <a:ext uri="{FF2B5EF4-FFF2-40B4-BE49-F238E27FC236}">
                  <a16:creationId xmlns:a16="http://schemas.microsoft.com/office/drawing/2014/main" id="{F7B205FF-DD3E-BB40-B95A-C01ED033B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5519" y="3294306"/>
              <a:ext cx="151466" cy="14782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3" name="Line 53">
              <a:extLst>
                <a:ext uri="{FF2B5EF4-FFF2-40B4-BE49-F238E27FC236}">
                  <a16:creationId xmlns:a16="http://schemas.microsoft.com/office/drawing/2014/main" id="{B69926E3-5F11-C703-0DDD-028CFB2F1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1718" y="2411671"/>
              <a:ext cx="147821" cy="164046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53502869-30FD-5DE9-A87A-CF673A84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9121" y="3178397"/>
              <a:ext cx="248774" cy="274012"/>
              <a:chOff x="4462" y="3037"/>
              <a:chExt cx="138" cy="152"/>
            </a:xfrm>
          </p:grpSpPr>
          <p:sp>
            <p:nvSpPr>
              <p:cNvPr id="15" name="Line 54">
                <a:extLst>
                  <a:ext uri="{FF2B5EF4-FFF2-40B4-BE49-F238E27FC236}">
                    <a16:creationId xmlns:a16="http://schemas.microsoft.com/office/drawing/2014/main" id="{487947AC-EE55-8181-09F3-360F0C367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7"/>
                <a:ext cx="98" cy="119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6" name="Line 55">
                <a:extLst>
                  <a:ext uri="{FF2B5EF4-FFF2-40B4-BE49-F238E27FC236}">
                    <a16:creationId xmlns:a16="http://schemas.microsoft.com/office/drawing/2014/main" id="{F607C72A-9C4F-05B2-D0B6-ED3B150C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3069"/>
                <a:ext cx="98" cy="120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</p:grpSp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1CFD6F2E-8296-68DD-50E4-16A4AE1BE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7365" y="2091364"/>
              <a:ext cx="219931" cy="288434"/>
              <a:chOff x="4316" y="2434"/>
              <a:chExt cx="122" cy="160"/>
            </a:xfrm>
          </p:grpSpPr>
          <p:sp>
            <p:nvSpPr>
              <p:cNvPr id="18" name="Line 57">
                <a:extLst>
                  <a:ext uri="{FF2B5EF4-FFF2-40B4-BE49-F238E27FC236}">
                    <a16:creationId xmlns:a16="http://schemas.microsoft.com/office/drawing/2014/main" id="{640683CC-DA16-6D26-AA78-7915EFFAD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6" y="2434"/>
                <a:ext cx="78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9" name="Line 58">
                <a:extLst>
                  <a:ext uri="{FF2B5EF4-FFF2-40B4-BE49-F238E27FC236}">
                    <a16:creationId xmlns:a16="http://schemas.microsoft.com/office/drawing/2014/main" id="{F94A37B9-6043-B59E-8042-645CAE07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2460"/>
                <a:ext cx="77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846C09B-0F49-50F8-A36E-DC65DE15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5756" y="3850809"/>
              <a:ext cx="290236" cy="688635"/>
              <a:chOff x="4033" y="3410"/>
              <a:chExt cx="161" cy="382"/>
            </a:xfrm>
          </p:grpSpPr>
          <p:sp>
            <p:nvSpPr>
              <p:cNvPr id="21" name="Oval 60">
                <a:extLst>
                  <a:ext uri="{FF2B5EF4-FFF2-40B4-BE49-F238E27FC236}">
                    <a16:creationId xmlns:a16="http://schemas.microsoft.com/office/drawing/2014/main" id="{969F4ABA-392D-F50B-9110-28F72484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2" name="Oval 61">
                <a:extLst>
                  <a:ext uri="{FF2B5EF4-FFF2-40B4-BE49-F238E27FC236}">
                    <a16:creationId xmlns:a16="http://schemas.microsoft.com/office/drawing/2014/main" id="{139CEB57-E8C3-7D7A-57B0-9D0E15436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B4AD129E-494E-9120-8353-7E604388A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502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4" name="Group 67">
              <a:extLst>
                <a:ext uri="{FF2B5EF4-FFF2-40B4-BE49-F238E27FC236}">
                  <a16:creationId xmlns:a16="http://schemas.microsoft.com/office/drawing/2014/main" id="{F4F78118-A0A3-780B-AA3A-068E48B81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1209" y="2619560"/>
              <a:ext cx="600302" cy="522786"/>
              <a:chOff x="3387" y="2727"/>
              <a:chExt cx="333" cy="29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65B31E79-1FD1-9938-0B1B-57AFF352D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6" name="Oval 65">
                <a:extLst>
                  <a:ext uri="{FF2B5EF4-FFF2-40B4-BE49-F238E27FC236}">
                    <a16:creationId xmlns:a16="http://schemas.microsoft.com/office/drawing/2014/main" id="{FF77979D-DF68-9482-6A33-C726009CF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7" name="Rectangle 66">
                <a:extLst>
                  <a:ext uri="{FF2B5EF4-FFF2-40B4-BE49-F238E27FC236}">
                    <a16:creationId xmlns:a16="http://schemas.microsoft.com/office/drawing/2014/main" id="{7B260DDE-11F1-4D2D-C46F-EFF556C1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2727"/>
                <a:ext cx="17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8" name="Group 71">
              <a:extLst>
                <a:ext uri="{FF2B5EF4-FFF2-40B4-BE49-F238E27FC236}">
                  <a16:creationId xmlns:a16="http://schemas.microsoft.com/office/drawing/2014/main" id="{9DA3B3D2-9F80-5716-4663-E58554CD9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4669" y="1206233"/>
              <a:ext cx="290236" cy="737308"/>
              <a:chOff x="3927" y="1943"/>
              <a:chExt cx="161" cy="4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B1F02F3-B115-2A49-50E3-B669595E3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6DD8CA-29C0-F4F2-7C33-146F23D6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08E80D-DE40-02A8-12BD-18428A5D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" y="1943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2" name="Group 75">
              <a:extLst>
                <a:ext uri="{FF2B5EF4-FFF2-40B4-BE49-F238E27FC236}">
                  <a16:creationId xmlns:a16="http://schemas.microsoft.com/office/drawing/2014/main" id="{B2CFA918-08CB-347C-A77E-4943CB4D2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5784" y="2583505"/>
              <a:ext cx="652581" cy="522786"/>
              <a:chOff x="4854" y="2707"/>
              <a:chExt cx="362" cy="290"/>
            </a:xfrm>
          </p:grpSpPr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708475BE-CD0C-88C5-6F8C-280B24E6C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4" name="Oval 73">
                <a:extLst>
                  <a:ext uri="{FF2B5EF4-FFF2-40B4-BE49-F238E27FC236}">
                    <a16:creationId xmlns:a16="http://schemas.microsoft.com/office/drawing/2014/main" id="{09B1C9A7-35C8-EC25-948A-2108EFD71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70A383FD-0348-2C07-B66C-7C4978F46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2707"/>
                <a:ext cx="24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O'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39" name="TextBox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8D33B7-9F0C-B2F8-0958-6C1B149FCB79}"/>
              </a:ext>
            </a:extLst>
          </p:cNvPr>
          <p:cNvSpPr txBox="1"/>
          <p:nvPr/>
        </p:nvSpPr>
        <p:spPr>
          <a:xfrm>
            <a:off x="388008" y="38117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108 SGK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AC2EB4-11EF-2532-AEC8-84E3CFE393CA}"/>
                  </a:ext>
                </a:extLst>
              </p:cNvPr>
              <p:cNvSpPr txBox="1"/>
              <p:nvPr/>
            </p:nvSpPr>
            <p:spPr>
              <a:xfrm>
                <a:off x="185679" y="531625"/>
                <a:ext cx="11458907" cy="6166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(dấu hi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AC2EB4-11EF-2532-AEC8-84E3CFE3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9" y="531625"/>
                <a:ext cx="11458907" cy="6166112"/>
              </a:xfrm>
              <a:prstGeom prst="rect">
                <a:avLst/>
              </a:prstGeom>
              <a:blipFill>
                <a:blip r:embed="rId3"/>
                <a:stretch>
                  <a:fillRect l="-1064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39" y="2185027"/>
            <a:ext cx="4075113" cy="785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30339" y="3036358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dụng được tính chất tiếp tuyến của đường tròn để tính độ dài và giải quyết một số bài toán thực tế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0526E7-764D-17F5-0557-DD8895C9D1BD}"/>
              </a:ext>
            </a:extLst>
          </p:cNvPr>
          <p:cNvSpPr txBox="1">
            <a:spLocks/>
          </p:cNvSpPr>
          <p:nvPr/>
        </p:nvSpPr>
        <p:spPr>
          <a:xfrm>
            <a:off x="-5704" y="-20429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7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BC7FFB-EDEF-9C40-319B-83747D00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133736" y="3428999"/>
            <a:ext cx="1796917" cy="2793315"/>
          </a:xfrm>
          <a:prstGeom prst="rect">
            <a:avLst/>
          </a:prstGeom>
        </p:spPr>
      </p:pic>
      <p:pic>
        <p:nvPicPr>
          <p:cNvPr id="8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BAAE84-49D4-47CE-90AF-A79343283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5B3741-0448-284B-4D19-57472803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32" y="125101"/>
            <a:ext cx="4994909" cy="7715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vi-VN" b="1" dirty="0">
                <a:solidFill>
                  <a:schemeClr val="bg1"/>
                </a:solidFill>
                <a:latin typeface="+mj-lt"/>
              </a:rPr>
              <a:t>Tiếp tuyến của đường tròn là đường thẳng tiếp xúc với đường tròn (có đúng 1 điểm chung)</a:t>
            </a:r>
            <a:endParaRPr lang="en-US" sz="2000" b="1" dirty="0">
              <a:solidFill>
                <a:schemeClr val="bg1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AutoShap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65EADA-4584-8642-3CEA-8DD175B2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295" y="65470"/>
            <a:ext cx="4572000" cy="1066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Nếu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một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đường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thẳng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là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tiếp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tuyến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của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đường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tròn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̀ nó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góc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với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kính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tiếp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điểm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AutoShap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2097EA-95CF-0FC1-9423-194CE7C54F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09717" y="3084409"/>
            <a:ext cx="533397" cy="11049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94554E-FDB4-442E-3DF0-E4250A75AD3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067917" y="3424191"/>
            <a:ext cx="2819401" cy="642098"/>
          </a:xfrm>
          <a:prstGeom prst="curvedConnector3">
            <a:avLst>
              <a:gd name="adj1" fmla="val 99054"/>
            </a:avLst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AutoShap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1D7679-6B2A-D936-44BF-86C2C59F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85" y="4094344"/>
            <a:ext cx="2156194" cy="2631642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đường thẳng </a:t>
            </a:r>
            <a:r>
              <a:rPr lang="vi-VN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đường tròn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điểm chung thì đường thẳng </a:t>
            </a:r>
            <a:r>
              <a:rPr lang="vi-VN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tiếp tuyến của đường tròn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1" name="AutoShap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8E05A7-9FCD-E8B2-A6D9-672E08156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8545" y="3416837"/>
            <a:ext cx="3151136" cy="642097"/>
          </a:xfrm>
          <a:prstGeom prst="curvedConnector3">
            <a:avLst>
              <a:gd name="adj1" fmla="val 98605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AutoShap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A30C88-3E6A-5F9A-752C-3F152822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490" y="4041820"/>
            <a:ext cx="2350171" cy="268416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tuyến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B7CCD1-6343-BCF3-07B8-28568AEE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49" y="-283852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AutoShape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5C0BEF-8FB8-9C89-A7A5-3C406ABE8943}"/>
              </a:ext>
            </a:extLst>
          </p:cNvPr>
          <p:cNvCxnSpPr>
            <a:cxnSpLocks noChangeShapeType="1"/>
            <a:stCxn id="69" idx="2"/>
            <a:endCxn id="56" idx="2"/>
          </p:cNvCxnSpPr>
          <p:nvPr/>
        </p:nvCxnSpPr>
        <p:spPr bwMode="auto">
          <a:xfrm rot="10800000">
            <a:off x="3159288" y="896626"/>
            <a:ext cx="1527013" cy="1632400"/>
          </a:xfrm>
          <a:prstGeom prst="curvedConnector2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C6C409-3A7F-4256-1C32-F4DFFAB23B4F}"/>
              </a:ext>
            </a:extLst>
          </p:cNvPr>
          <p:cNvCxnSpPr>
            <a:cxnSpLocks noChangeShapeType="1"/>
            <a:stCxn id="69" idx="6"/>
          </p:cNvCxnSpPr>
          <p:nvPr/>
        </p:nvCxnSpPr>
        <p:spPr bwMode="auto">
          <a:xfrm flipV="1">
            <a:off x="7505700" y="1151686"/>
            <a:ext cx="1657730" cy="1377340"/>
          </a:xfrm>
          <a:prstGeom prst="curvedConnector3">
            <a:avLst>
              <a:gd name="adj1" fmla="val 98954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44F5083-B68B-03D7-81EF-B46CDB900FDE}"/>
              </a:ext>
            </a:extLst>
          </p:cNvPr>
          <p:cNvSpPr/>
          <p:nvPr/>
        </p:nvSpPr>
        <p:spPr>
          <a:xfrm rot="1934574">
            <a:off x="3424495" y="1784485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A85FBCF-4474-AF1F-26F3-1D5F77B5CCD3}"/>
              </a:ext>
            </a:extLst>
          </p:cNvPr>
          <p:cNvSpPr/>
          <p:nvPr/>
        </p:nvSpPr>
        <p:spPr>
          <a:xfrm rot="20943512">
            <a:off x="7657795" y="1873559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DDCFD7-8655-CD9D-A143-EFB494C0DE29}"/>
              </a:ext>
            </a:extLst>
          </p:cNvPr>
          <p:cNvSpPr/>
          <p:nvPr/>
        </p:nvSpPr>
        <p:spPr>
          <a:xfrm>
            <a:off x="3802890" y="2862737"/>
            <a:ext cx="222877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214D7957-74BD-ED25-F65B-4E1D0CB7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2071826"/>
            <a:ext cx="2819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0" name="AutoShape 7">
            <a:extLst>
              <a:ext uri="{FF2B5EF4-FFF2-40B4-BE49-F238E27FC236}">
                <a16:creationId xmlns:a16="http://schemas.microsoft.com/office/drawing/2014/main" id="{F04220F1-3D1A-BA38-8CB7-DBFB739DB95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4293" y="3750656"/>
            <a:ext cx="665972" cy="7780"/>
          </a:xfrm>
          <a:prstGeom prst="curvedConnector3">
            <a:avLst>
              <a:gd name="adj1" fmla="val 46567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utoShape 6">
            <a:extLst>
              <a:ext uri="{FF2B5EF4-FFF2-40B4-BE49-F238E27FC236}">
                <a16:creationId xmlns:a16="http://schemas.microsoft.com/office/drawing/2014/main" id="{9CF3159A-C97D-9B00-4BD6-3B91382B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18" y="4065546"/>
            <a:ext cx="2350171" cy="268416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khoảng cách từ tâm của đường tròn tới đường thẳng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bằng bán kính của đường tròn thì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tiếp tuyến của đường tròn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76D87AFB-CAD5-D40F-9EAB-10F991E986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08569" y="1161811"/>
            <a:ext cx="1907461" cy="1469293"/>
            <a:chOff x="4582" y="1092"/>
            <a:chExt cx="2329" cy="1794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491076AF-5958-11BA-4753-A309898428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">
              <a:extLst>
                <a:ext uri="{FF2B5EF4-FFF2-40B4-BE49-F238E27FC236}">
                  <a16:creationId xmlns:a16="http://schemas.microsoft.com/office/drawing/2014/main" id="{C2F4D0CC-FC69-737A-4EE9-9C37B28AA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4" name="Line 7">
              <a:extLst>
                <a:ext uri="{FF2B5EF4-FFF2-40B4-BE49-F238E27FC236}">
                  <a16:creationId xmlns:a16="http://schemas.microsoft.com/office/drawing/2014/main" id="{DB7CCEA5-A5B3-0C39-27BB-6F8FE6ED4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2" y="1806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3BA0706E-067D-F5A2-7AAE-638952B6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" y="2393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6" name="Line 9">
              <a:extLst>
                <a:ext uri="{FF2B5EF4-FFF2-40B4-BE49-F238E27FC236}">
                  <a16:creationId xmlns:a16="http://schemas.microsoft.com/office/drawing/2014/main" id="{352B7438-B480-E84C-A65D-8BE5AA99C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1" y="2393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87" name="Group 12">
              <a:extLst>
                <a:ext uri="{FF2B5EF4-FFF2-40B4-BE49-F238E27FC236}">
                  <a16:creationId xmlns:a16="http://schemas.microsoft.com/office/drawing/2014/main" id="{26042997-D357-41C3-6B95-CAB4DC868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95"/>
              <a:chOff x="4642" y="2419"/>
              <a:chExt cx="2209" cy="395"/>
            </a:xfrm>
          </p:grpSpPr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F5E0CC3F-1A2C-428A-3515-C07739A78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7" name="Rectangle 11">
                <a:extLst>
                  <a:ext uri="{FF2B5EF4-FFF2-40B4-BE49-F238E27FC236}">
                    <a16:creationId xmlns:a16="http://schemas.microsoft.com/office/drawing/2014/main" id="{2D145690-5E20-EF2F-D527-2EA0C4D77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6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8" name="Group 16">
              <a:extLst>
                <a:ext uri="{FF2B5EF4-FFF2-40B4-BE49-F238E27FC236}">
                  <a16:creationId xmlns:a16="http://schemas.microsoft.com/office/drawing/2014/main" id="{6CC7573D-D15B-5EF8-3A40-7FA01E2F9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56" cy="449"/>
              <a:chOff x="5723" y="2437"/>
              <a:chExt cx="256" cy="449"/>
            </a:xfrm>
          </p:grpSpPr>
          <p:sp>
            <p:nvSpPr>
              <p:cNvPr id="93" name="Oval 13">
                <a:extLst>
                  <a:ext uri="{FF2B5EF4-FFF2-40B4-BE49-F238E27FC236}">
                    <a16:creationId xmlns:a16="http://schemas.microsoft.com/office/drawing/2014/main" id="{1E1803B8-7A8A-CD0E-6051-B9FB6BE52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4" name="Oval 14">
                <a:extLst>
                  <a:ext uri="{FF2B5EF4-FFF2-40B4-BE49-F238E27FC236}">
                    <a16:creationId xmlns:a16="http://schemas.microsoft.com/office/drawing/2014/main" id="{838077D4-6D37-73E6-5F60-F51B0DE6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5" name="Rectangle 15">
                <a:extLst>
                  <a:ext uri="{FF2B5EF4-FFF2-40B4-BE49-F238E27FC236}">
                    <a16:creationId xmlns:a16="http://schemas.microsoft.com/office/drawing/2014/main" id="{C045EB0F-3C91-7816-D754-EE5491DCE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56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9" name="Group 20">
              <a:extLst>
                <a:ext uri="{FF2B5EF4-FFF2-40B4-BE49-F238E27FC236}">
                  <a16:creationId xmlns:a16="http://schemas.microsoft.com/office/drawing/2014/main" id="{8F622883-0032-F87C-64E3-A5AA7FA49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90" name="Oval 17">
                <a:extLst>
                  <a:ext uri="{FF2B5EF4-FFF2-40B4-BE49-F238E27FC236}">
                    <a16:creationId xmlns:a16="http://schemas.microsoft.com/office/drawing/2014/main" id="{A1011CBE-7FF5-CF29-B067-E4DCCE76E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1" name="Oval 18">
                <a:extLst>
                  <a:ext uri="{FF2B5EF4-FFF2-40B4-BE49-F238E27FC236}">
                    <a16:creationId xmlns:a16="http://schemas.microsoft.com/office/drawing/2014/main" id="{3D0B82CF-7B66-29BF-D55B-608F2A626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E1B72022-F2E0-BAC6-6B6A-6115DE6F4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02" name="Group 23">
            <a:extLst>
              <a:ext uri="{FF2B5EF4-FFF2-40B4-BE49-F238E27FC236}">
                <a16:creationId xmlns:a16="http://schemas.microsoft.com/office/drawing/2014/main" id="{463878D5-9AA2-8451-4BE1-746B428708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3539" y="928842"/>
            <a:ext cx="1870798" cy="1446494"/>
            <a:chOff x="2676" y="1332"/>
            <a:chExt cx="2328" cy="1800"/>
          </a:xfrm>
        </p:grpSpPr>
        <p:sp>
          <p:nvSpPr>
            <p:cNvPr id="103" name="AutoShape 22">
              <a:extLst>
                <a:ext uri="{FF2B5EF4-FFF2-40B4-BE49-F238E27FC236}">
                  <a16:creationId xmlns:a16="http://schemas.microsoft.com/office/drawing/2014/main" id="{DEF92093-92D4-F826-1F84-CB6DFA67E6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6" y="1332"/>
              <a:ext cx="232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5">
              <a:extLst>
                <a:ext uri="{FF2B5EF4-FFF2-40B4-BE49-F238E27FC236}">
                  <a16:creationId xmlns:a16="http://schemas.microsoft.com/office/drawing/2014/main" id="{B87E62DE-3D0F-B319-0596-B79E14526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1392"/>
              <a:ext cx="1308" cy="1308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grpSp>
          <p:nvGrpSpPr>
            <p:cNvPr id="106" name="Group 28">
              <a:extLst>
                <a:ext uri="{FF2B5EF4-FFF2-40B4-BE49-F238E27FC236}">
                  <a16:creationId xmlns:a16="http://schemas.microsoft.com/office/drawing/2014/main" id="{2C6458A8-CC14-3EB5-55E4-249F3523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690"/>
              <a:ext cx="2208" cy="424"/>
              <a:chOff x="2736" y="2690"/>
              <a:chExt cx="2208" cy="424"/>
            </a:xfrm>
          </p:grpSpPr>
          <p:sp>
            <p:nvSpPr>
              <p:cNvPr id="115" name="Line 26">
                <a:extLst>
                  <a:ext uri="{FF2B5EF4-FFF2-40B4-BE49-F238E27FC236}">
                    <a16:creationId xmlns:a16="http://schemas.microsoft.com/office/drawing/2014/main" id="{3D28232C-330B-DC5B-F9E6-6AE4A660A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36" y="2690"/>
                <a:ext cx="2208" cy="20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6" name="Rectangle 27">
                <a:extLst>
                  <a:ext uri="{FF2B5EF4-FFF2-40B4-BE49-F238E27FC236}">
                    <a16:creationId xmlns:a16="http://schemas.microsoft.com/office/drawing/2014/main" id="{C13B6CD9-A6F2-E30E-EE64-8EBD9C006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2712"/>
                <a:ext cx="16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7" name="Group 32">
              <a:extLst>
                <a:ext uri="{FF2B5EF4-FFF2-40B4-BE49-F238E27FC236}">
                  <a16:creationId xmlns:a16="http://schemas.microsoft.com/office/drawing/2014/main" id="{11008909-EAD7-AC34-41F6-02711CD26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3" y="1674"/>
              <a:ext cx="235" cy="402"/>
              <a:chOff x="3703" y="1674"/>
              <a:chExt cx="235" cy="402"/>
            </a:xfrm>
          </p:grpSpPr>
          <p:sp>
            <p:nvSpPr>
              <p:cNvPr id="112" name="Oval 29">
                <a:extLst>
                  <a:ext uri="{FF2B5EF4-FFF2-40B4-BE49-F238E27FC236}">
                    <a16:creationId xmlns:a16="http://schemas.microsoft.com/office/drawing/2014/main" id="{D421D246-0502-2AA6-DE15-E6094E93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20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3" name="Oval 30">
                <a:extLst>
                  <a:ext uri="{FF2B5EF4-FFF2-40B4-BE49-F238E27FC236}">
                    <a16:creationId xmlns:a16="http://schemas.microsoft.com/office/drawing/2014/main" id="{8080FFC3-BE82-0F68-88B5-63FD1A597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20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4" name="Rectangle 31">
                <a:extLst>
                  <a:ext uri="{FF2B5EF4-FFF2-40B4-BE49-F238E27FC236}">
                    <a16:creationId xmlns:a16="http://schemas.microsoft.com/office/drawing/2014/main" id="{870343FB-EB9A-5883-7F62-9119F544A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1674"/>
                <a:ext cx="23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8" name="Group 36">
              <a:extLst>
                <a:ext uri="{FF2B5EF4-FFF2-40B4-BE49-F238E27FC236}">
                  <a16:creationId xmlns:a16="http://schemas.microsoft.com/office/drawing/2014/main" id="{C0B1B1F8-1A76-B7DF-23D9-15C346688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2676"/>
              <a:ext cx="223" cy="456"/>
              <a:chOff x="3816" y="2676"/>
              <a:chExt cx="223" cy="456"/>
            </a:xfrm>
          </p:grpSpPr>
          <p:sp>
            <p:nvSpPr>
              <p:cNvPr id="109" name="Oval 33">
                <a:extLst>
                  <a:ext uri="{FF2B5EF4-FFF2-40B4-BE49-F238E27FC236}">
                    <a16:creationId xmlns:a16="http://schemas.microsoft.com/office/drawing/2014/main" id="{A5B03160-407C-62F7-FA13-E2D5ACE6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676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0" name="Oval 34">
                <a:extLst>
                  <a:ext uri="{FF2B5EF4-FFF2-40B4-BE49-F238E27FC236}">
                    <a16:creationId xmlns:a16="http://schemas.microsoft.com/office/drawing/2014/main" id="{9F96A2EC-6C35-E999-4EAC-60F5214CD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1" name="Rectangle 35">
                <a:extLst>
                  <a:ext uri="{FF2B5EF4-FFF2-40B4-BE49-F238E27FC236}">
                    <a16:creationId xmlns:a16="http://schemas.microsoft.com/office/drawing/2014/main" id="{63D54A20-E376-9631-ED75-717A27033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730"/>
                <a:ext cx="223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2" grpId="0" animBg="1"/>
      <p:bldP spid="66" grpId="0"/>
      <p:bldP spid="67" grpId="0"/>
      <p:bldP spid="68" grpId="0"/>
      <p:bldP spid="69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24D55D-8039-1961-ADFE-89D13D2B54A8}"/>
                  </a:ext>
                </a:extLst>
              </p:cNvPr>
              <p:cNvSpPr txBox="1"/>
              <p:nvPr/>
            </p:nvSpPr>
            <p:spPr>
              <a:xfrm>
                <a:off x="524961" y="544525"/>
                <a:ext cx="7425240" cy="5503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110 SGK: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bề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thẳng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OB =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6 400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24D55D-8039-1961-ADFE-89D13D2B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" y="544525"/>
                <a:ext cx="7425240" cy="5503301"/>
              </a:xfrm>
              <a:prstGeom prst="rect">
                <a:avLst/>
              </a:prstGeom>
              <a:blipFill>
                <a:blip r:embed="rId2"/>
                <a:stretch>
                  <a:fillRect l="-1642" t="-664" r="-1724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92454E-BE02-3F4C-B41C-36285D8A08CA}"/>
              </a:ext>
            </a:extLst>
          </p:cNvPr>
          <p:cNvSpPr txBox="1">
            <a:spLocks/>
          </p:cNvSpPr>
          <p:nvPr/>
        </p:nvSpPr>
        <p:spPr>
          <a:xfrm>
            <a:off x="4275907" y="0"/>
            <a:ext cx="4075113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FA5237-987D-5ED0-E630-178107F538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0075" y="1319213"/>
            <a:ext cx="3479800" cy="4219575"/>
            <a:chOff x="5178" y="831"/>
            <a:chExt cx="2192" cy="265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FB7D360-B991-90A3-6F61-5FD115B7D9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8" y="831"/>
              <a:ext cx="2192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167FD69D-5D0D-3C2B-2311-64F27710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391"/>
              <a:ext cx="2004" cy="2004"/>
            </a:xfrm>
            <a:prstGeom prst="ellips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4929ADAB-D22A-F5B7-09C1-410D4DA06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567"/>
              <a:ext cx="608" cy="797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B1003FB5-E572-D270-37A2-1DC1ECC2D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145"/>
              <a:ext cx="17" cy="1248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6FFA01C-823F-209E-A6B2-B4D24E41B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1" y="1145"/>
              <a:ext cx="591" cy="451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4BAE731-2FC5-6791-D4DC-CF792958F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62" y="1612"/>
              <a:ext cx="68" cy="52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B87D13EB-1667-CB65-4511-1628FD003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2" y="1544"/>
              <a:ext cx="52" cy="68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B8733880-5EE4-FDBA-B0DD-6EC9562A2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1" y="1352"/>
              <a:ext cx="225" cy="332"/>
              <a:chOff x="6101" y="1352"/>
              <a:chExt cx="225" cy="332"/>
            </a:xfrm>
          </p:grpSpPr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1F5751D0-049F-0AF1-7E8C-749B42F5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21E81E16-0627-E7E4-BE61-1832BD7F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6095E03A-343E-948A-8D52-C83EFAB03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1" y="1413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D83E44F1-886D-11E6-F218-43AF7041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2" y="880"/>
              <a:ext cx="210" cy="303"/>
              <a:chOff x="6252" y="880"/>
              <a:chExt cx="210" cy="303"/>
            </a:xfrm>
          </p:grpSpPr>
          <p:sp>
            <p:nvSpPr>
              <p:cNvPr id="27" name="Oval 16">
                <a:extLst>
                  <a:ext uri="{FF2B5EF4-FFF2-40B4-BE49-F238E27FC236}">
                    <a16:creationId xmlns:a16="http://schemas.microsoft.com/office/drawing/2014/main" id="{19BD1DB4-B41A-44B1-2092-8467F57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7CDC77BD-70C2-96A2-1858-9BDC3A6AE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9" name="Rectangle 18">
                <a:extLst>
                  <a:ext uri="{FF2B5EF4-FFF2-40B4-BE49-F238E27FC236}">
                    <a16:creationId xmlns:a16="http://schemas.microsoft.com/office/drawing/2014/main" id="{04EB5CEF-5E5D-9607-7B9C-832FD7540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2" y="88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BD4A1173-1EBE-A572-2D2E-28B5B19BA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" y="2354"/>
              <a:ext cx="164" cy="359"/>
              <a:chOff x="6216" y="2354"/>
              <a:chExt cx="164" cy="359"/>
            </a:xfrm>
          </p:grpSpPr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0BCBF64A-4D0F-BA29-80A0-A818162E3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45A21C2-362F-614A-07C7-E9F460AC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43AB6AA9-F7EF-5AE9-1E15-436B9369A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2442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id="{88356A9F-9A2B-4265-9460-FDCBE6750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3" y="1364"/>
              <a:ext cx="263" cy="271"/>
              <a:chOff x="6843" y="1364"/>
              <a:chExt cx="263" cy="271"/>
            </a:xfrm>
          </p:grpSpPr>
          <p:sp>
            <p:nvSpPr>
              <p:cNvPr id="21" name="Oval 24">
                <a:extLst>
                  <a:ext uri="{FF2B5EF4-FFF2-40B4-BE49-F238E27FC236}">
                    <a16:creationId xmlns:a16="http://schemas.microsoft.com/office/drawing/2014/main" id="{E3B7FA61-1B6F-DC66-5E52-C43896296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25">
                <a:extLst>
                  <a:ext uri="{FF2B5EF4-FFF2-40B4-BE49-F238E27FC236}">
                    <a16:creationId xmlns:a16="http://schemas.microsoft.com/office/drawing/2014/main" id="{A47B6C4D-22AA-B050-5997-43737BED8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26">
                <a:extLst>
                  <a:ext uri="{FF2B5EF4-FFF2-40B4-BE49-F238E27FC236}">
                    <a16:creationId xmlns:a16="http://schemas.microsoft.com/office/drawing/2014/main" id="{4BF8E26C-D9B7-2579-6F52-6F3B694D7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" y="1364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9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745C26-BBAC-1126-B0B4-329CF3D8A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7885" y="509835"/>
            <a:ext cx="3479800" cy="4219575"/>
            <a:chOff x="5178" y="831"/>
            <a:chExt cx="2192" cy="2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FCB48A9-3D07-FDB9-9279-9F3A79E5C9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8" y="831"/>
              <a:ext cx="2192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6D16AEAE-6BE1-9BA5-3923-5FED35B06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391"/>
              <a:ext cx="2004" cy="2004"/>
            </a:xfrm>
            <a:prstGeom prst="ellips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CB347897-C9D3-D164-F8C6-C56903705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596"/>
              <a:ext cx="608" cy="797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22ECDA9C-70DD-D42C-3985-53C3B0EF1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145"/>
              <a:ext cx="17" cy="1248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47A63939-D706-137E-42A8-36E2B90E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1" y="1145"/>
              <a:ext cx="591" cy="451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2E96DD7B-BF39-53EF-A83D-A0C67E7AD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62" y="1612"/>
              <a:ext cx="68" cy="52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A2AC7797-6748-4B89-E95D-57D547B93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2" y="1544"/>
              <a:ext cx="52" cy="68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54830CC4-BEC2-319B-0030-228109719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9" y="1352"/>
              <a:ext cx="237" cy="332"/>
              <a:chOff x="6089" y="1352"/>
              <a:chExt cx="237" cy="332"/>
            </a:xfrm>
          </p:grpSpPr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966F84D0-57FD-53B7-19E6-DF981707A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185F5C4E-75E4-0100-A999-B3D8A26EE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5" name="Rectangle 14">
                <a:extLst>
                  <a:ext uri="{FF2B5EF4-FFF2-40B4-BE49-F238E27FC236}">
                    <a16:creationId xmlns:a16="http://schemas.microsoft.com/office/drawing/2014/main" id="{AAB3232F-1DC1-D7FF-FBCB-BCD2A720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" y="1413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0FB9D699-4B09-8EFC-093B-72B41FD8F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2" y="849"/>
              <a:ext cx="186" cy="334"/>
              <a:chOff x="6252" y="849"/>
              <a:chExt cx="186" cy="334"/>
            </a:xfrm>
          </p:grpSpPr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0D795E0B-C370-2239-6223-49BC798A3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2800E481-50F0-4061-A2B4-6A284C65A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3C059E25-9D62-4B09-799F-B6F858760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8" y="849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B48F3C45-5CD8-CB4C-CBE8-0B85C54E8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" y="2354"/>
              <a:ext cx="164" cy="359"/>
              <a:chOff x="6216" y="2354"/>
              <a:chExt cx="164" cy="359"/>
            </a:xfrm>
          </p:grpSpPr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62BF4165-5FD5-67CD-7C3A-E3CB79F81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7E86D013-5CD4-ADF6-F6B0-F4D4CAEA7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285ACDA6-F8E3-2154-11A2-5DC174388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2442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DE85BC83-A441-8D96-A555-FF0879F02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3" y="1349"/>
              <a:ext cx="237" cy="286"/>
              <a:chOff x="6843" y="1349"/>
              <a:chExt cx="237" cy="286"/>
            </a:xfrm>
          </p:grpSpPr>
          <p:sp>
            <p:nvSpPr>
              <p:cNvPr id="14" name="Oval 24">
                <a:extLst>
                  <a:ext uri="{FF2B5EF4-FFF2-40B4-BE49-F238E27FC236}">
                    <a16:creationId xmlns:a16="http://schemas.microsoft.com/office/drawing/2014/main" id="{C5153AAD-257F-9EFA-21F5-AC14DEEEB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CC47E08D-C88C-6A2C-773F-61A2657CD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0AB4CA40-4930-88B9-E0DB-924F8498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" y="1349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7" name="TextBox 2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88310C-D5F4-2F1A-9535-BDCD7F3B705C}"/>
              </a:ext>
            </a:extLst>
          </p:cNvPr>
          <p:cNvSpPr txBox="1"/>
          <p:nvPr/>
        </p:nvSpPr>
        <p:spPr>
          <a:xfrm>
            <a:off x="905376" y="252663"/>
            <a:ext cx="377490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SGK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80EC3ED-9AA2-0D14-268D-4DF15B82E818}"/>
                  </a:ext>
                </a:extLst>
              </p:cNvPr>
              <p:cNvSpPr txBox="1"/>
              <p:nvPr/>
            </p:nvSpPr>
            <p:spPr>
              <a:xfrm>
                <a:off x="492602" y="946398"/>
                <a:ext cx="6093994" cy="4638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OC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6 400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OB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OB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6 400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80EC3ED-9AA2-0D14-268D-4DF15B82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2" y="946398"/>
                <a:ext cx="6093994" cy="4638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1EC08A-B318-59BF-88AF-56D9007FC3F3}"/>
                  </a:ext>
                </a:extLst>
              </p:cNvPr>
              <p:cNvSpPr txBox="1"/>
              <p:nvPr/>
            </p:nvSpPr>
            <p:spPr>
              <a:xfrm>
                <a:off x="3711576" y="4387355"/>
                <a:ext cx="3230646" cy="587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0,005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1EC08A-B318-59BF-88AF-56D9007FC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576" y="4387355"/>
                <a:ext cx="3230646" cy="58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1B7ED7-F077-1A4F-AC61-BC5ACFA51CD1}"/>
                  </a:ext>
                </a:extLst>
              </p:cNvPr>
              <p:cNvSpPr txBox="1"/>
              <p:nvPr/>
            </p:nvSpPr>
            <p:spPr>
              <a:xfrm>
                <a:off x="10122594" y="864530"/>
                <a:ext cx="6804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1B7ED7-F077-1A4F-AC61-BC5ACFA5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594" y="864530"/>
                <a:ext cx="6804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26395" y="993463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308327" y="2249905"/>
            <a:ext cx="8619105" cy="416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vẽ tiếp tuyến từ một điểm thuộc đường tròn và từ một điểm nằm ngoài đường tròn.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lại các ví dụ và luyện tập.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bài: Bài 4 trong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các bài tập còn lại trong 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109, 110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bài mới: Tìm hiểu trước nội dung phần II: Tính chất hai tiếp tuyến cắt nhau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>
            <a:off x="5707271" y="3197054"/>
            <a:ext cx="6102494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 flipV="1">
            <a:off x="621510" y="2160397"/>
            <a:ext cx="5206969" cy="242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3200400" y="4630775"/>
            <a:ext cx="261530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576769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65226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65226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68536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74100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579468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521708" y="1538350"/>
            <a:ext cx="454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sau ô chữ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406308" y="3942670"/>
            <a:ext cx="168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65274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6706346" y="2615706"/>
            <a:ext cx="5447749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586232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>
            <a:off x="5845536" y="5939694"/>
            <a:ext cx="2536464" cy="225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64564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589439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6840133" y="5357476"/>
            <a:ext cx="2052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19965"/>
              </p:ext>
            </p:extLst>
          </p:nvPr>
        </p:nvGraphicFramePr>
        <p:xfrm>
          <a:off x="415036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14400" imgH="233280" progId="Equation.DSMT4">
                  <p:embed/>
                </p:oleObj>
              </mc:Choice>
              <mc:Fallback>
                <p:oleObj name="Equation" r:id="rId3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036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oogle Shape;2955;p49">
            <a:extLst>
              <a:ext uri="{FF2B5EF4-FFF2-40B4-BE49-F238E27FC236}">
                <a16:creationId xmlns:a16="http://schemas.microsoft.com/office/drawing/2014/main" id="{2B7C1C51-F6F3-A150-69F6-7B80D3D2A39D}"/>
              </a:ext>
            </a:extLst>
          </p:cNvPr>
          <p:cNvGrpSpPr/>
          <p:nvPr/>
        </p:nvGrpSpPr>
        <p:grpSpPr>
          <a:xfrm>
            <a:off x="1788014" y="5565227"/>
            <a:ext cx="373125" cy="345125"/>
            <a:chOff x="469863" y="3691475"/>
            <a:chExt cx="373125" cy="345125"/>
          </a:xfrm>
          <a:solidFill>
            <a:srgbClr val="FFFF00"/>
          </a:solidFill>
        </p:grpSpPr>
        <p:sp>
          <p:nvSpPr>
            <p:cNvPr id="5" name="Google Shape;2956;p49">
              <a:extLst>
                <a:ext uri="{FF2B5EF4-FFF2-40B4-BE49-F238E27FC236}">
                  <a16:creationId xmlns:a16="http://schemas.microsoft.com/office/drawing/2014/main" id="{A0EF8D4D-AF94-5508-259A-CC7C9CE371D1}"/>
                </a:ext>
              </a:extLst>
            </p:cNvPr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57;p49">
              <a:extLst>
                <a:ext uri="{FF2B5EF4-FFF2-40B4-BE49-F238E27FC236}">
                  <a16:creationId xmlns:a16="http://schemas.microsoft.com/office/drawing/2014/main" id="{C6B3E056-1EBB-BBCA-6316-E081A42959C8}"/>
                </a:ext>
              </a:extLst>
            </p:cNvPr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896;p55">
            <a:extLst>
              <a:ext uri="{FF2B5EF4-FFF2-40B4-BE49-F238E27FC236}">
                <a16:creationId xmlns:a16="http://schemas.microsoft.com/office/drawing/2014/main" id="{493998E6-1BED-F9BA-029B-8C91303070CD}"/>
              </a:ext>
            </a:extLst>
          </p:cNvPr>
          <p:cNvGrpSpPr/>
          <p:nvPr/>
        </p:nvGrpSpPr>
        <p:grpSpPr>
          <a:xfrm>
            <a:off x="145173" y="5745676"/>
            <a:ext cx="1773158" cy="818659"/>
            <a:chOff x="1710775" y="296727"/>
            <a:chExt cx="1773158" cy="818659"/>
          </a:xfrm>
        </p:grpSpPr>
        <p:sp>
          <p:nvSpPr>
            <p:cNvPr id="12" name="Google Shape;3897;p55">
              <a:extLst>
                <a:ext uri="{FF2B5EF4-FFF2-40B4-BE49-F238E27FC236}">
                  <a16:creationId xmlns:a16="http://schemas.microsoft.com/office/drawing/2014/main" id="{676E4B98-07F5-8955-275E-11A9D6AD1B9A}"/>
                </a:ext>
              </a:extLst>
            </p:cNvPr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98;p55">
              <a:extLst>
                <a:ext uri="{FF2B5EF4-FFF2-40B4-BE49-F238E27FC236}">
                  <a16:creationId xmlns:a16="http://schemas.microsoft.com/office/drawing/2014/main" id="{AC890D80-B38D-340A-1AF1-2DE7AC976153}"/>
                </a:ext>
              </a:extLst>
            </p:cNvPr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9;p55">
              <a:extLst>
                <a:ext uri="{FF2B5EF4-FFF2-40B4-BE49-F238E27FC236}">
                  <a16:creationId xmlns:a16="http://schemas.microsoft.com/office/drawing/2014/main" id="{3108C040-053D-3D09-C236-5A6A2F40C099}"/>
                </a:ext>
              </a:extLst>
            </p:cNvPr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00;p55">
              <a:extLst>
                <a:ext uri="{FF2B5EF4-FFF2-40B4-BE49-F238E27FC236}">
                  <a16:creationId xmlns:a16="http://schemas.microsoft.com/office/drawing/2014/main" id="{DAC71DA9-02FF-897E-B313-57DF7D816D0C}"/>
                </a:ext>
              </a:extLst>
            </p:cNvPr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01;p55">
              <a:extLst>
                <a:ext uri="{FF2B5EF4-FFF2-40B4-BE49-F238E27FC236}">
                  <a16:creationId xmlns:a16="http://schemas.microsoft.com/office/drawing/2014/main" id="{D6A3BF64-45F3-5C95-E56C-572B549FF94F}"/>
                </a:ext>
              </a:extLst>
            </p:cNvPr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02;p55">
              <a:extLst>
                <a:ext uri="{FF2B5EF4-FFF2-40B4-BE49-F238E27FC236}">
                  <a16:creationId xmlns:a16="http://schemas.microsoft.com/office/drawing/2014/main" id="{FEFDAD3B-F0B0-FC89-BAC7-F3926F6EA09A}"/>
                </a:ext>
              </a:extLst>
            </p:cNvPr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03;p55">
              <a:extLst>
                <a:ext uri="{FF2B5EF4-FFF2-40B4-BE49-F238E27FC236}">
                  <a16:creationId xmlns:a16="http://schemas.microsoft.com/office/drawing/2014/main" id="{38E3A7B1-4809-FE50-EE1E-E5F4C3F51E9A}"/>
                </a:ext>
              </a:extLst>
            </p:cNvPr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04;p55">
              <a:extLst>
                <a:ext uri="{FF2B5EF4-FFF2-40B4-BE49-F238E27FC236}">
                  <a16:creationId xmlns:a16="http://schemas.microsoft.com/office/drawing/2014/main" id="{6A0C3792-C545-B423-1A5B-ED8F7F90F755}"/>
                </a:ext>
              </a:extLst>
            </p:cNvPr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05;p55">
              <a:extLst>
                <a:ext uri="{FF2B5EF4-FFF2-40B4-BE49-F238E27FC236}">
                  <a16:creationId xmlns:a16="http://schemas.microsoft.com/office/drawing/2014/main" id="{A22B7D0F-4157-270E-5F4D-75909B64A831}"/>
                </a:ext>
              </a:extLst>
            </p:cNvPr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06;p55">
              <a:extLst>
                <a:ext uri="{FF2B5EF4-FFF2-40B4-BE49-F238E27FC236}">
                  <a16:creationId xmlns:a16="http://schemas.microsoft.com/office/drawing/2014/main" id="{946D378A-3F72-E659-9BF8-E66B6CC36174}"/>
                </a:ext>
              </a:extLst>
            </p:cNvPr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07;p55">
              <a:extLst>
                <a:ext uri="{FF2B5EF4-FFF2-40B4-BE49-F238E27FC236}">
                  <a16:creationId xmlns:a16="http://schemas.microsoft.com/office/drawing/2014/main" id="{B24AB877-017D-EA8C-B22F-A572C76AC1B7}"/>
                </a:ext>
              </a:extLst>
            </p:cNvPr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08;p55">
              <a:extLst>
                <a:ext uri="{FF2B5EF4-FFF2-40B4-BE49-F238E27FC236}">
                  <a16:creationId xmlns:a16="http://schemas.microsoft.com/office/drawing/2014/main" id="{420B074A-2382-B5BB-A5A5-D985727C8A4C}"/>
                </a:ext>
              </a:extLst>
            </p:cNvPr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09;p55">
              <a:extLst>
                <a:ext uri="{FF2B5EF4-FFF2-40B4-BE49-F238E27FC236}">
                  <a16:creationId xmlns:a16="http://schemas.microsoft.com/office/drawing/2014/main" id="{F924DCD6-417B-EBF6-A7F1-51EBC88853F0}"/>
                </a:ext>
              </a:extLst>
            </p:cNvPr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10;p55">
              <a:extLst>
                <a:ext uri="{FF2B5EF4-FFF2-40B4-BE49-F238E27FC236}">
                  <a16:creationId xmlns:a16="http://schemas.microsoft.com/office/drawing/2014/main" id="{4753D6C7-40C1-D24C-9432-7B13FA1704DE}"/>
                </a:ext>
              </a:extLst>
            </p:cNvPr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11;p55">
              <a:extLst>
                <a:ext uri="{FF2B5EF4-FFF2-40B4-BE49-F238E27FC236}">
                  <a16:creationId xmlns:a16="http://schemas.microsoft.com/office/drawing/2014/main" id="{CF7FC077-387A-A8B9-BCBF-7B90D73A1869}"/>
                </a:ext>
              </a:extLst>
            </p:cNvPr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12;p55">
              <a:extLst>
                <a:ext uri="{FF2B5EF4-FFF2-40B4-BE49-F238E27FC236}">
                  <a16:creationId xmlns:a16="http://schemas.microsoft.com/office/drawing/2014/main" id="{843C488E-E85D-85AD-938E-0BA9CC1232E4}"/>
                </a:ext>
              </a:extLst>
            </p:cNvPr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13;p55">
              <a:extLst>
                <a:ext uri="{FF2B5EF4-FFF2-40B4-BE49-F238E27FC236}">
                  <a16:creationId xmlns:a16="http://schemas.microsoft.com/office/drawing/2014/main" id="{1AB719F3-22BC-E04E-0947-4A8C16AFA580}"/>
                </a:ext>
              </a:extLst>
            </p:cNvPr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14;p55">
              <a:extLst>
                <a:ext uri="{FF2B5EF4-FFF2-40B4-BE49-F238E27FC236}">
                  <a16:creationId xmlns:a16="http://schemas.microsoft.com/office/drawing/2014/main" id="{A3593D96-AAC0-8DEE-171B-8D67D75961B8}"/>
                </a:ext>
              </a:extLst>
            </p:cNvPr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15;p55">
              <a:extLst>
                <a:ext uri="{FF2B5EF4-FFF2-40B4-BE49-F238E27FC236}">
                  <a16:creationId xmlns:a16="http://schemas.microsoft.com/office/drawing/2014/main" id="{2D42513A-9A45-B027-738A-735693AF4ADC}"/>
                </a:ext>
              </a:extLst>
            </p:cNvPr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16;p55">
              <a:extLst>
                <a:ext uri="{FF2B5EF4-FFF2-40B4-BE49-F238E27FC236}">
                  <a16:creationId xmlns:a16="http://schemas.microsoft.com/office/drawing/2014/main" id="{8452A37F-2E31-FD1E-4163-DC16461F2DC7}"/>
                </a:ext>
              </a:extLst>
            </p:cNvPr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17;p55">
              <a:extLst>
                <a:ext uri="{FF2B5EF4-FFF2-40B4-BE49-F238E27FC236}">
                  <a16:creationId xmlns:a16="http://schemas.microsoft.com/office/drawing/2014/main" id="{BFEA97C0-8C07-719F-E0E8-CC7E145EDFA7}"/>
                </a:ext>
              </a:extLst>
            </p:cNvPr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18;p55">
              <a:extLst>
                <a:ext uri="{FF2B5EF4-FFF2-40B4-BE49-F238E27FC236}">
                  <a16:creationId xmlns:a16="http://schemas.microsoft.com/office/drawing/2014/main" id="{9A35F80A-E687-7909-3F4F-5C6657DFEBE0}"/>
                </a:ext>
              </a:extLst>
            </p:cNvPr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19;p55">
              <a:extLst>
                <a:ext uri="{FF2B5EF4-FFF2-40B4-BE49-F238E27FC236}">
                  <a16:creationId xmlns:a16="http://schemas.microsoft.com/office/drawing/2014/main" id="{4BF16E22-C347-1B86-972D-8006FEC1F1AE}"/>
                </a:ext>
              </a:extLst>
            </p:cNvPr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20;p55">
              <a:extLst>
                <a:ext uri="{FF2B5EF4-FFF2-40B4-BE49-F238E27FC236}">
                  <a16:creationId xmlns:a16="http://schemas.microsoft.com/office/drawing/2014/main" id="{59781B1B-217C-74B6-2E7A-5E520179757F}"/>
                </a:ext>
              </a:extLst>
            </p:cNvPr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21;p55">
              <a:extLst>
                <a:ext uri="{FF2B5EF4-FFF2-40B4-BE49-F238E27FC236}">
                  <a16:creationId xmlns:a16="http://schemas.microsoft.com/office/drawing/2014/main" id="{E671E1F0-F79A-C0AA-AB2B-23BA33F02AB7}"/>
                </a:ext>
              </a:extLst>
            </p:cNvPr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22;p55">
              <a:extLst>
                <a:ext uri="{FF2B5EF4-FFF2-40B4-BE49-F238E27FC236}">
                  <a16:creationId xmlns:a16="http://schemas.microsoft.com/office/drawing/2014/main" id="{9C002E35-546D-F48C-A050-9965ADE7163F}"/>
                </a:ext>
              </a:extLst>
            </p:cNvPr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23;p55">
              <a:extLst>
                <a:ext uri="{FF2B5EF4-FFF2-40B4-BE49-F238E27FC236}">
                  <a16:creationId xmlns:a16="http://schemas.microsoft.com/office/drawing/2014/main" id="{1EEC1A4B-652E-ADF8-C8E6-5D0D059F48CD}"/>
                </a:ext>
              </a:extLst>
            </p:cNvPr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24;p55">
              <a:extLst>
                <a:ext uri="{FF2B5EF4-FFF2-40B4-BE49-F238E27FC236}">
                  <a16:creationId xmlns:a16="http://schemas.microsoft.com/office/drawing/2014/main" id="{46216D81-EAA6-0A39-46A5-D8677C1D72C3}"/>
                </a:ext>
              </a:extLst>
            </p:cNvPr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25;p55">
              <a:extLst>
                <a:ext uri="{FF2B5EF4-FFF2-40B4-BE49-F238E27FC236}">
                  <a16:creationId xmlns:a16="http://schemas.microsoft.com/office/drawing/2014/main" id="{6ED711FD-5E9A-3142-BAE3-3CC245B45C6D}"/>
                </a:ext>
              </a:extLst>
            </p:cNvPr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26;p55">
              <a:extLst>
                <a:ext uri="{FF2B5EF4-FFF2-40B4-BE49-F238E27FC236}">
                  <a16:creationId xmlns:a16="http://schemas.microsoft.com/office/drawing/2014/main" id="{3938D522-0514-9352-1D18-CA578E661869}"/>
                </a:ext>
              </a:extLst>
            </p:cNvPr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27;p55">
              <a:extLst>
                <a:ext uri="{FF2B5EF4-FFF2-40B4-BE49-F238E27FC236}">
                  <a16:creationId xmlns:a16="http://schemas.microsoft.com/office/drawing/2014/main" id="{E38A87C4-A072-62F2-ED59-779CA1B3FE27}"/>
                </a:ext>
              </a:extLst>
            </p:cNvPr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28;p55">
              <a:extLst>
                <a:ext uri="{FF2B5EF4-FFF2-40B4-BE49-F238E27FC236}">
                  <a16:creationId xmlns:a16="http://schemas.microsoft.com/office/drawing/2014/main" id="{8A6CD78C-5F30-7F99-68D9-393F5FC45DEA}"/>
                </a:ext>
              </a:extLst>
            </p:cNvPr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921;p49">
            <a:extLst>
              <a:ext uri="{FF2B5EF4-FFF2-40B4-BE49-F238E27FC236}">
                <a16:creationId xmlns:a16="http://schemas.microsoft.com/office/drawing/2014/main" id="{E16FCC1C-9FC6-4744-441E-3AB08E4E57A7}"/>
              </a:ext>
            </a:extLst>
          </p:cNvPr>
          <p:cNvGrpSpPr/>
          <p:nvPr/>
        </p:nvGrpSpPr>
        <p:grpSpPr>
          <a:xfrm>
            <a:off x="10995365" y="1091854"/>
            <a:ext cx="814400" cy="1093000"/>
            <a:chOff x="7559750" y="1690838"/>
            <a:chExt cx="814400" cy="1093000"/>
          </a:xfrm>
        </p:grpSpPr>
        <p:sp>
          <p:nvSpPr>
            <p:cNvPr id="67" name="Google Shape;2922;p49">
              <a:extLst>
                <a:ext uri="{FF2B5EF4-FFF2-40B4-BE49-F238E27FC236}">
                  <a16:creationId xmlns:a16="http://schemas.microsoft.com/office/drawing/2014/main" id="{3BFFB991-252B-CD9C-3C68-1FD9132AF2BE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23;p49">
              <a:extLst>
                <a:ext uri="{FF2B5EF4-FFF2-40B4-BE49-F238E27FC236}">
                  <a16:creationId xmlns:a16="http://schemas.microsoft.com/office/drawing/2014/main" id="{D61744CD-169C-C59B-7B3C-C8C08FA3AC2F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24;p49">
              <a:extLst>
                <a:ext uri="{FF2B5EF4-FFF2-40B4-BE49-F238E27FC236}">
                  <a16:creationId xmlns:a16="http://schemas.microsoft.com/office/drawing/2014/main" id="{9545E0B8-6AE8-F9A8-93BF-1D27BA32B1A8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25;p49">
              <a:extLst>
                <a:ext uri="{FF2B5EF4-FFF2-40B4-BE49-F238E27FC236}">
                  <a16:creationId xmlns:a16="http://schemas.microsoft.com/office/drawing/2014/main" id="{A53FD88B-E462-D5B5-8FAF-DEC44AE71ED8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26;p49">
              <a:extLst>
                <a:ext uri="{FF2B5EF4-FFF2-40B4-BE49-F238E27FC236}">
                  <a16:creationId xmlns:a16="http://schemas.microsoft.com/office/drawing/2014/main" id="{B52322B3-C787-9686-E25C-3BCA04C8B8E9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27;p49">
              <a:extLst>
                <a:ext uri="{FF2B5EF4-FFF2-40B4-BE49-F238E27FC236}">
                  <a16:creationId xmlns:a16="http://schemas.microsoft.com/office/drawing/2014/main" id="{328C4CF6-CD52-DFCA-E7D1-2A5C8FEB1DEE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28;p49">
              <a:extLst>
                <a:ext uri="{FF2B5EF4-FFF2-40B4-BE49-F238E27FC236}">
                  <a16:creationId xmlns:a16="http://schemas.microsoft.com/office/drawing/2014/main" id="{F74F7DB5-9BF6-0B87-DB18-F13B2B942C9A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29;p49">
              <a:extLst>
                <a:ext uri="{FF2B5EF4-FFF2-40B4-BE49-F238E27FC236}">
                  <a16:creationId xmlns:a16="http://schemas.microsoft.com/office/drawing/2014/main" id="{80B99471-4508-AB65-117D-2A66FE0B6AEB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30;p49">
              <a:extLst>
                <a:ext uri="{FF2B5EF4-FFF2-40B4-BE49-F238E27FC236}">
                  <a16:creationId xmlns:a16="http://schemas.microsoft.com/office/drawing/2014/main" id="{E07BDA08-2A5E-C5E5-5DE0-E3FD9BA06BA6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31;p49">
              <a:extLst>
                <a:ext uri="{FF2B5EF4-FFF2-40B4-BE49-F238E27FC236}">
                  <a16:creationId xmlns:a16="http://schemas.microsoft.com/office/drawing/2014/main" id="{7B6DE76B-75B2-B9A5-15EA-5EFEFD7EC989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32;p49">
              <a:extLst>
                <a:ext uri="{FF2B5EF4-FFF2-40B4-BE49-F238E27FC236}">
                  <a16:creationId xmlns:a16="http://schemas.microsoft.com/office/drawing/2014/main" id="{0E9AABB6-FB96-5F72-3E6A-2A9D89673247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33;p49">
              <a:extLst>
                <a:ext uri="{FF2B5EF4-FFF2-40B4-BE49-F238E27FC236}">
                  <a16:creationId xmlns:a16="http://schemas.microsoft.com/office/drawing/2014/main" id="{69A50FCA-4DA2-EF6F-44EC-E9A5E7213711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34;p49">
              <a:extLst>
                <a:ext uri="{FF2B5EF4-FFF2-40B4-BE49-F238E27FC236}">
                  <a16:creationId xmlns:a16="http://schemas.microsoft.com/office/drawing/2014/main" id="{BAA04D81-1A17-B6E1-6A2E-982287358BBE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35;p49">
              <a:extLst>
                <a:ext uri="{FF2B5EF4-FFF2-40B4-BE49-F238E27FC236}">
                  <a16:creationId xmlns:a16="http://schemas.microsoft.com/office/drawing/2014/main" id="{E3BD793D-DF52-DFED-D1F5-8E05B702985B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36;p49">
              <a:extLst>
                <a:ext uri="{FF2B5EF4-FFF2-40B4-BE49-F238E27FC236}">
                  <a16:creationId xmlns:a16="http://schemas.microsoft.com/office/drawing/2014/main" id="{1B7AED77-FCB3-1A20-D0C6-55A6B6DFA6AC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37;p49">
              <a:extLst>
                <a:ext uri="{FF2B5EF4-FFF2-40B4-BE49-F238E27FC236}">
                  <a16:creationId xmlns:a16="http://schemas.microsoft.com/office/drawing/2014/main" id="{569A26E1-4020-7A7C-A677-689A21E0F521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38;p49">
              <a:extLst>
                <a:ext uri="{FF2B5EF4-FFF2-40B4-BE49-F238E27FC236}">
                  <a16:creationId xmlns:a16="http://schemas.microsoft.com/office/drawing/2014/main" id="{E2100A15-A942-3C5A-F32C-19F1E26DCBA7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39;p49">
              <a:extLst>
                <a:ext uri="{FF2B5EF4-FFF2-40B4-BE49-F238E27FC236}">
                  <a16:creationId xmlns:a16="http://schemas.microsoft.com/office/drawing/2014/main" id="{346F8DC8-6F8F-2B61-08BA-FC2B0C026539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40;p49">
              <a:extLst>
                <a:ext uri="{FF2B5EF4-FFF2-40B4-BE49-F238E27FC236}">
                  <a16:creationId xmlns:a16="http://schemas.microsoft.com/office/drawing/2014/main" id="{188677BB-FB0C-05A1-2753-8967ED58C60F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41;p49">
              <a:extLst>
                <a:ext uri="{FF2B5EF4-FFF2-40B4-BE49-F238E27FC236}">
                  <a16:creationId xmlns:a16="http://schemas.microsoft.com/office/drawing/2014/main" id="{E3A30FB2-2EB6-6D3C-D3A9-2B385B148E5D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42;p49">
              <a:extLst>
                <a:ext uri="{FF2B5EF4-FFF2-40B4-BE49-F238E27FC236}">
                  <a16:creationId xmlns:a16="http://schemas.microsoft.com/office/drawing/2014/main" id="{B32EF8A6-30DE-E63C-BBC3-387331BDE486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43;p49">
              <a:extLst>
                <a:ext uri="{FF2B5EF4-FFF2-40B4-BE49-F238E27FC236}">
                  <a16:creationId xmlns:a16="http://schemas.microsoft.com/office/drawing/2014/main" id="{EF2A862D-5F02-16AC-5B73-58750B95092A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44;p49">
              <a:extLst>
                <a:ext uri="{FF2B5EF4-FFF2-40B4-BE49-F238E27FC236}">
                  <a16:creationId xmlns:a16="http://schemas.microsoft.com/office/drawing/2014/main" id="{65B9887E-531B-C291-3B1E-F8D20A478292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45;p49">
              <a:extLst>
                <a:ext uri="{FF2B5EF4-FFF2-40B4-BE49-F238E27FC236}">
                  <a16:creationId xmlns:a16="http://schemas.microsoft.com/office/drawing/2014/main" id="{6F27B7EE-5E11-22BB-4FD3-BC5DDAF0948F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46;p49">
              <a:extLst>
                <a:ext uri="{FF2B5EF4-FFF2-40B4-BE49-F238E27FC236}">
                  <a16:creationId xmlns:a16="http://schemas.microsoft.com/office/drawing/2014/main" id="{44B4D5DA-F26B-AF47-1504-D17E6D546DF5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47;p49">
              <a:extLst>
                <a:ext uri="{FF2B5EF4-FFF2-40B4-BE49-F238E27FC236}">
                  <a16:creationId xmlns:a16="http://schemas.microsoft.com/office/drawing/2014/main" id="{23257C16-0AC3-A543-8908-C8A46CCDF01B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48;p49">
              <a:extLst>
                <a:ext uri="{FF2B5EF4-FFF2-40B4-BE49-F238E27FC236}">
                  <a16:creationId xmlns:a16="http://schemas.microsoft.com/office/drawing/2014/main" id="{CBE62DEB-808F-883A-99D3-BCBDB4AD5413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49;p49">
              <a:extLst>
                <a:ext uri="{FF2B5EF4-FFF2-40B4-BE49-F238E27FC236}">
                  <a16:creationId xmlns:a16="http://schemas.microsoft.com/office/drawing/2014/main" id="{92321191-50FB-55D6-28A8-688AF727A04D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50;p49">
              <a:extLst>
                <a:ext uri="{FF2B5EF4-FFF2-40B4-BE49-F238E27FC236}">
                  <a16:creationId xmlns:a16="http://schemas.microsoft.com/office/drawing/2014/main" id="{8D1A7230-4603-D6C8-7D15-1CF981655B8B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51;p49">
              <a:extLst>
                <a:ext uri="{FF2B5EF4-FFF2-40B4-BE49-F238E27FC236}">
                  <a16:creationId xmlns:a16="http://schemas.microsoft.com/office/drawing/2014/main" id="{1996440E-8652-5AEC-8B23-041C88800492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52;p49">
              <a:extLst>
                <a:ext uri="{FF2B5EF4-FFF2-40B4-BE49-F238E27FC236}">
                  <a16:creationId xmlns:a16="http://schemas.microsoft.com/office/drawing/2014/main" id="{EB415436-695C-CA2C-9D22-FB5FDEEF2683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53;p49">
              <a:extLst>
                <a:ext uri="{FF2B5EF4-FFF2-40B4-BE49-F238E27FC236}">
                  <a16:creationId xmlns:a16="http://schemas.microsoft.com/office/drawing/2014/main" id="{ED285D36-B96E-F39F-49E2-BD7F563E9BFD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54;p49">
              <a:extLst>
                <a:ext uri="{FF2B5EF4-FFF2-40B4-BE49-F238E27FC236}">
                  <a16:creationId xmlns:a16="http://schemas.microsoft.com/office/drawing/2014/main" id="{0586EE29-64F0-7F21-11F7-D724005698BA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2958;p49">
            <a:extLst>
              <a:ext uri="{FF2B5EF4-FFF2-40B4-BE49-F238E27FC236}">
                <a16:creationId xmlns:a16="http://schemas.microsoft.com/office/drawing/2014/main" id="{52BA51AC-E794-9111-BB0A-87D0FE72470C}"/>
              </a:ext>
            </a:extLst>
          </p:cNvPr>
          <p:cNvGrpSpPr/>
          <p:nvPr/>
        </p:nvGrpSpPr>
        <p:grpSpPr>
          <a:xfrm>
            <a:off x="11678152" y="767479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101" name="Google Shape;2959;p49">
              <a:extLst>
                <a:ext uri="{FF2B5EF4-FFF2-40B4-BE49-F238E27FC236}">
                  <a16:creationId xmlns:a16="http://schemas.microsoft.com/office/drawing/2014/main" id="{4DB9422C-307D-0484-CF5A-592389575264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60;p49">
              <a:extLst>
                <a:ext uri="{FF2B5EF4-FFF2-40B4-BE49-F238E27FC236}">
                  <a16:creationId xmlns:a16="http://schemas.microsoft.com/office/drawing/2014/main" id="{AD18049F-07BD-F2FF-2A37-FCEF06E864D0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921;p49">
            <a:extLst>
              <a:ext uri="{FF2B5EF4-FFF2-40B4-BE49-F238E27FC236}">
                <a16:creationId xmlns:a16="http://schemas.microsoft.com/office/drawing/2014/main" id="{8347288F-EA43-95C7-2D52-E8E10DC62ECF}"/>
              </a:ext>
            </a:extLst>
          </p:cNvPr>
          <p:cNvGrpSpPr/>
          <p:nvPr/>
        </p:nvGrpSpPr>
        <p:grpSpPr>
          <a:xfrm>
            <a:off x="10919495" y="5845969"/>
            <a:ext cx="814400" cy="1093000"/>
            <a:chOff x="7559750" y="1690838"/>
            <a:chExt cx="814400" cy="1093000"/>
          </a:xfrm>
        </p:grpSpPr>
        <p:sp>
          <p:nvSpPr>
            <p:cNvPr id="104" name="Google Shape;2922;p49">
              <a:extLst>
                <a:ext uri="{FF2B5EF4-FFF2-40B4-BE49-F238E27FC236}">
                  <a16:creationId xmlns:a16="http://schemas.microsoft.com/office/drawing/2014/main" id="{73763EAC-B2F1-6622-1B45-829448F3DAEE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49">
              <a:extLst>
                <a:ext uri="{FF2B5EF4-FFF2-40B4-BE49-F238E27FC236}">
                  <a16:creationId xmlns:a16="http://schemas.microsoft.com/office/drawing/2014/main" id="{7DA4AEAC-B175-AA02-1878-27A3E514E101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49">
              <a:extLst>
                <a:ext uri="{FF2B5EF4-FFF2-40B4-BE49-F238E27FC236}">
                  <a16:creationId xmlns:a16="http://schemas.microsoft.com/office/drawing/2014/main" id="{8B82CDBC-4FB3-8DC8-E8CD-C3F4BF66D86A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49">
              <a:extLst>
                <a:ext uri="{FF2B5EF4-FFF2-40B4-BE49-F238E27FC236}">
                  <a16:creationId xmlns:a16="http://schemas.microsoft.com/office/drawing/2014/main" id="{C0364000-21C6-15DA-0029-4BD666BB0A78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49">
              <a:extLst>
                <a:ext uri="{FF2B5EF4-FFF2-40B4-BE49-F238E27FC236}">
                  <a16:creationId xmlns:a16="http://schemas.microsoft.com/office/drawing/2014/main" id="{A6058151-7E5E-2A26-E3C9-8964868B45D6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49">
              <a:extLst>
                <a:ext uri="{FF2B5EF4-FFF2-40B4-BE49-F238E27FC236}">
                  <a16:creationId xmlns:a16="http://schemas.microsoft.com/office/drawing/2014/main" id="{546A3915-428A-78E2-B9A5-F6C0479ED408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49">
              <a:extLst>
                <a:ext uri="{FF2B5EF4-FFF2-40B4-BE49-F238E27FC236}">
                  <a16:creationId xmlns:a16="http://schemas.microsoft.com/office/drawing/2014/main" id="{D5C6FECE-83F5-3322-1D5C-F58237F4111A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49">
              <a:extLst>
                <a:ext uri="{FF2B5EF4-FFF2-40B4-BE49-F238E27FC236}">
                  <a16:creationId xmlns:a16="http://schemas.microsoft.com/office/drawing/2014/main" id="{1CB688A4-C6E9-2FA3-CEC3-99FE6FB77148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49">
              <a:extLst>
                <a:ext uri="{FF2B5EF4-FFF2-40B4-BE49-F238E27FC236}">
                  <a16:creationId xmlns:a16="http://schemas.microsoft.com/office/drawing/2014/main" id="{7C288AD5-9D3D-640C-E4B7-ECAE1EF1C2CD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49">
              <a:extLst>
                <a:ext uri="{FF2B5EF4-FFF2-40B4-BE49-F238E27FC236}">
                  <a16:creationId xmlns:a16="http://schemas.microsoft.com/office/drawing/2014/main" id="{88B1C603-C61F-5B66-9704-CA82D22A91EE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49">
              <a:extLst>
                <a:ext uri="{FF2B5EF4-FFF2-40B4-BE49-F238E27FC236}">
                  <a16:creationId xmlns:a16="http://schemas.microsoft.com/office/drawing/2014/main" id="{8D72C515-F421-4104-8628-D7B1CBB34BB3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49">
              <a:extLst>
                <a:ext uri="{FF2B5EF4-FFF2-40B4-BE49-F238E27FC236}">
                  <a16:creationId xmlns:a16="http://schemas.microsoft.com/office/drawing/2014/main" id="{8B08AC56-B3C6-40C5-4B77-37CACB618A1F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49">
              <a:extLst>
                <a:ext uri="{FF2B5EF4-FFF2-40B4-BE49-F238E27FC236}">
                  <a16:creationId xmlns:a16="http://schemas.microsoft.com/office/drawing/2014/main" id="{D40CBF9C-40FD-189E-339C-36CDFD2A514F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49">
              <a:extLst>
                <a:ext uri="{FF2B5EF4-FFF2-40B4-BE49-F238E27FC236}">
                  <a16:creationId xmlns:a16="http://schemas.microsoft.com/office/drawing/2014/main" id="{AE29A56F-58B7-EDE9-5E3D-A06754E5865F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49">
              <a:extLst>
                <a:ext uri="{FF2B5EF4-FFF2-40B4-BE49-F238E27FC236}">
                  <a16:creationId xmlns:a16="http://schemas.microsoft.com/office/drawing/2014/main" id="{97740A48-0AE1-EA05-84A8-05CCBABF5719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49">
              <a:extLst>
                <a:ext uri="{FF2B5EF4-FFF2-40B4-BE49-F238E27FC236}">
                  <a16:creationId xmlns:a16="http://schemas.microsoft.com/office/drawing/2014/main" id="{BC613F26-D75C-5CB3-0938-D142F7EAAB85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49">
              <a:extLst>
                <a:ext uri="{FF2B5EF4-FFF2-40B4-BE49-F238E27FC236}">
                  <a16:creationId xmlns:a16="http://schemas.microsoft.com/office/drawing/2014/main" id="{BA55C6E0-F7B7-EBA3-2E73-C221A1155B4B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49">
              <a:extLst>
                <a:ext uri="{FF2B5EF4-FFF2-40B4-BE49-F238E27FC236}">
                  <a16:creationId xmlns:a16="http://schemas.microsoft.com/office/drawing/2014/main" id="{E3D70A3E-6835-420C-98E2-D700B472958D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49">
              <a:extLst>
                <a:ext uri="{FF2B5EF4-FFF2-40B4-BE49-F238E27FC236}">
                  <a16:creationId xmlns:a16="http://schemas.microsoft.com/office/drawing/2014/main" id="{BAF7D6A2-8BB3-6C49-85B3-89E77475FFE6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49">
              <a:extLst>
                <a:ext uri="{FF2B5EF4-FFF2-40B4-BE49-F238E27FC236}">
                  <a16:creationId xmlns:a16="http://schemas.microsoft.com/office/drawing/2014/main" id="{5CE8C2BD-EF36-8658-BE08-927CE2E3FDC4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49">
              <a:extLst>
                <a:ext uri="{FF2B5EF4-FFF2-40B4-BE49-F238E27FC236}">
                  <a16:creationId xmlns:a16="http://schemas.microsoft.com/office/drawing/2014/main" id="{D423BB68-BE2A-3539-691F-3634B80836DE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49">
              <a:extLst>
                <a:ext uri="{FF2B5EF4-FFF2-40B4-BE49-F238E27FC236}">
                  <a16:creationId xmlns:a16="http://schemas.microsoft.com/office/drawing/2014/main" id="{D5BDA374-38DB-37F2-F10B-47B26EEE9F2F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49">
              <a:extLst>
                <a:ext uri="{FF2B5EF4-FFF2-40B4-BE49-F238E27FC236}">
                  <a16:creationId xmlns:a16="http://schemas.microsoft.com/office/drawing/2014/main" id="{400FFDFC-8937-F193-55B9-F488AD4F23B1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49">
              <a:extLst>
                <a:ext uri="{FF2B5EF4-FFF2-40B4-BE49-F238E27FC236}">
                  <a16:creationId xmlns:a16="http://schemas.microsoft.com/office/drawing/2014/main" id="{D39D685A-0BB0-9C5E-01E0-BECD80D9267F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49">
              <a:extLst>
                <a:ext uri="{FF2B5EF4-FFF2-40B4-BE49-F238E27FC236}">
                  <a16:creationId xmlns:a16="http://schemas.microsoft.com/office/drawing/2014/main" id="{101E11D0-28AA-86DD-14D7-28CF33F86FF8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49">
              <a:extLst>
                <a:ext uri="{FF2B5EF4-FFF2-40B4-BE49-F238E27FC236}">
                  <a16:creationId xmlns:a16="http://schemas.microsoft.com/office/drawing/2014/main" id="{02BD792F-14DA-FA62-A1F2-5681916CA627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49">
              <a:extLst>
                <a:ext uri="{FF2B5EF4-FFF2-40B4-BE49-F238E27FC236}">
                  <a16:creationId xmlns:a16="http://schemas.microsoft.com/office/drawing/2014/main" id="{49AFC9B7-94A6-BD52-45A7-DAF8C6B9FC0A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49">
              <a:extLst>
                <a:ext uri="{FF2B5EF4-FFF2-40B4-BE49-F238E27FC236}">
                  <a16:creationId xmlns:a16="http://schemas.microsoft.com/office/drawing/2014/main" id="{C6FF6D85-C021-BCAB-BE95-ECDC754098D3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49">
              <a:extLst>
                <a:ext uri="{FF2B5EF4-FFF2-40B4-BE49-F238E27FC236}">
                  <a16:creationId xmlns:a16="http://schemas.microsoft.com/office/drawing/2014/main" id="{60D0BE3C-89DA-98C0-1055-FAF03BA0601F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49">
              <a:extLst>
                <a:ext uri="{FF2B5EF4-FFF2-40B4-BE49-F238E27FC236}">
                  <a16:creationId xmlns:a16="http://schemas.microsoft.com/office/drawing/2014/main" id="{062BBCE5-09D1-D496-08EB-F33CD6444B02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49">
              <a:extLst>
                <a:ext uri="{FF2B5EF4-FFF2-40B4-BE49-F238E27FC236}">
                  <a16:creationId xmlns:a16="http://schemas.microsoft.com/office/drawing/2014/main" id="{FA1B509B-61C4-E38E-2706-FDFDF0CADA31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49">
              <a:extLst>
                <a:ext uri="{FF2B5EF4-FFF2-40B4-BE49-F238E27FC236}">
                  <a16:creationId xmlns:a16="http://schemas.microsoft.com/office/drawing/2014/main" id="{77E42CD2-B3E2-18CC-D429-FFAFE987E5B3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49">
              <a:extLst>
                <a:ext uri="{FF2B5EF4-FFF2-40B4-BE49-F238E27FC236}">
                  <a16:creationId xmlns:a16="http://schemas.microsoft.com/office/drawing/2014/main" id="{D9BFDB04-5227-F302-98F4-E1AE7E981655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2958;p49">
            <a:extLst>
              <a:ext uri="{FF2B5EF4-FFF2-40B4-BE49-F238E27FC236}">
                <a16:creationId xmlns:a16="http://schemas.microsoft.com/office/drawing/2014/main" id="{B1E63734-2F52-3DE8-4DB3-0560EE536918}"/>
              </a:ext>
            </a:extLst>
          </p:cNvPr>
          <p:cNvGrpSpPr/>
          <p:nvPr/>
        </p:nvGrpSpPr>
        <p:grpSpPr>
          <a:xfrm>
            <a:off x="11602282" y="5521594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138" name="Google Shape;2959;p49">
              <a:extLst>
                <a:ext uri="{FF2B5EF4-FFF2-40B4-BE49-F238E27FC236}">
                  <a16:creationId xmlns:a16="http://schemas.microsoft.com/office/drawing/2014/main" id="{9BB7746F-F025-30CF-CC77-BBC2BFFE3A34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60;p49">
              <a:extLst>
                <a:ext uri="{FF2B5EF4-FFF2-40B4-BE49-F238E27FC236}">
                  <a16:creationId xmlns:a16="http://schemas.microsoft.com/office/drawing/2014/main" id="{6FC59E20-3290-70C1-E04E-6F15B6BDD021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2955;p49">
            <a:extLst>
              <a:ext uri="{FF2B5EF4-FFF2-40B4-BE49-F238E27FC236}">
                <a16:creationId xmlns:a16="http://schemas.microsoft.com/office/drawing/2014/main" id="{7BBBBCD1-8C27-B6B7-3ED1-BE899456337D}"/>
              </a:ext>
            </a:extLst>
          </p:cNvPr>
          <p:cNvGrpSpPr/>
          <p:nvPr/>
        </p:nvGrpSpPr>
        <p:grpSpPr>
          <a:xfrm>
            <a:off x="1652832" y="636626"/>
            <a:ext cx="373125" cy="345125"/>
            <a:chOff x="469863" y="3691475"/>
            <a:chExt cx="373125" cy="345125"/>
          </a:xfrm>
          <a:solidFill>
            <a:srgbClr val="FFFF00"/>
          </a:solidFill>
        </p:grpSpPr>
        <p:sp>
          <p:nvSpPr>
            <p:cNvPr id="141" name="Google Shape;2956;p49">
              <a:extLst>
                <a:ext uri="{FF2B5EF4-FFF2-40B4-BE49-F238E27FC236}">
                  <a16:creationId xmlns:a16="http://schemas.microsoft.com/office/drawing/2014/main" id="{39EBFD76-B14C-4CC8-386C-D3FEE806F02D}"/>
                </a:ext>
              </a:extLst>
            </p:cNvPr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57;p49">
              <a:extLst>
                <a:ext uri="{FF2B5EF4-FFF2-40B4-BE49-F238E27FC236}">
                  <a16:creationId xmlns:a16="http://schemas.microsoft.com/office/drawing/2014/main" id="{A59AF4F9-E7D6-D99E-F184-9A795C5FC3B4}"/>
                </a:ext>
              </a:extLst>
            </p:cNvPr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3896;p55">
            <a:extLst>
              <a:ext uri="{FF2B5EF4-FFF2-40B4-BE49-F238E27FC236}">
                <a16:creationId xmlns:a16="http://schemas.microsoft.com/office/drawing/2014/main" id="{93417E82-489A-162B-4582-42F12CCD2B4E}"/>
              </a:ext>
            </a:extLst>
          </p:cNvPr>
          <p:cNvGrpSpPr/>
          <p:nvPr/>
        </p:nvGrpSpPr>
        <p:grpSpPr>
          <a:xfrm>
            <a:off x="9991" y="817075"/>
            <a:ext cx="1773158" cy="818659"/>
            <a:chOff x="1710775" y="296727"/>
            <a:chExt cx="1773158" cy="818659"/>
          </a:xfrm>
        </p:grpSpPr>
        <p:sp>
          <p:nvSpPr>
            <p:cNvPr id="144" name="Google Shape;3897;p55">
              <a:extLst>
                <a:ext uri="{FF2B5EF4-FFF2-40B4-BE49-F238E27FC236}">
                  <a16:creationId xmlns:a16="http://schemas.microsoft.com/office/drawing/2014/main" id="{8FD16EEB-DE44-4C95-14D1-471B0459CC5A}"/>
                </a:ext>
              </a:extLst>
            </p:cNvPr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98;p55">
              <a:extLst>
                <a:ext uri="{FF2B5EF4-FFF2-40B4-BE49-F238E27FC236}">
                  <a16:creationId xmlns:a16="http://schemas.microsoft.com/office/drawing/2014/main" id="{8BC6EB47-C6D6-E17F-5BE4-20FEB940160B}"/>
                </a:ext>
              </a:extLst>
            </p:cNvPr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99;p55">
              <a:extLst>
                <a:ext uri="{FF2B5EF4-FFF2-40B4-BE49-F238E27FC236}">
                  <a16:creationId xmlns:a16="http://schemas.microsoft.com/office/drawing/2014/main" id="{535BBA1B-E6C5-3AFB-4E76-FA54EA28FC4B}"/>
                </a:ext>
              </a:extLst>
            </p:cNvPr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00;p55">
              <a:extLst>
                <a:ext uri="{FF2B5EF4-FFF2-40B4-BE49-F238E27FC236}">
                  <a16:creationId xmlns:a16="http://schemas.microsoft.com/office/drawing/2014/main" id="{8A5CC7ED-DD2D-65E6-AA5F-868E40395EA2}"/>
                </a:ext>
              </a:extLst>
            </p:cNvPr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1;p55">
              <a:extLst>
                <a:ext uri="{FF2B5EF4-FFF2-40B4-BE49-F238E27FC236}">
                  <a16:creationId xmlns:a16="http://schemas.microsoft.com/office/drawing/2014/main" id="{3016E686-6AC2-A9B7-B4A4-E6C0D7AD6B02}"/>
                </a:ext>
              </a:extLst>
            </p:cNvPr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02;p55">
              <a:extLst>
                <a:ext uri="{FF2B5EF4-FFF2-40B4-BE49-F238E27FC236}">
                  <a16:creationId xmlns:a16="http://schemas.microsoft.com/office/drawing/2014/main" id="{D673FF31-8800-170D-F068-2F6A1F17CC32}"/>
                </a:ext>
              </a:extLst>
            </p:cNvPr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03;p55">
              <a:extLst>
                <a:ext uri="{FF2B5EF4-FFF2-40B4-BE49-F238E27FC236}">
                  <a16:creationId xmlns:a16="http://schemas.microsoft.com/office/drawing/2014/main" id="{8045DC11-6F0E-2259-56F9-A22866518D43}"/>
                </a:ext>
              </a:extLst>
            </p:cNvPr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04;p55">
              <a:extLst>
                <a:ext uri="{FF2B5EF4-FFF2-40B4-BE49-F238E27FC236}">
                  <a16:creationId xmlns:a16="http://schemas.microsoft.com/office/drawing/2014/main" id="{5BD8C2E4-02BD-15BF-528F-5CD84A718F5C}"/>
                </a:ext>
              </a:extLst>
            </p:cNvPr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05;p55">
              <a:extLst>
                <a:ext uri="{FF2B5EF4-FFF2-40B4-BE49-F238E27FC236}">
                  <a16:creationId xmlns:a16="http://schemas.microsoft.com/office/drawing/2014/main" id="{9A8C49F8-8E63-75F3-EA10-BD25890C5DAD}"/>
                </a:ext>
              </a:extLst>
            </p:cNvPr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06;p55">
              <a:extLst>
                <a:ext uri="{FF2B5EF4-FFF2-40B4-BE49-F238E27FC236}">
                  <a16:creationId xmlns:a16="http://schemas.microsoft.com/office/drawing/2014/main" id="{946A61CF-2EC2-7FF7-9C16-5D18C1B5CD59}"/>
                </a:ext>
              </a:extLst>
            </p:cNvPr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07;p55">
              <a:extLst>
                <a:ext uri="{FF2B5EF4-FFF2-40B4-BE49-F238E27FC236}">
                  <a16:creationId xmlns:a16="http://schemas.microsoft.com/office/drawing/2014/main" id="{C76BB1E0-B6F7-DBA2-12D2-9A8076ADBB57}"/>
                </a:ext>
              </a:extLst>
            </p:cNvPr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08;p55">
              <a:extLst>
                <a:ext uri="{FF2B5EF4-FFF2-40B4-BE49-F238E27FC236}">
                  <a16:creationId xmlns:a16="http://schemas.microsoft.com/office/drawing/2014/main" id="{58009157-78CF-8477-EEDC-6E83FC54313B}"/>
                </a:ext>
              </a:extLst>
            </p:cNvPr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09;p55">
              <a:extLst>
                <a:ext uri="{FF2B5EF4-FFF2-40B4-BE49-F238E27FC236}">
                  <a16:creationId xmlns:a16="http://schemas.microsoft.com/office/drawing/2014/main" id="{821EB5A6-2327-AE85-34F6-AD9535ADBCBC}"/>
                </a:ext>
              </a:extLst>
            </p:cNvPr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10;p55">
              <a:extLst>
                <a:ext uri="{FF2B5EF4-FFF2-40B4-BE49-F238E27FC236}">
                  <a16:creationId xmlns:a16="http://schemas.microsoft.com/office/drawing/2014/main" id="{7F650E9C-8736-4D21-30C5-8773093C832B}"/>
                </a:ext>
              </a:extLst>
            </p:cNvPr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11;p55">
              <a:extLst>
                <a:ext uri="{FF2B5EF4-FFF2-40B4-BE49-F238E27FC236}">
                  <a16:creationId xmlns:a16="http://schemas.microsoft.com/office/drawing/2014/main" id="{25429934-38D2-9B01-A81B-09C8BA029AF1}"/>
                </a:ext>
              </a:extLst>
            </p:cNvPr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12;p55">
              <a:extLst>
                <a:ext uri="{FF2B5EF4-FFF2-40B4-BE49-F238E27FC236}">
                  <a16:creationId xmlns:a16="http://schemas.microsoft.com/office/drawing/2014/main" id="{DFEB3A4C-7CB3-3969-5CBA-8B8672EC82E7}"/>
                </a:ext>
              </a:extLst>
            </p:cNvPr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13;p55">
              <a:extLst>
                <a:ext uri="{FF2B5EF4-FFF2-40B4-BE49-F238E27FC236}">
                  <a16:creationId xmlns:a16="http://schemas.microsoft.com/office/drawing/2014/main" id="{5C1C083B-6D09-5093-2B1E-BDB1E797CDB2}"/>
                </a:ext>
              </a:extLst>
            </p:cNvPr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14;p55">
              <a:extLst>
                <a:ext uri="{FF2B5EF4-FFF2-40B4-BE49-F238E27FC236}">
                  <a16:creationId xmlns:a16="http://schemas.microsoft.com/office/drawing/2014/main" id="{835790A5-B546-0110-C7BA-C72A9E99AC60}"/>
                </a:ext>
              </a:extLst>
            </p:cNvPr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15;p55">
              <a:extLst>
                <a:ext uri="{FF2B5EF4-FFF2-40B4-BE49-F238E27FC236}">
                  <a16:creationId xmlns:a16="http://schemas.microsoft.com/office/drawing/2014/main" id="{9AFB3A6D-3591-6161-05D1-E7771FEEE109}"/>
                </a:ext>
              </a:extLst>
            </p:cNvPr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6;p55">
              <a:extLst>
                <a:ext uri="{FF2B5EF4-FFF2-40B4-BE49-F238E27FC236}">
                  <a16:creationId xmlns:a16="http://schemas.microsoft.com/office/drawing/2014/main" id="{26A17A34-3B3D-55CE-94E5-01A3130549E4}"/>
                </a:ext>
              </a:extLst>
            </p:cNvPr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17;p55">
              <a:extLst>
                <a:ext uri="{FF2B5EF4-FFF2-40B4-BE49-F238E27FC236}">
                  <a16:creationId xmlns:a16="http://schemas.microsoft.com/office/drawing/2014/main" id="{97E8A5F8-FCBB-AE20-561C-19BCAB7295E1}"/>
                </a:ext>
              </a:extLst>
            </p:cNvPr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18;p55">
              <a:extLst>
                <a:ext uri="{FF2B5EF4-FFF2-40B4-BE49-F238E27FC236}">
                  <a16:creationId xmlns:a16="http://schemas.microsoft.com/office/drawing/2014/main" id="{7BBC21F6-6771-CF1E-8737-508A8C1F494E}"/>
                </a:ext>
              </a:extLst>
            </p:cNvPr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19;p55">
              <a:extLst>
                <a:ext uri="{FF2B5EF4-FFF2-40B4-BE49-F238E27FC236}">
                  <a16:creationId xmlns:a16="http://schemas.microsoft.com/office/drawing/2014/main" id="{60369340-4D83-31FE-86BA-A32DFC2EAFD9}"/>
                </a:ext>
              </a:extLst>
            </p:cNvPr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0;p55">
              <a:extLst>
                <a:ext uri="{FF2B5EF4-FFF2-40B4-BE49-F238E27FC236}">
                  <a16:creationId xmlns:a16="http://schemas.microsoft.com/office/drawing/2014/main" id="{5083A0ED-38AB-8CDC-1FD5-3F67EFC0252A}"/>
                </a:ext>
              </a:extLst>
            </p:cNvPr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1;p55">
              <a:extLst>
                <a:ext uri="{FF2B5EF4-FFF2-40B4-BE49-F238E27FC236}">
                  <a16:creationId xmlns:a16="http://schemas.microsoft.com/office/drawing/2014/main" id="{9F5006B9-6997-E45C-FB76-B56D392A6DE6}"/>
                </a:ext>
              </a:extLst>
            </p:cNvPr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22;p55">
              <a:extLst>
                <a:ext uri="{FF2B5EF4-FFF2-40B4-BE49-F238E27FC236}">
                  <a16:creationId xmlns:a16="http://schemas.microsoft.com/office/drawing/2014/main" id="{9A1FC29C-2478-D8B5-8DA0-ED9D49C88087}"/>
                </a:ext>
              </a:extLst>
            </p:cNvPr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23;p55">
              <a:extLst>
                <a:ext uri="{FF2B5EF4-FFF2-40B4-BE49-F238E27FC236}">
                  <a16:creationId xmlns:a16="http://schemas.microsoft.com/office/drawing/2014/main" id="{1E4F89D4-78B1-530F-2041-151B0772954B}"/>
                </a:ext>
              </a:extLst>
            </p:cNvPr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24;p55">
              <a:extLst>
                <a:ext uri="{FF2B5EF4-FFF2-40B4-BE49-F238E27FC236}">
                  <a16:creationId xmlns:a16="http://schemas.microsoft.com/office/drawing/2014/main" id="{735369AB-A959-72D4-06F2-456E76B4F1B8}"/>
                </a:ext>
              </a:extLst>
            </p:cNvPr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25;p55">
              <a:extLst>
                <a:ext uri="{FF2B5EF4-FFF2-40B4-BE49-F238E27FC236}">
                  <a16:creationId xmlns:a16="http://schemas.microsoft.com/office/drawing/2014/main" id="{CE1F899F-CF93-7B63-1797-63BE0CBE4348}"/>
                </a:ext>
              </a:extLst>
            </p:cNvPr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26;p55">
              <a:extLst>
                <a:ext uri="{FF2B5EF4-FFF2-40B4-BE49-F238E27FC236}">
                  <a16:creationId xmlns:a16="http://schemas.microsoft.com/office/drawing/2014/main" id="{629A7160-F7B3-4E21-330E-4F81804AEBA0}"/>
                </a:ext>
              </a:extLst>
            </p:cNvPr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27;p55">
              <a:extLst>
                <a:ext uri="{FF2B5EF4-FFF2-40B4-BE49-F238E27FC236}">
                  <a16:creationId xmlns:a16="http://schemas.microsoft.com/office/drawing/2014/main" id="{B10990DB-4F3D-A294-C524-C03DB68E2A0C}"/>
                </a:ext>
              </a:extLst>
            </p:cNvPr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28;p55">
              <a:extLst>
                <a:ext uri="{FF2B5EF4-FFF2-40B4-BE49-F238E27FC236}">
                  <a16:creationId xmlns:a16="http://schemas.microsoft.com/office/drawing/2014/main" id="{2161C304-A827-7B3D-61E2-84499CD7E7D7}"/>
                </a:ext>
              </a:extLst>
            </p:cNvPr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0A125F1-A5FD-E448-5D13-F245B2C41A44}"/>
              </a:ext>
            </a:extLst>
          </p:cNvPr>
          <p:cNvSpPr txBox="1"/>
          <p:nvPr/>
        </p:nvSpPr>
        <p:spPr>
          <a:xfrm>
            <a:off x="2476238" y="112575"/>
            <a:ext cx="8881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  <p:grpSp>
        <p:nvGrpSpPr>
          <p:cNvPr id="2" name="Google Shape;2921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8D25F2-8C7B-77FF-5A4E-BD21AADA8D23}"/>
              </a:ext>
            </a:extLst>
          </p:cNvPr>
          <p:cNvGrpSpPr/>
          <p:nvPr/>
        </p:nvGrpSpPr>
        <p:grpSpPr>
          <a:xfrm>
            <a:off x="10430540" y="2222506"/>
            <a:ext cx="814400" cy="1093000"/>
            <a:chOff x="7559750" y="1690838"/>
            <a:chExt cx="814400" cy="1093000"/>
          </a:xfrm>
        </p:grpSpPr>
        <p:sp>
          <p:nvSpPr>
            <p:cNvPr id="4" name="Google Shape;2922;p49">
              <a:extLst>
                <a:ext uri="{FF2B5EF4-FFF2-40B4-BE49-F238E27FC236}">
                  <a16:creationId xmlns:a16="http://schemas.microsoft.com/office/drawing/2014/main" id="{ABE5BF68-5169-AFE2-D7C6-61597BBEA8A3}"/>
                </a:ext>
              </a:extLst>
            </p:cNvPr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23;p49">
              <a:extLst>
                <a:ext uri="{FF2B5EF4-FFF2-40B4-BE49-F238E27FC236}">
                  <a16:creationId xmlns:a16="http://schemas.microsoft.com/office/drawing/2014/main" id="{84181DFC-EB65-0769-494E-85C1AFB0F6F6}"/>
                </a:ext>
              </a:extLst>
            </p:cNvPr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24;p49">
              <a:extLst>
                <a:ext uri="{FF2B5EF4-FFF2-40B4-BE49-F238E27FC236}">
                  <a16:creationId xmlns:a16="http://schemas.microsoft.com/office/drawing/2014/main" id="{BC236E8E-C5D6-CE82-9D91-9603296D8B51}"/>
                </a:ext>
              </a:extLst>
            </p:cNvPr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25;p49">
              <a:extLst>
                <a:ext uri="{FF2B5EF4-FFF2-40B4-BE49-F238E27FC236}">
                  <a16:creationId xmlns:a16="http://schemas.microsoft.com/office/drawing/2014/main" id="{DEEA3C46-5869-3113-4423-9C3C3C40F6B0}"/>
                </a:ext>
              </a:extLst>
            </p:cNvPr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26;p49">
              <a:extLst>
                <a:ext uri="{FF2B5EF4-FFF2-40B4-BE49-F238E27FC236}">
                  <a16:creationId xmlns:a16="http://schemas.microsoft.com/office/drawing/2014/main" id="{79C8C970-0616-3BA7-0F1C-900355186C18}"/>
                </a:ext>
              </a:extLst>
            </p:cNvPr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27;p49">
              <a:extLst>
                <a:ext uri="{FF2B5EF4-FFF2-40B4-BE49-F238E27FC236}">
                  <a16:creationId xmlns:a16="http://schemas.microsoft.com/office/drawing/2014/main" id="{1EC45526-CEF0-238B-EEC9-62EF1EE4393D}"/>
                </a:ext>
              </a:extLst>
            </p:cNvPr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28;p49">
              <a:extLst>
                <a:ext uri="{FF2B5EF4-FFF2-40B4-BE49-F238E27FC236}">
                  <a16:creationId xmlns:a16="http://schemas.microsoft.com/office/drawing/2014/main" id="{4B827EE6-FAF7-986E-094A-89B38BEE5A00}"/>
                </a:ext>
              </a:extLst>
            </p:cNvPr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29;p49">
              <a:extLst>
                <a:ext uri="{FF2B5EF4-FFF2-40B4-BE49-F238E27FC236}">
                  <a16:creationId xmlns:a16="http://schemas.microsoft.com/office/drawing/2014/main" id="{9DB6C612-3356-3602-16ED-9456FF298135}"/>
                </a:ext>
              </a:extLst>
            </p:cNvPr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30;p49">
              <a:extLst>
                <a:ext uri="{FF2B5EF4-FFF2-40B4-BE49-F238E27FC236}">
                  <a16:creationId xmlns:a16="http://schemas.microsoft.com/office/drawing/2014/main" id="{EBD2535B-3DF8-C7B4-803C-CDDF6FFDFAC0}"/>
                </a:ext>
              </a:extLst>
            </p:cNvPr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31;p49">
              <a:extLst>
                <a:ext uri="{FF2B5EF4-FFF2-40B4-BE49-F238E27FC236}">
                  <a16:creationId xmlns:a16="http://schemas.microsoft.com/office/drawing/2014/main" id="{32B717C8-5460-4E75-5901-EDBECE8BE77E}"/>
                </a:ext>
              </a:extLst>
            </p:cNvPr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32;p49">
              <a:extLst>
                <a:ext uri="{FF2B5EF4-FFF2-40B4-BE49-F238E27FC236}">
                  <a16:creationId xmlns:a16="http://schemas.microsoft.com/office/drawing/2014/main" id="{08D5C68F-3E57-AF74-1F0A-2C04654DA58D}"/>
                </a:ext>
              </a:extLst>
            </p:cNvPr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33;p49">
              <a:extLst>
                <a:ext uri="{FF2B5EF4-FFF2-40B4-BE49-F238E27FC236}">
                  <a16:creationId xmlns:a16="http://schemas.microsoft.com/office/drawing/2014/main" id="{AAAA4ED6-A7BC-F664-8D39-9F8A59EE95E2}"/>
                </a:ext>
              </a:extLst>
            </p:cNvPr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34;p49">
              <a:extLst>
                <a:ext uri="{FF2B5EF4-FFF2-40B4-BE49-F238E27FC236}">
                  <a16:creationId xmlns:a16="http://schemas.microsoft.com/office/drawing/2014/main" id="{3D9D597F-483F-9DB4-7FA1-BE9720804BA3}"/>
                </a:ext>
              </a:extLst>
            </p:cNvPr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35;p49">
              <a:extLst>
                <a:ext uri="{FF2B5EF4-FFF2-40B4-BE49-F238E27FC236}">
                  <a16:creationId xmlns:a16="http://schemas.microsoft.com/office/drawing/2014/main" id="{46707E8C-7753-8BAF-6CAE-E427F738C81E}"/>
                </a:ext>
              </a:extLst>
            </p:cNvPr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36;p49">
              <a:extLst>
                <a:ext uri="{FF2B5EF4-FFF2-40B4-BE49-F238E27FC236}">
                  <a16:creationId xmlns:a16="http://schemas.microsoft.com/office/drawing/2014/main" id="{92DBF297-3F8A-8A8C-8C8B-C7F28011FCB3}"/>
                </a:ext>
              </a:extLst>
            </p:cNvPr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37;p49">
              <a:extLst>
                <a:ext uri="{FF2B5EF4-FFF2-40B4-BE49-F238E27FC236}">
                  <a16:creationId xmlns:a16="http://schemas.microsoft.com/office/drawing/2014/main" id="{62F9BBD3-4AB3-632E-9ADC-00E1B4E04CC0}"/>
                </a:ext>
              </a:extLst>
            </p:cNvPr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38;p49">
              <a:extLst>
                <a:ext uri="{FF2B5EF4-FFF2-40B4-BE49-F238E27FC236}">
                  <a16:creationId xmlns:a16="http://schemas.microsoft.com/office/drawing/2014/main" id="{2C66CFE3-1892-5B42-1A0B-38B914615DEF}"/>
                </a:ext>
              </a:extLst>
            </p:cNvPr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39;p49">
              <a:extLst>
                <a:ext uri="{FF2B5EF4-FFF2-40B4-BE49-F238E27FC236}">
                  <a16:creationId xmlns:a16="http://schemas.microsoft.com/office/drawing/2014/main" id="{B6E0C534-60C9-AA48-213A-037543E1DE2E}"/>
                </a:ext>
              </a:extLst>
            </p:cNvPr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40;p49">
              <a:extLst>
                <a:ext uri="{FF2B5EF4-FFF2-40B4-BE49-F238E27FC236}">
                  <a16:creationId xmlns:a16="http://schemas.microsoft.com/office/drawing/2014/main" id="{29316864-731E-3951-7BBA-3BE4363F7A14}"/>
                </a:ext>
              </a:extLst>
            </p:cNvPr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41;p49">
              <a:extLst>
                <a:ext uri="{FF2B5EF4-FFF2-40B4-BE49-F238E27FC236}">
                  <a16:creationId xmlns:a16="http://schemas.microsoft.com/office/drawing/2014/main" id="{1A56A035-2174-029B-4546-C0DC5670119A}"/>
                </a:ext>
              </a:extLst>
            </p:cNvPr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42;p49">
              <a:extLst>
                <a:ext uri="{FF2B5EF4-FFF2-40B4-BE49-F238E27FC236}">
                  <a16:creationId xmlns:a16="http://schemas.microsoft.com/office/drawing/2014/main" id="{6B765340-4293-EF17-7136-BBD2CB218F87}"/>
                </a:ext>
              </a:extLst>
            </p:cNvPr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43;p49">
              <a:extLst>
                <a:ext uri="{FF2B5EF4-FFF2-40B4-BE49-F238E27FC236}">
                  <a16:creationId xmlns:a16="http://schemas.microsoft.com/office/drawing/2014/main" id="{926087A5-0CC1-0063-CD96-E5BACFFA813C}"/>
                </a:ext>
              </a:extLst>
            </p:cNvPr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44;p49">
              <a:extLst>
                <a:ext uri="{FF2B5EF4-FFF2-40B4-BE49-F238E27FC236}">
                  <a16:creationId xmlns:a16="http://schemas.microsoft.com/office/drawing/2014/main" id="{23673400-5EDD-E1CD-4F05-DCC2190DEE06}"/>
                </a:ext>
              </a:extLst>
            </p:cNvPr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45;p49">
              <a:extLst>
                <a:ext uri="{FF2B5EF4-FFF2-40B4-BE49-F238E27FC236}">
                  <a16:creationId xmlns:a16="http://schemas.microsoft.com/office/drawing/2014/main" id="{94E184F1-6E61-167C-BA0B-5916364FB077}"/>
                </a:ext>
              </a:extLst>
            </p:cNvPr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46;p49">
              <a:extLst>
                <a:ext uri="{FF2B5EF4-FFF2-40B4-BE49-F238E27FC236}">
                  <a16:creationId xmlns:a16="http://schemas.microsoft.com/office/drawing/2014/main" id="{12DB9FAC-15BA-B9B5-39E2-F2EC8E12C568}"/>
                </a:ext>
              </a:extLst>
            </p:cNvPr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47;p49">
              <a:extLst>
                <a:ext uri="{FF2B5EF4-FFF2-40B4-BE49-F238E27FC236}">
                  <a16:creationId xmlns:a16="http://schemas.microsoft.com/office/drawing/2014/main" id="{CCEFC49D-221F-3A07-A1F9-A5DDAC1BF0C2}"/>
                </a:ext>
              </a:extLst>
            </p:cNvPr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48;p49">
              <a:extLst>
                <a:ext uri="{FF2B5EF4-FFF2-40B4-BE49-F238E27FC236}">
                  <a16:creationId xmlns:a16="http://schemas.microsoft.com/office/drawing/2014/main" id="{24E4FC12-5AE4-7B85-B897-77724C4DE06F}"/>
                </a:ext>
              </a:extLst>
            </p:cNvPr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49;p49">
              <a:extLst>
                <a:ext uri="{FF2B5EF4-FFF2-40B4-BE49-F238E27FC236}">
                  <a16:creationId xmlns:a16="http://schemas.microsoft.com/office/drawing/2014/main" id="{BF74948D-B4CB-F50B-2E4A-178B4BA235C5}"/>
                </a:ext>
              </a:extLst>
            </p:cNvPr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50;p49">
              <a:extLst>
                <a:ext uri="{FF2B5EF4-FFF2-40B4-BE49-F238E27FC236}">
                  <a16:creationId xmlns:a16="http://schemas.microsoft.com/office/drawing/2014/main" id="{7C0E3660-4154-2CE4-5CBB-7C1FD22F3DD8}"/>
                </a:ext>
              </a:extLst>
            </p:cNvPr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51;p49">
              <a:extLst>
                <a:ext uri="{FF2B5EF4-FFF2-40B4-BE49-F238E27FC236}">
                  <a16:creationId xmlns:a16="http://schemas.microsoft.com/office/drawing/2014/main" id="{B94F052F-4426-7B3D-7DF8-2558C019931F}"/>
                </a:ext>
              </a:extLst>
            </p:cNvPr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52;p49">
              <a:extLst>
                <a:ext uri="{FF2B5EF4-FFF2-40B4-BE49-F238E27FC236}">
                  <a16:creationId xmlns:a16="http://schemas.microsoft.com/office/drawing/2014/main" id="{CA0AA891-8C68-6455-FBAF-F39573634C05}"/>
                </a:ext>
              </a:extLst>
            </p:cNvPr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53;p49">
              <a:extLst>
                <a:ext uri="{FF2B5EF4-FFF2-40B4-BE49-F238E27FC236}">
                  <a16:creationId xmlns:a16="http://schemas.microsoft.com/office/drawing/2014/main" id="{858209D3-7055-E5ED-129B-B4C2F2B340A5}"/>
                </a:ext>
              </a:extLst>
            </p:cNvPr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54;p49">
              <a:extLst>
                <a:ext uri="{FF2B5EF4-FFF2-40B4-BE49-F238E27FC236}">
                  <a16:creationId xmlns:a16="http://schemas.microsoft.com/office/drawing/2014/main" id="{5B8D41DE-110C-A0D0-7E84-EDB08136F150}"/>
                </a:ext>
              </a:extLst>
            </p:cNvPr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955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A4109B-0ED7-85F8-EC43-34FCA3BA5D39}"/>
              </a:ext>
            </a:extLst>
          </p:cNvPr>
          <p:cNvGrpSpPr/>
          <p:nvPr/>
        </p:nvGrpSpPr>
        <p:grpSpPr>
          <a:xfrm>
            <a:off x="1575075" y="4000264"/>
            <a:ext cx="373125" cy="345125"/>
            <a:chOff x="469863" y="3691475"/>
            <a:chExt cx="373125" cy="345125"/>
          </a:xfrm>
          <a:solidFill>
            <a:srgbClr val="FFFF00"/>
          </a:solidFill>
        </p:grpSpPr>
        <p:sp>
          <p:nvSpPr>
            <p:cNvPr id="40" name="Google Shape;2956;p49">
              <a:extLst>
                <a:ext uri="{FF2B5EF4-FFF2-40B4-BE49-F238E27FC236}">
                  <a16:creationId xmlns:a16="http://schemas.microsoft.com/office/drawing/2014/main" id="{958299DD-CCB4-BB41-97DF-616410704D73}"/>
                </a:ext>
              </a:extLst>
            </p:cNvPr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57;p49">
              <a:extLst>
                <a:ext uri="{FF2B5EF4-FFF2-40B4-BE49-F238E27FC236}">
                  <a16:creationId xmlns:a16="http://schemas.microsoft.com/office/drawing/2014/main" id="{A3727DC1-65EF-2B46-C280-55E9395C5568}"/>
                </a:ext>
              </a:extLst>
            </p:cNvPr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958;p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A723B0-7403-6352-BB65-3CCF6DDABC78}"/>
              </a:ext>
            </a:extLst>
          </p:cNvPr>
          <p:cNvGrpSpPr/>
          <p:nvPr/>
        </p:nvGrpSpPr>
        <p:grpSpPr>
          <a:xfrm>
            <a:off x="11113327" y="1898131"/>
            <a:ext cx="373125" cy="345125"/>
            <a:chOff x="8271588" y="765975"/>
            <a:chExt cx="373125" cy="345125"/>
          </a:xfrm>
          <a:solidFill>
            <a:srgbClr val="FFFF00"/>
          </a:solidFill>
        </p:grpSpPr>
        <p:sp>
          <p:nvSpPr>
            <p:cNvPr id="43" name="Google Shape;2959;p49">
              <a:extLst>
                <a:ext uri="{FF2B5EF4-FFF2-40B4-BE49-F238E27FC236}">
                  <a16:creationId xmlns:a16="http://schemas.microsoft.com/office/drawing/2014/main" id="{3E7425AD-4A0E-DED7-B59F-5591C6C9B90E}"/>
                </a:ext>
              </a:extLst>
            </p:cNvPr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60;p49">
              <a:extLst>
                <a:ext uri="{FF2B5EF4-FFF2-40B4-BE49-F238E27FC236}">
                  <a16:creationId xmlns:a16="http://schemas.microsoft.com/office/drawing/2014/main" id="{2ABD21F5-C109-A688-EB82-39778A63D91C}"/>
                </a:ext>
              </a:extLst>
            </p:cNvPr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896;p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818AEB-7CFB-8F22-B233-E49A593F5DDF}"/>
              </a:ext>
            </a:extLst>
          </p:cNvPr>
          <p:cNvGrpSpPr/>
          <p:nvPr/>
        </p:nvGrpSpPr>
        <p:grpSpPr>
          <a:xfrm>
            <a:off x="-67766" y="4180713"/>
            <a:ext cx="1773158" cy="818659"/>
            <a:chOff x="1710775" y="296727"/>
            <a:chExt cx="1773158" cy="818659"/>
          </a:xfrm>
        </p:grpSpPr>
        <p:sp>
          <p:nvSpPr>
            <p:cNvPr id="46" name="Google Shape;3897;p55">
              <a:extLst>
                <a:ext uri="{FF2B5EF4-FFF2-40B4-BE49-F238E27FC236}">
                  <a16:creationId xmlns:a16="http://schemas.microsoft.com/office/drawing/2014/main" id="{7C70B82D-C281-8D17-B534-ECC6CB92E775}"/>
                </a:ext>
              </a:extLst>
            </p:cNvPr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98;p55">
              <a:extLst>
                <a:ext uri="{FF2B5EF4-FFF2-40B4-BE49-F238E27FC236}">
                  <a16:creationId xmlns:a16="http://schemas.microsoft.com/office/drawing/2014/main" id="{94933D2B-083A-E6E4-3506-FC0E86F7CF0A}"/>
                </a:ext>
              </a:extLst>
            </p:cNvPr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9;p55">
              <a:extLst>
                <a:ext uri="{FF2B5EF4-FFF2-40B4-BE49-F238E27FC236}">
                  <a16:creationId xmlns:a16="http://schemas.microsoft.com/office/drawing/2014/main" id="{DC5FE0D7-609A-219B-E5FE-DD014216867C}"/>
                </a:ext>
              </a:extLst>
            </p:cNvPr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00;p55">
              <a:extLst>
                <a:ext uri="{FF2B5EF4-FFF2-40B4-BE49-F238E27FC236}">
                  <a16:creationId xmlns:a16="http://schemas.microsoft.com/office/drawing/2014/main" id="{CB5B2578-B2CC-37F7-BB01-A8F1CD3D6BEE}"/>
                </a:ext>
              </a:extLst>
            </p:cNvPr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01;p55">
              <a:extLst>
                <a:ext uri="{FF2B5EF4-FFF2-40B4-BE49-F238E27FC236}">
                  <a16:creationId xmlns:a16="http://schemas.microsoft.com/office/drawing/2014/main" id="{2ADB6F0D-CC00-F82F-1663-F6B8B13FB46E}"/>
                </a:ext>
              </a:extLst>
            </p:cNvPr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02;p55">
              <a:extLst>
                <a:ext uri="{FF2B5EF4-FFF2-40B4-BE49-F238E27FC236}">
                  <a16:creationId xmlns:a16="http://schemas.microsoft.com/office/drawing/2014/main" id="{C7277E4D-3ED3-6EAA-543C-27FB5E437D3D}"/>
                </a:ext>
              </a:extLst>
            </p:cNvPr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03;p55">
              <a:extLst>
                <a:ext uri="{FF2B5EF4-FFF2-40B4-BE49-F238E27FC236}">
                  <a16:creationId xmlns:a16="http://schemas.microsoft.com/office/drawing/2014/main" id="{EC4271BD-B5B2-9AF2-390D-2ED5E12A261A}"/>
                </a:ext>
              </a:extLst>
            </p:cNvPr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04;p55">
              <a:extLst>
                <a:ext uri="{FF2B5EF4-FFF2-40B4-BE49-F238E27FC236}">
                  <a16:creationId xmlns:a16="http://schemas.microsoft.com/office/drawing/2014/main" id="{5A2E253F-6FFE-8F37-6B13-CD6C49CE09C7}"/>
                </a:ext>
              </a:extLst>
            </p:cNvPr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05;p55">
              <a:extLst>
                <a:ext uri="{FF2B5EF4-FFF2-40B4-BE49-F238E27FC236}">
                  <a16:creationId xmlns:a16="http://schemas.microsoft.com/office/drawing/2014/main" id="{5088F553-78E8-1C44-09AF-7CD1040769FA}"/>
                </a:ext>
              </a:extLst>
            </p:cNvPr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06;p55">
              <a:extLst>
                <a:ext uri="{FF2B5EF4-FFF2-40B4-BE49-F238E27FC236}">
                  <a16:creationId xmlns:a16="http://schemas.microsoft.com/office/drawing/2014/main" id="{C785578E-2D46-C236-4AD8-87E49A4EA7B8}"/>
                </a:ext>
              </a:extLst>
            </p:cNvPr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07;p55">
              <a:extLst>
                <a:ext uri="{FF2B5EF4-FFF2-40B4-BE49-F238E27FC236}">
                  <a16:creationId xmlns:a16="http://schemas.microsoft.com/office/drawing/2014/main" id="{8C9AB35E-B80D-53AB-8216-E9FD2AF28CF7}"/>
                </a:ext>
              </a:extLst>
            </p:cNvPr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08;p55">
              <a:extLst>
                <a:ext uri="{FF2B5EF4-FFF2-40B4-BE49-F238E27FC236}">
                  <a16:creationId xmlns:a16="http://schemas.microsoft.com/office/drawing/2014/main" id="{151FEC56-0180-164B-23C5-B7D393076F12}"/>
                </a:ext>
              </a:extLst>
            </p:cNvPr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09;p55">
              <a:extLst>
                <a:ext uri="{FF2B5EF4-FFF2-40B4-BE49-F238E27FC236}">
                  <a16:creationId xmlns:a16="http://schemas.microsoft.com/office/drawing/2014/main" id="{34507A1A-47E9-2902-9E41-D5C7A43914B4}"/>
                </a:ext>
              </a:extLst>
            </p:cNvPr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10;p55">
              <a:extLst>
                <a:ext uri="{FF2B5EF4-FFF2-40B4-BE49-F238E27FC236}">
                  <a16:creationId xmlns:a16="http://schemas.microsoft.com/office/drawing/2014/main" id="{95C7A4AE-8F1F-CFDE-098A-B4D5F8DDEF16}"/>
                </a:ext>
              </a:extLst>
            </p:cNvPr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11;p55">
              <a:extLst>
                <a:ext uri="{FF2B5EF4-FFF2-40B4-BE49-F238E27FC236}">
                  <a16:creationId xmlns:a16="http://schemas.microsoft.com/office/drawing/2014/main" id="{F12920C8-FD05-9DE6-32F5-57D06F6F5A20}"/>
                </a:ext>
              </a:extLst>
            </p:cNvPr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12;p55">
              <a:extLst>
                <a:ext uri="{FF2B5EF4-FFF2-40B4-BE49-F238E27FC236}">
                  <a16:creationId xmlns:a16="http://schemas.microsoft.com/office/drawing/2014/main" id="{B1EC004A-2A17-37AE-972A-C1503AA9BEAE}"/>
                </a:ext>
              </a:extLst>
            </p:cNvPr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13;p55">
              <a:extLst>
                <a:ext uri="{FF2B5EF4-FFF2-40B4-BE49-F238E27FC236}">
                  <a16:creationId xmlns:a16="http://schemas.microsoft.com/office/drawing/2014/main" id="{F526D96D-64B6-D971-B05C-2DC8BAF4348D}"/>
                </a:ext>
              </a:extLst>
            </p:cNvPr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14;p55">
              <a:extLst>
                <a:ext uri="{FF2B5EF4-FFF2-40B4-BE49-F238E27FC236}">
                  <a16:creationId xmlns:a16="http://schemas.microsoft.com/office/drawing/2014/main" id="{344DD17B-9A04-19B2-9036-9C3631448552}"/>
                </a:ext>
              </a:extLst>
            </p:cNvPr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15;p55">
              <a:extLst>
                <a:ext uri="{FF2B5EF4-FFF2-40B4-BE49-F238E27FC236}">
                  <a16:creationId xmlns:a16="http://schemas.microsoft.com/office/drawing/2014/main" id="{51665078-1F87-BA0A-0D0C-7A535E07CED8}"/>
                </a:ext>
              </a:extLst>
            </p:cNvPr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16;p55">
              <a:extLst>
                <a:ext uri="{FF2B5EF4-FFF2-40B4-BE49-F238E27FC236}">
                  <a16:creationId xmlns:a16="http://schemas.microsoft.com/office/drawing/2014/main" id="{03CCCC66-CEAE-1607-5CC4-BD2D2AAB6CFB}"/>
                </a:ext>
              </a:extLst>
            </p:cNvPr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17;p55">
              <a:extLst>
                <a:ext uri="{FF2B5EF4-FFF2-40B4-BE49-F238E27FC236}">
                  <a16:creationId xmlns:a16="http://schemas.microsoft.com/office/drawing/2014/main" id="{34936197-7B82-C873-F91E-B5FCD47B9E83}"/>
                </a:ext>
              </a:extLst>
            </p:cNvPr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18;p55">
              <a:extLst>
                <a:ext uri="{FF2B5EF4-FFF2-40B4-BE49-F238E27FC236}">
                  <a16:creationId xmlns:a16="http://schemas.microsoft.com/office/drawing/2014/main" id="{9B09B120-1AC6-CD60-6811-0273BE21A2CC}"/>
                </a:ext>
              </a:extLst>
            </p:cNvPr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19;p55">
              <a:extLst>
                <a:ext uri="{FF2B5EF4-FFF2-40B4-BE49-F238E27FC236}">
                  <a16:creationId xmlns:a16="http://schemas.microsoft.com/office/drawing/2014/main" id="{DE64A04A-C74F-3919-7D55-C68CCB95FB39}"/>
                </a:ext>
              </a:extLst>
            </p:cNvPr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20;p55">
              <a:extLst>
                <a:ext uri="{FF2B5EF4-FFF2-40B4-BE49-F238E27FC236}">
                  <a16:creationId xmlns:a16="http://schemas.microsoft.com/office/drawing/2014/main" id="{6D578B4C-240C-CBC5-D166-CDD78578884B}"/>
                </a:ext>
              </a:extLst>
            </p:cNvPr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21;p55">
              <a:extLst>
                <a:ext uri="{FF2B5EF4-FFF2-40B4-BE49-F238E27FC236}">
                  <a16:creationId xmlns:a16="http://schemas.microsoft.com/office/drawing/2014/main" id="{B55EB453-62DF-5D15-069A-EB5DC4B92A50}"/>
                </a:ext>
              </a:extLst>
            </p:cNvPr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22;p55">
              <a:extLst>
                <a:ext uri="{FF2B5EF4-FFF2-40B4-BE49-F238E27FC236}">
                  <a16:creationId xmlns:a16="http://schemas.microsoft.com/office/drawing/2014/main" id="{84290A8E-6A28-18A9-99E8-C73C65415351}"/>
                </a:ext>
              </a:extLst>
            </p:cNvPr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23;p55">
              <a:extLst>
                <a:ext uri="{FF2B5EF4-FFF2-40B4-BE49-F238E27FC236}">
                  <a16:creationId xmlns:a16="http://schemas.microsoft.com/office/drawing/2014/main" id="{F3128EC8-0EBF-BC01-1B92-32FF23892F5C}"/>
                </a:ext>
              </a:extLst>
            </p:cNvPr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24;p55">
              <a:extLst>
                <a:ext uri="{FF2B5EF4-FFF2-40B4-BE49-F238E27FC236}">
                  <a16:creationId xmlns:a16="http://schemas.microsoft.com/office/drawing/2014/main" id="{5B3F2884-547C-B179-83B6-F78DA21A4A2C}"/>
                </a:ext>
              </a:extLst>
            </p:cNvPr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25;p55">
              <a:extLst>
                <a:ext uri="{FF2B5EF4-FFF2-40B4-BE49-F238E27FC236}">
                  <a16:creationId xmlns:a16="http://schemas.microsoft.com/office/drawing/2014/main" id="{AB1E6226-78DE-3994-5A7A-184236D8D5FC}"/>
                </a:ext>
              </a:extLst>
            </p:cNvPr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26;p55">
              <a:extLst>
                <a:ext uri="{FF2B5EF4-FFF2-40B4-BE49-F238E27FC236}">
                  <a16:creationId xmlns:a16="http://schemas.microsoft.com/office/drawing/2014/main" id="{58C056DB-4480-F341-6AD9-CA5E6AFAA88E}"/>
                </a:ext>
              </a:extLst>
            </p:cNvPr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27;p55">
              <a:extLst>
                <a:ext uri="{FF2B5EF4-FFF2-40B4-BE49-F238E27FC236}">
                  <a16:creationId xmlns:a16="http://schemas.microsoft.com/office/drawing/2014/main" id="{5267DAA2-BA09-5BC0-D87B-9B32FBA0A28F}"/>
                </a:ext>
              </a:extLst>
            </p:cNvPr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28;p55">
              <a:extLst>
                <a:ext uri="{FF2B5EF4-FFF2-40B4-BE49-F238E27FC236}">
                  <a16:creationId xmlns:a16="http://schemas.microsoft.com/office/drawing/2014/main" id="{477A0A0E-97F2-4BEB-9A02-30A118F5AEAA}"/>
                </a:ext>
              </a:extLst>
            </p:cNvPr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5E6643-0EB8-A356-DB65-3F9F6A3BE1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54636" y="1360468"/>
            <a:ext cx="6781800" cy="119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MẬT SAU Ô CHỮ</a:t>
            </a:r>
          </a:p>
        </p:txBody>
      </p:sp>
      <p:sp>
        <p:nvSpPr>
          <p:cNvPr id="13" name="Rectangl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B4C57B-C4DA-4419-0FAD-BF90626B9427}"/>
              </a:ext>
            </a:extLst>
          </p:cNvPr>
          <p:cNvSpPr/>
          <p:nvPr/>
        </p:nvSpPr>
        <p:spPr>
          <a:xfrm>
            <a:off x="1812736" y="477670"/>
            <a:ext cx="2531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600" b="1" cap="none" spc="0" dirty="0">
                <a:ln/>
                <a:solidFill>
                  <a:schemeClr val="accent4"/>
                </a:solidFill>
                <a:effectLst/>
                <a:latin typeface="+mj-lt"/>
              </a:rPr>
              <a:t>TRÒ CHƠI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graphicFrame>
        <p:nvGraphicFramePr>
          <p:cNvPr id="4" name="Group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9E3C3C-61C9-D105-0782-FF4B4ADB1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6117"/>
              </p:ext>
            </p:extLst>
          </p:nvPr>
        </p:nvGraphicFramePr>
        <p:xfrm>
          <a:off x="1827693" y="3197904"/>
          <a:ext cx="9051923" cy="990600"/>
        </p:xfrm>
        <a:graphic>
          <a:graphicData uri="http://schemas.openxmlformats.org/drawingml/2006/table">
            <a:tbl>
              <a:tblPr/>
              <a:tblGrid>
                <a:gridCol w="10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426276953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1578435466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664689118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22A83A-528C-9DC4-6198-0C7C509D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693" y="318727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E52AE0-64BF-E0CC-6F24-22318949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293" y="3187274"/>
            <a:ext cx="1014886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D6D50A-A5D7-4DC5-24E9-64B61E3C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753" y="318727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080F2B-5C2D-A2CA-73F6-43D15F7D7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464" y="318727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6F7AF2-4673-5467-BAFF-0468E3D4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369" y="318727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9715A7-EC8B-B08D-6486-FBFFC4DB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6" y="3187274"/>
            <a:ext cx="975361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742C1A-B15B-F209-6E8E-F7DFED19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493" y="318727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CD454C99-E720-A787-045B-1F37AEC1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778" y="319108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A4B01B23-1EBB-BCB0-59D0-B2F7A1FE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683" y="3191084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86BBDCE-7D21-70E1-3B48-356C872A4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2757" y="334938"/>
            <a:ext cx="601765" cy="59082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DF7A32DF-8438-9FBA-D4D1-E512D4A90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-30" y="376944"/>
            <a:ext cx="1524656" cy="1366646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FCA8A82B-09C5-9AB2-4BBF-52ECD2A738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17186">
            <a:off x="388596" y="5151867"/>
            <a:ext cx="1016528" cy="1452183"/>
          </a:xfrm>
          <a:prstGeom prst="rect">
            <a:avLst/>
          </a:prstGeom>
        </p:spPr>
      </p:pic>
      <p:pic>
        <p:nvPicPr>
          <p:cNvPr id="21" name="Picture 39">
            <a:extLst>
              <a:ext uri="{FF2B5EF4-FFF2-40B4-BE49-F238E27FC236}">
                <a16:creationId xmlns:a16="http://schemas.microsoft.com/office/drawing/2014/main" id="{307F3060-36B8-7820-0644-BE515C831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72757" y="5619679"/>
            <a:ext cx="901703" cy="942958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0A64BC08-DA95-737E-2801-5EED48E7E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08756" y="4694409"/>
            <a:ext cx="1097421" cy="11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rdArt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05D299-769C-8FFC-4A31-B581445023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876" y="33668"/>
            <a:ext cx="6568628" cy="894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MẬT SAU Ô CHỮ</a:t>
            </a: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153B93-1BB2-9ACA-5576-71D2BBC51EEB}"/>
              </a:ext>
            </a:extLst>
          </p:cNvPr>
          <p:cNvSpPr txBox="1"/>
          <p:nvPr/>
        </p:nvSpPr>
        <p:spPr>
          <a:xfrm>
            <a:off x="712993" y="2223650"/>
            <a:ext cx="10766014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gồm 9 câu hỏi, mỗi câu hỏi ứng với 1 chữ cái của từ khóa.</a:t>
            </a:r>
          </a:p>
          <a:p>
            <a:pPr algn="just" eaLnBrk="1" hangingPunct="1">
              <a:spcBef>
                <a:spcPts val="1200"/>
              </a:spcBef>
            </a:pP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3 </a:t>
            </a:r>
            <a:r>
              <a:rPr lang="vi-VN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chơi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lần lượt </a:t>
            </a:r>
            <a:r>
              <a:rPr lang="vi-VN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trả lời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trả lời đúng sẽ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1 ô chữ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alt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0C918F-A321-FC53-7BDC-810FF682FFDA}"/>
              </a:ext>
            </a:extLst>
          </p:cNvPr>
          <p:cNvSpPr txBox="1"/>
          <p:nvPr/>
        </p:nvSpPr>
        <p:spPr>
          <a:xfrm>
            <a:off x="3885254" y="1283275"/>
            <a:ext cx="324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LỆ CHƠI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C128D4-A895-5F86-C7D7-6167C5E3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732475"/>
              </p:ext>
            </p:extLst>
          </p:nvPr>
        </p:nvGraphicFramePr>
        <p:xfrm>
          <a:off x="1941958" y="1155116"/>
          <a:ext cx="9051923" cy="990600"/>
        </p:xfrm>
        <a:graphic>
          <a:graphicData uri="http://schemas.openxmlformats.org/drawingml/2006/table">
            <a:tbl>
              <a:tblPr/>
              <a:tblGrid>
                <a:gridCol w="10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4262769531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1578435466"/>
                    </a:ext>
                  </a:extLst>
                </a:gridCol>
                <a:gridCol w="1006109">
                  <a:extLst>
                    <a:ext uri="{9D8B030D-6E8A-4147-A177-3AD203B41FA5}">
                      <a16:colId xmlns:a16="http://schemas.microsoft.com/office/drawing/2014/main" val="664689118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1446" marR="91446" marT="45501" marB="45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48403F-35F6-305B-05F2-BC513597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958" y="115511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66532C-1D49-ABE5-4CD3-EB0520D5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558" y="1155119"/>
            <a:ext cx="1014886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01F19F-1C67-81AC-7120-8249F259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18" y="115511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39918D-F72E-5459-C2CF-7C909FF3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729" y="115511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52665A-997D-25A1-E282-8C8CDBEB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634" y="115511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F15E357-7201-3434-F50A-AF8216A6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791" y="1155119"/>
            <a:ext cx="975361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A053C4-6F99-1BC0-3507-1CC2336F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153" y="1155119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2316CD-2AD3-1892-E6BD-141CDF01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043" y="1159726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4BF3E3-C757-EFF0-C1E5-34FF5839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948" y="1159726"/>
            <a:ext cx="1024890" cy="990600"/>
          </a:xfrm>
          <a:prstGeom prst="rect">
            <a:avLst/>
          </a:prstGeom>
          <a:solidFill>
            <a:srgbClr val="16DA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" name="NUT">
            <a:hlinkClick r:id="rId3" action="ppaction://hlinksldjump"/>
            <a:extLst>
              <a:ext uri="{FF2B5EF4-FFF2-40B4-BE49-F238E27FC236}">
                <a16:creationId xmlns:a16="http://schemas.microsoft.com/office/drawing/2014/main" id="{32B89D48-D0A5-FACB-B71D-32FD00366A44}"/>
              </a:ext>
            </a:extLst>
          </p:cNvPr>
          <p:cNvSpPr/>
          <p:nvPr/>
        </p:nvSpPr>
        <p:spPr>
          <a:xfrm>
            <a:off x="2136131" y="3710397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NUT">
            <a:hlinkClick r:id="rId4" action="ppaction://hlinksldjump"/>
            <a:extLst>
              <a:ext uri="{FF2B5EF4-FFF2-40B4-BE49-F238E27FC236}">
                <a16:creationId xmlns:a16="http://schemas.microsoft.com/office/drawing/2014/main" id="{965BD2F1-E722-60F2-52C5-C6F1551B5C66}"/>
              </a:ext>
            </a:extLst>
          </p:cNvPr>
          <p:cNvSpPr/>
          <p:nvPr/>
        </p:nvSpPr>
        <p:spPr>
          <a:xfrm>
            <a:off x="3789865" y="3722059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NUT">
            <a:hlinkClick r:id="rId5" action="ppaction://hlinksldjump"/>
            <a:extLst>
              <a:ext uri="{FF2B5EF4-FFF2-40B4-BE49-F238E27FC236}">
                <a16:creationId xmlns:a16="http://schemas.microsoft.com/office/drawing/2014/main" id="{7604A759-BB34-AABE-E487-AD2FD000E46A}"/>
              </a:ext>
            </a:extLst>
          </p:cNvPr>
          <p:cNvSpPr/>
          <p:nvPr/>
        </p:nvSpPr>
        <p:spPr>
          <a:xfrm>
            <a:off x="2985481" y="3115022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UT">
            <a:hlinkClick r:id="rId6" action="ppaction://hlinksldjump"/>
            <a:extLst>
              <a:ext uri="{FF2B5EF4-FFF2-40B4-BE49-F238E27FC236}">
                <a16:creationId xmlns:a16="http://schemas.microsoft.com/office/drawing/2014/main" id="{90E42FD3-A465-5E32-298A-D9DA6D7F8B45}"/>
              </a:ext>
            </a:extLst>
          </p:cNvPr>
          <p:cNvSpPr/>
          <p:nvPr/>
        </p:nvSpPr>
        <p:spPr>
          <a:xfrm>
            <a:off x="5247320" y="3737288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4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NUT">
            <a:hlinkClick r:id="rId7" action="ppaction://hlinksldjump"/>
            <a:extLst>
              <a:ext uri="{FF2B5EF4-FFF2-40B4-BE49-F238E27FC236}">
                <a16:creationId xmlns:a16="http://schemas.microsoft.com/office/drawing/2014/main" id="{A563C31B-3BEE-0B67-F6E2-085309C215AC}"/>
              </a:ext>
            </a:extLst>
          </p:cNvPr>
          <p:cNvSpPr/>
          <p:nvPr/>
        </p:nvSpPr>
        <p:spPr>
          <a:xfrm>
            <a:off x="6823729" y="3761353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A6AE4000-6C00-2B09-DB93-13854D601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59242" y="2368292"/>
            <a:ext cx="601765" cy="590824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265FA99C-B606-64C5-F23B-B36ED05401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61531">
            <a:off x="-30" y="376944"/>
            <a:ext cx="1524656" cy="1366646"/>
          </a:xfrm>
          <a:prstGeom prst="rect">
            <a:avLst/>
          </a:prstGeom>
        </p:spPr>
      </p:pic>
      <p:sp>
        <p:nvSpPr>
          <p:cNvPr id="25" name="NUT">
            <a:hlinkClick r:id="rId12" action="ppaction://hlinksldjump"/>
            <a:extLst>
              <a:ext uri="{FF2B5EF4-FFF2-40B4-BE49-F238E27FC236}">
                <a16:creationId xmlns:a16="http://schemas.microsoft.com/office/drawing/2014/main" id="{A7486B65-427C-2F6B-911F-05DBC4C077AA}"/>
              </a:ext>
            </a:extLst>
          </p:cNvPr>
          <p:cNvSpPr/>
          <p:nvPr/>
        </p:nvSpPr>
        <p:spPr>
          <a:xfrm>
            <a:off x="6010735" y="3124453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NUT">
            <a:hlinkClick r:id="rId13" action="ppaction://hlinksldjump"/>
            <a:extLst>
              <a:ext uri="{FF2B5EF4-FFF2-40B4-BE49-F238E27FC236}">
                <a16:creationId xmlns:a16="http://schemas.microsoft.com/office/drawing/2014/main" id="{18FC739B-3D8F-4363-9051-C6E0BCC02803}"/>
              </a:ext>
            </a:extLst>
          </p:cNvPr>
          <p:cNvSpPr/>
          <p:nvPr/>
        </p:nvSpPr>
        <p:spPr>
          <a:xfrm>
            <a:off x="8125615" y="3697994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27" name="NUT">
            <a:hlinkClick r:id="rId14" action="ppaction://hlinksldjump"/>
            <a:extLst>
              <a:ext uri="{FF2B5EF4-FFF2-40B4-BE49-F238E27FC236}">
                <a16:creationId xmlns:a16="http://schemas.microsoft.com/office/drawing/2014/main" id="{C1543ED2-D906-D87B-AE31-3DEA1E53803D}"/>
              </a:ext>
            </a:extLst>
          </p:cNvPr>
          <p:cNvSpPr/>
          <p:nvPr/>
        </p:nvSpPr>
        <p:spPr>
          <a:xfrm>
            <a:off x="9702024" y="3722059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NUT">
            <a:hlinkClick r:id="rId15" action="ppaction://hlinksldjump"/>
            <a:extLst>
              <a:ext uri="{FF2B5EF4-FFF2-40B4-BE49-F238E27FC236}">
                <a16:creationId xmlns:a16="http://schemas.microsoft.com/office/drawing/2014/main" id="{7729CBB6-939F-2CD5-0481-522E5496EA92}"/>
              </a:ext>
            </a:extLst>
          </p:cNvPr>
          <p:cNvSpPr/>
          <p:nvPr/>
        </p:nvSpPr>
        <p:spPr>
          <a:xfrm>
            <a:off x="8889030" y="3085159"/>
            <a:ext cx="90796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218A6481-6642-C82F-69B7-6D66BC71B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26422" y="2362106"/>
            <a:ext cx="601765" cy="590824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53A99E67-C80C-DAC2-EC0D-16C3538FB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04717" y="2332514"/>
            <a:ext cx="601765" cy="590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B1919-9E13-16A4-85E7-908ACA4495FD}"/>
                  </a:ext>
                </a:extLst>
              </p:cNvPr>
              <p:cNvSpPr txBox="1"/>
              <p:nvPr/>
            </p:nvSpPr>
            <p:spPr>
              <a:xfrm>
                <a:off x="2297767" y="4915798"/>
                <a:ext cx="9051924" cy="104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</a:t>
                </a:r>
                <a:r>
                  <a:rPr lang="vi-VN" sz="32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bán kính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khoảng cách từ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B1919-9E13-16A4-85E7-908ACA449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67" y="4915798"/>
                <a:ext cx="9051924" cy="1040541"/>
              </a:xfrm>
              <a:prstGeom prst="rect">
                <a:avLst/>
              </a:prstGeom>
              <a:blipFill>
                <a:blip r:embed="rId16"/>
                <a:stretch>
                  <a:fillRect l="-1414" t="-8187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9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8725</TotalTime>
  <Words>4871</Words>
  <Application>Microsoft Office PowerPoint</Application>
  <PresentationFormat>Widescreen</PresentationFormat>
  <Paragraphs>860</Paragraphs>
  <Slides>50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Agency FB</vt:lpstr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Equation</vt:lpstr>
      <vt:lpstr>PowerPoint Presentation</vt:lpstr>
      <vt:lpstr>A. THIẾT BỊ DẠY HỌC VÀ HỌC LIỆU</vt:lpstr>
      <vt:lpstr>B. CHÚ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 TIẾP TUYẾN CỦA ĐƯỜNG TRÒN</vt:lpstr>
      <vt:lpstr>BÀI 3: TIẾP TUYẾN CỦA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 LUYỆN TẬP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888</cp:revision>
  <dcterms:created xsi:type="dcterms:W3CDTF">2022-08-03T11:07:12Z</dcterms:created>
  <dcterms:modified xsi:type="dcterms:W3CDTF">2024-08-01T23:36:14Z</dcterms:modified>
</cp:coreProperties>
</file>