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570" r:id="rId2"/>
    <p:sldId id="572" r:id="rId3"/>
    <p:sldId id="571" r:id="rId4"/>
    <p:sldId id="368" r:id="rId5"/>
    <p:sldId id="590" r:id="rId6"/>
    <p:sldId id="384" r:id="rId7"/>
    <p:sldId id="639" r:id="rId8"/>
    <p:sldId id="640" r:id="rId9"/>
    <p:sldId id="641" r:id="rId10"/>
    <p:sldId id="642" r:id="rId11"/>
    <p:sldId id="643" r:id="rId12"/>
    <p:sldId id="663" r:id="rId13"/>
    <p:sldId id="644" r:id="rId14"/>
    <p:sldId id="593" r:id="rId15"/>
    <p:sldId id="645" r:id="rId16"/>
    <p:sldId id="646" r:id="rId17"/>
    <p:sldId id="647" r:id="rId18"/>
    <p:sldId id="661" r:id="rId19"/>
    <p:sldId id="648" r:id="rId20"/>
    <p:sldId id="650" r:id="rId21"/>
    <p:sldId id="649" r:id="rId22"/>
    <p:sldId id="651" r:id="rId23"/>
    <p:sldId id="652" r:id="rId24"/>
    <p:sldId id="653" r:id="rId25"/>
    <p:sldId id="654" r:id="rId26"/>
    <p:sldId id="655" r:id="rId27"/>
    <p:sldId id="656" r:id="rId28"/>
    <p:sldId id="657" r:id="rId29"/>
    <p:sldId id="662" r:id="rId30"/>
    <p:sldId id="658" r:id="rId31"/>
    <p:sldId id="659" r:id="rId32"/>
    <p:sldId id="664" r:id="rId33"/>
    <p:sldId id="579" r:id="rId34"/>
    <p:sldId id="660" r:id="rId35"/>
    <p:sldId id="665" r:id="rId36"/>
    <p:sldId id="381" r:id="rId37"/>
    <p:sldId id="382"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LTC" initials="L" lastIdx="9" clrIdx="2">
    <p:extLst>
      <p:ext uri="{19B8F6BF-5375-455C-9EA6-DF929625EA0E}">
        <p15:presenceInfo xmlns:p15="http://schemas.microsoft.com/office/powerpoint/2012/main" userId="LTC" providerId="None"/>
      </p:ext>
    </p:extLst>
  </p:cmAuthor>
  <p:cmAuthor id="4" name="Nguyễn Thị Hồng Ngoan" initials="A" lastIdx="14" clrIdx="3">
    <p:extLst>
      <p:ext uri="{19B8F6BF-5375-455C-9EA6-DF929625EA0E}">
        <p15:presenceInfo xmlns:p15="http://schemas.microsoft.com/office/powerpoint/2012/main" userId="Nguyễn Thị Hồng Ngoan" providerId="None"/>
      </p:ext>
    </p:extLst>
  </p:cmAuthor>
  <p:cmAuthor id="5" name="LENOVO" initials="L" lastIdx="20" clrIdx="4">
    <p:extLst>
      <p:ext uri="{19B8F6BF-5375-455C-9EA6-DF929625EA0E}">
        <p15:presenceInfo xmlns:p15="http://schemas.microsoft.com/office/powerpoint/2012/main" userId="LENOVO" providerId="None"/>
      </p:ext>
    </p:extLst>
  </p:cmAuthor>
  <p:cmAuthor id="6" name="Ling Phạm" initials="LP" lastIdx="3" clrIdx="5">
    <p:extLst>
      <p:ext uri="{19B8F6BF-5375-455C-9EA6-DF929625EA0E}">
        <p15:presenceInfo xmlns:p15="http://schemas.microsoft.com/office/powerpoint/2012/main" userId="Ling Phạ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534"/>
    <a:srgbClr val="EF7921"/>
    <a:srgbClr val="F09634"/>
    <a:srgbClr val="0000FF"/>
    <a:srgbClr val="CBCF23"/>
    <a:srgbClr val="FFFF00"/>
    <a:srgbClr val="02023C"/>
    <a:srgbClr val="FFFFCC"/>
    <a:srgbClr val="DE4654"/>
    <a:srgbClr val="8BCD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919" autoAdjust="0"/>
  </p:normalViewPr>
  <p:slideViewPr>
    <p:cSldViewPr>
      <p:cViewPr varScale="1">
        <p:scale>
          <a:sx n="96" d="100"/>
          <a:sy n="96" d="100"/>
        </p:scale>
        <p:origin x="66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4-04-16T23:29:50.289" idx="14">
    <p:pos x="10" y="10"/>
    <p:text>BỎ MŨI TÊN ĐƯỜNG THẲNG</p:text>
    <p:extLst>
      <p:ext uri="{C676402C-5697-4E1C-873F-D02D1690AC5C}">
        <p15:threadingInfo xmlns:p15="http://schemas.microsoft.com/office/powerpoint/2012/main" timeZoneBias="-420"/>
      </p:ext>
    </p:extLst>
  </p:cm>
  <p:cm authorId="6" dt="2024-04-17T21:20:48.562" idx="2">
    <p:pos x="10" y="106"/>
    <p:text>không sửa được vì đây là đường thẳng chứ không phải hình ảnh, và là hình vẽ từ gsp</p:text>
    <p:extLst>
      <p:ext uri="{C676402C-5697-4E1C-873F-D02D1690AC5C}">
        <p15:threadingInfo xmlns:p15="http://schemas.microsoft.com/office/powerpoint/2012/main" timeZoneBias="-420">
          <p15:parentCm authorId="5" idx="1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4-04-16T23:30:48.170" idx="17">
    <p:pos x="10" y="10"/>
    <p:text>BỎ MŨI TÊN ĐƯỜNG THẲNG</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97864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220374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chuẩn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Lưu</a:t>
            </a:r>
            <a:r>
              <a:rPr lang="en-US" sz="1200" kern="1200" dirty="0">
                <a:solidFill>
                  <a:schemeClr val="tx1"/>
                </a:solidFill>
                <a:effectLst/>
                <a:latin typeface="+mn-lt"/>
                <a:ea typeface="+mn-ea"/>
                <a:cs typeface="+mn-cs"/>
              </a:rPr>
              <a:t> ý HS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bằng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20</a:t>
            </a:fld>
            <a:endParaRPr lang="en-US"/>
          </a:p>
        </p:txBody>
      </p:sp>
    </p:spTree>
    <p:extLst>
      <p:ext uri="{BB962C8B-B14F-4D97-AF65-F5344CB8AC3E}">
        <p14:creationId xmlns:p14="http://schemas.microsoft.com/office/powerpoint/2010/main" val="3422849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13067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22</a:t>
            </a:fld>
            <a:endParaRPr lang="en-US"/>
          </a:p>
        </p:txBody>
      </p:sp>
    </p:spTree>
    <p:extLst>
      <p:ext uri="{BB962C8B-B14F-4D97-AF65-F5344CB8AC3E}">
        <p14:creationId xmlns:p14="http://schemas.microsoft.com/office/powerpoint/2010/main" val="303958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trước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bày</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295787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7289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ea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6497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niệm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ngày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hôm</a:t>
            </a:r>
            <a:r>
              <a:rPr lang="en-US" sz="1200" kern="1200" dirty="0">
                <a:solidFill>
                  <a:schemeClr val="tx1"/>
                </a:solidFill>
                <a:effectLst/>
                <a:latin typeface="+mn-lt"/>
                <a:ea typeface="+mn-ea"/>
                <a:cs typeface="+mn-cs"/>
              </a:rPr>
              <a:t> nay.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8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67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8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406788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2185632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5,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thẳng</a:t>
            </a:r>
            <a:r>
              <a:rPr lang="en-US" sz="1200" kern="1200" dirty="0">
                <a:solidFill>
                  <a:schemeClr val="tx1"/>
                </a:solidFill>
                <a:effectLst/>
                <a:latin typeface="+mn-lt"/>
                <a:ea typeface="+mn-ea"/>
                <a:cs typeface="+mn-cs"/>
              </a:rPr>
              <a:t> MN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AB </a:t>
            </a:r>
            <a:r>
              <a:rPr lang="en-US" sz="1200" kern="1200" dirty="0" err="1">
                <a:solidFill>
                  <a:schemeClr val="tx1"/>
                </a:solidFill>
                <a:effectLst/>
                <a:latin typeface="+mn-lt"/>
                <a:ea typeface="+mn-ea"/>
                <a:cs typeface="+mn-cs"/>
              </a:rPr>
              <a:t>đi</a:t>
            </a:r>
            <a:r>
              <a:rPr lang="vi-V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gọi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a:t>
            </a: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16</a:t>
            </a:fld>
            <a:endParaRPr lang="en-US"/>
          </a:p>
        </p:txBody>
      </p:sp>
    </p:spTree>
    <p:extLst>
      <p:ext uri="{BB962C8B-B14F-4D97-AF65-F5344CB8AC3E}">
        <p14:creationId xmlns:p14="http://schemas.microsoft.com/office/powerpoint/2010/main" val="18862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1978642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92415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58881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853905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22617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6183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36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125083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04265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9373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22344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8856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8AE751-BC33-4D44-9EB8-F7A13F929D3E}" type="datetimeFigureOut">
              <a:rPr lang="en-US" smtClean="0"/>
              <a:pPr/>
              <a:t>2/8/2024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323070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5.png"/><Relationship Id="rId5" Type="http://schemas.openxmlformats.org/officeDocument/2006/relationships/image" Target="../media/image300.png"/><Relationship Id="rId10" Type="http://schemas.openxmlformats.org/officeDocument/2006/relationships/hyperlink" Target="https://www.wisc-online.com/assetrepository/viewasset?id=1508" TargetMode="External"/><Relationship Id="rId4" Type="http://schemas.openxmlformats.org/officeDocument/2006/relationships/image" Target="../media/image32.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hyperlink" Target="https://www.publicdomainpictures.net/en/view-image.php?image=317882&amp;picture=abstract-backgroun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notesSlide" Target="../notesSlides/notesSlide7.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publicdomainpictures.net/en/view-image.php?image=317882&amp;picture=abstract-background" TargetMode="External"/><Relationship Id="rId5" Type="http://schemas.openxmlformats.org/officeDocument/2006/relationships/image" Target="../media/image49.jpeg"/><Relationship Id="rId4" Type="http://schemas.openxmlformats.org/officeDocument/2006/relationships/notesSlide" Target="../notesSlides/notesSlide15.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49.jpe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openxmlformats.org/officeDocument/2006/relationships/hyperlink" Target="https://www.publicdomainpictures.net/en/view-image.php?image=317882&amp;picture=abstract-backgroun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allwhitebackground.com/colorful-background-images.html" TargetMode="External"/><Relationship Id="rId5" Type="http://schemas.openxmlformats.org/officeDocument/2006/relationships/image" Target="../media/image59.jpeg"/><Relationship Id="rId4" Type="http://schemas.openxmlformats.org/officeDocument/2006/relationships/image" Target="../media/image58.png"/><Relationship Id="rId9" Type="http://schemas.openxmlformats.org/officeDocument/2006/relationships/image" Target="../media/image62.emf"/></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7998" y="7"/>
            <a:ext cx="9143999" cy="5143493"/>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36589" y="1786458"/>
            <a:ext cx="2725712" cy="784830"/>
          </a:xfrm>
          <a:prstGeom prst="rect">
            <a:avLst/>
          </a:prstGeom>
          <a:noFill/>
        </p:spPr>
        <p:txBody>
          <a:bodyPr wrap="square" rtlCol="0">
            <a:spAutoFit/>
          </a:bodyPr>
          <a:lstStyle/>
          <a:p>
            <a:pPr algn="ctr" defTabSz="685783">
              <a:spcAft>
                <a:spcPts val="450"/>
              </a:spcAft>
            </a:pPr>
            <a:r>
              <a:rPr lang="en-US" sz="4500" b="1" dirty="0">
                <a:solidFill>
                  <a:srgbClr val="C00000"/>
                </a:solidFill>
                <a:latin typeface="Times New Roman" panose="02020603050405020304" pitchFamily="18" charset="0"/>
                <a:cs typeface="Times New Roman" panose="02020603050405020304" pitchFamily="18" charset="0"/>
              </a:rPr>
              <a:t>TOÁN 9</a:t>
            </a: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8" y="4612578"/>
            <a:ext cx="9134857" cy="553998"/>
          </a:xfrm>
          <a:prstGeom prst="rect">
            <a:avLst/>
          </a:prstGeom>
          <a:noFill/>
        </p:spPr>
        <p:txBody>
          <a:bodyPr wrap="square" rtlCol="0">
            <a:spAutoFit/>
          </a:bodyPr>
          <a:lstStyle/>
          <a:p>
            <a:pPr algn="ctr" defTabSz="685783">
              <a:spcAft>
                <a:spcPts val="450"/>
              </a:spcAft>
            </a:pPr>
            <a:r>
              <a:rPr lang="en-US" sz="3000" b="1" dirty="0">
                <a:solidFill>
                  <a:srgbClr val="C00000"/>
                </a:solidFill>
                <a:latin typeface="Times New Roman" panose="02020603050405020304" pitchFamily="18" charset="0"/>
                <a:cs typeface="Times New Roman" panose="02020603050405020304" pitchFamily="18" charset="0"/>
              </a:rPr>
              <a:t>NĂM HỌC</a:t>
            </a:r>
            <a:r>
              <a:rPr lang="en-US" sz="3000" b="1">
                <a:solidFill>
                  <a:srgbClr val="C00000"/>
                </a:solidFill>
                <a:latin typeface="Times New Roman" panose="02020603050405020304" pitchFamily="18" charset="0"/>
                <a:cs typeface="Times New Roman" panose="02020603050405020304" pitchFamily="18" charset="0"/>
              </a:rPr>
              <a:t>: 2024 - 2025</a:t>
            </a:r>
            <a:endParaRPr lang="en-US" sz="3000" b="1" dirty="0">
              <a:solidFill>
                <a:srgbClr val="C00000"/>
              </a:solidFill>
              <a:latin typeface="Times New Roman" panose="02020603050405020304" pitchFamily="18" charset="0"/>
              <a:cs typeface="Times New Roman" panose="02020603050405020304" pitchFamily="18" charset="0"/>
            </a:endParaRPr>
          </a:p>
        </p:txBody>
      </p:sp>
      <p:sp>
        <p:nvSpPr>
          <p:cNvPr id="2"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5A84F8C-0ABB-A3D8-A8A3-C7C7DE0C9483}"/>
              </a:ext>
            </a:extLst>
          </p:cNvPr>
          <p:cNvSpPr txBox="1"/>
          <p:nvPr/>
        </p:nvSpPr>
        <p:spPr>
          <a:xfrm>
            <a:off x="100013" y="3513328"/>
            <a:ext cx="4465132" cy="1190069"/>
          </a:xfrm>
          <a:prstGeom prst="rect">
            <a:avLst/>
          </a:prstGeom>
          <a:noFill/>
        </p:spPr>
        <p:txBody>
          <a:bodyPr wrap="square" rtlCol="0">
            <a:spAutoFit/>
          </a:bodyPr>
          <a:lstStyle/>
          <a:p>
            <a:pPr defTabSz="685783">
              <a:spcAft>
                <a:spcPts val="450"/>
              </a:spcAft>
            </a:pPr>
            <a:r>
              <a:rPr lang="en-US" sz="2100" b="1" dirty="0">
                <a:solidFill>
                  <a:srgbClr val="002060"/>
                </a:solidFill>
                <a:latin typeface="Times New Roman" panose="02020603050405020304" pitchFamily="18" charset="0"/>
                <a:cs typeface="Times New Roman" panose="02020603050405020304" pitchFamily="18" charset="0"/>
              </a:rPr>
              <a:t>ZALO GVSB: </a:t>
            </a:r>
            <a:r>
              <a:rPr lang="vi-VN" sz="2100" b="1" dirty="0">
                <a:solidFill>
                  <a:srgbClr val="002060"/>
                </a:solidFill>
                <a:latin typeface="Times New Roman" panose="02020603050405020304" pitchFamily="18" charset="0"/>
                <a:cs typeface="Times New Roman" panose="02020603050405020304" pitchFamily="18" charset="0"/>
              </a:rPr>
              <a:t>Ling Pham</a:t>
            </a:r>
          </a:p>
          <a:p>
            <a:pPr defTabSz="685783">
              <a:spcAft>
                <a:spcPts val="450"/>
              </a:spcAft>
            </a:pPr>
            <a:r>
              <a:rPr lang="en-US" sz="2100" b="1" dirty="0">
                <a:solidFill>
                  <a:srgbClr val="002060"/>
                </a:solidFill>
                <a:latin typeface="Times New Roman" panose="02020603050405020304" pitchFamily="18" charset="0"/>
                <a:cs typeface="Times New Roman" panose="02020603050405020304" pitchFamily="18" charset="0"/>
              </a:rPr>
              <a:t>ZALO GVPB 1:</a:t>
            </a:r>
            <a:r>
              <a:rPr lang="vi-VN" sz="2100" b="1" dirty="0">
                <a:solidFill>
                  <a:srgbClr val="002060"/>
                </a:solidFill>
                <a:latin typeface="Times New Roman" panose="02020603050405020304" pitchFamily="18" charset="0"/>
                <a:cs typeface="Times New Roman" panose="02020603050405020304" pitchFamily="18" charset="0"/>
              </a:rPr>
              <a:t>Nguyễn Ngoan</a:t>
            </a:r>
            <a:endParaRPr lang="en-US" sz="2100" b="1" dirty="0">
              <a:solidFill>
                <a:srgbClr val="002060"/>
              </a:solidFill>
              <a:latin typeface="Times New Roman" panose="02020603050405020304" pitchFamily="18" charset="0"/>
              <a:cs typeface="Times New Roman" panose="02020603050405020304" pitchFamily="18" charset="0"/>
            </a:endParaRPr>
          </a:p>
          <a:p>
            <a:pPr defTabSz="685783">
              <a:spcAft>
                <a:spcPts val="450"/>
              </a:spcAft>
            </a:pPr>
            <a:r>
              <a:rPr lang="en-US" sz="2100" b="1" dirty="0">
                <a:solidFill>
                  <a:srgbClr val="002060"/>
                </a:solidFill>
                <a:latin typeface="Times New Roman" panose="02020603050405020304" pitchFamily="18" charset="0"/>
                <a:cs typeface="Times New Roman" panose="02020603050405020304" pitchFamily="18" charset="0"/>
              </a:rPr>
              <a:t>ZALO GVPB 2:</a:t>
            </a:r>
            <a:r>
              <a:rPr lang="vi-VN" sz="2100" b="1" dirty="0">
                <a:solidFill>
                  <a:srgbClr val="002060"/>
                </a:solidFill>
                <a:latin typeface="Times New Roman" panose="02020603050405020304" pitchFamily="18" charset="0"/>
                <a:cs typeface="Times New Roman" panose="02020603050405020304" pitchFamily="18" charset="0"/>
              </a:rPr>
              <a:t>Nguyễn Tuấn Anh</a:t>
            </a:r>
            <a:endParaRPr lang="en-US" sz="2100" b="1" dirty="0">
              <a:solidFill>
                <a:srgbClr val="00206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5713" y="131881"/>
            <a:ext cx="9141714" cy="830997"/>
          </a:xfrm>
          <a:prstGeom prst="rect">
            <a:avLst/>
          </a:prstGeom>
          <a:noFill/>
        </p:spPr>
        <p:txBody>
          <a:bodyPr wrap="square" rtlCol="0">
            <a:spAutoFit/>
          </a:bodyPr>
          <a:lstStyle/>
          <a:p>
            <a:pPr defTabSz="685783"/>
            <a:r>
              <a:rPr lang="en-US" sz="2400" b="1" dirty="0">
                <a:solidFill>
                  <a:srgbClr val="C00000"/>
                </a:solidFill>
                <a:latin typeface="Times New Roman" panose="02020603050405020304" pitchFamily="18" charset="0"/>
                <a:cs typeface="Times New Roman" panose="02020603050405020304" pitchFamily="18" charset="0"/>
              </a:rPr>
              <a:t>PHÒNG GIÁO DỤC VÀ ĐÀO TẠO ………….</a:t>
            </a:r>
          </a:p>
          <a:p>
            <a:pPr defTabSz="685783"/>
            <a:r>
              <a:rPr lang="en-US" sz="2400" b="1" dirty="0">
                <a:solidFill>
                  <a:srgbClr val="C0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29853" y="68236"/>
            <a:ext cx="4267200" cy="4236621"/>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5"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F67F93F-EE84-4ADE-8E37-314E8E5E6B15}"/>
              </a:ext>
            </a:extLst>
          </p:cNvPr>
          <p:cNvSpPr txBox="1"/>
          <p:nvPr/>
        </p:nvSpPr>
        <p:spPr>
          <a:xfrm>
            <a:off x="4343400" y="1863380"/>
            <a:ext cx="4678136" cy="646331"/>
          </a:xfrm>
          <a:prstGeom prst="rect">
            <a:avLst/>
          </a:prstGeom>
          <a:solidFill>
            <a:srgbClr val="FFFF00"/>
          </a:solidFill>
        </p:spPr>
        <p:txBody>
          <a:bodyPr wrap="square">
            <a:spAutoFit/>
          </a:bodyPr>
          <a:lstStyle/>
          <a:p>
            <a:pPr algn="ct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Hình</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thành</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kiến</a:t>
            </a:r>
            <a:r>
              <a:rPr lang="en-US" sz="3600" b="1" dirty="0">
                <a:solidFill>
                  <a:srgbClr val="FF0000"/>
                </a:solidFill>
                <a:highlight>
                  <a:srgbClr val="FFFF00"/>
                </a:highlight>
                <a:latin typeface="Times New Roman" panose="02020603050405020304" pitchFamily="18" charset="0"/>
                <a:ea typeface="Calibri" panose="020F0502020204030204" pitchFamily="34" charset="0"/>
              </a:rPr>
              <a:t> </a:t>
            </a:r>
            <a:r>
              <a:rPr lang="en-US" sz="3600" b="1" dirty="0" err="1">
                <a:solidFill>
                  <a:srgbClr val="FF0000"/>
                </a:solidFill>
                <a:highlight>
                  <a:srgbClr val="FFFF00"/>
                </a:highlight>
                <a:latin typeface="Times New Roman" panose="02020603050405020304" pitchFamily="18" charset="0"/>
                <a:ea typeface="Calibri" panose="020F0502020204030204" pitchFamily="34" charset="0"/>
              </a:rPr>
              <a:t>thức</a:t>
            </a:r>
            <a:endParaRPr lang="en-US" sz="3600" dirty="0">
              <a:solidFill>
                <a:prstClr val="black"/>
              </a:solidFill>
              <a:highlight>
                <a:srgbClr val="FFFF00"/>
              </a:highlight>
            </a:endParaRPr>
          </a:p>
        </p:txBody>
      </p:sp>
      <p:pic>
        <p:nvPicPr>
          <p:cNvPr id="7" name="Hình ảnh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1A36FB-71D7-4065-BA0D-EBD3492DB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633790"/>
            <a:ext cx="2186740" cy="2186740"/>
          </a:xfrm>
          <a:prstGeom prst="rect">
            <a:avLst/>
          </a:prstGeom>
        </p:spPr>
      </p:pic>
    </p:spTree>
    <p:extLst>
      <p:ext uri="{BB962C8B-B14F-4D97-AF65-F5344CB8AC3E}">
        <p14:creationId xmlns:p14="http://schemas.microsoft.com/office/powerpoint/2010/main" val="49536686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8733486" cy="157889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a:spLocks noRot="1" noChangeAspect="1" noMove="1" noResize="1" noEditPoints="1" noAdjustHandles="1" noChangeArrowheads="1" noChangeShapeType="1" noTextEdit="1"/>
              </p:cNvSpPr>
              <p:nvPr/>
            </p:nvSpPr>
            <p:spPr>
              <a:xfrm>
                <a:off x="105714" y="457640"/>
                <a:ext cx="8733486" cy="1578894"/>
              </a:xfrm>
              <a:prstGeom prst="rect">
                <a:avLst/>
              </a:prstGeom>
              <a:blipFill>
                <a:blip r:embed="rId3"/>
                <a:stretch>
                  <a:fillRect l="-1396" t="-2317" r="-1465" b="-7336"/>
                </a:stretch>
              </a:blipFill>
            </p:spPr>
            <p:txBody>
              <a:bodyPr/>
              <a:lstStyle/>
              <a:p>
                <a:r>
                  <a:rPr lang="en-US">
                    <a:noFill/>
                  </a:rPr>
                  <a:t> </a:t>
                </a:r>
              </a:p>
            </p:txBody>
          </p:sp>
        </mc:Fallback>
      </mc:AlternateContent>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4"/>
          <a:stretch>
            <a:fillRect/>
          </a:stretch>
        </p:blipFill>
        <p:spPr>
          <a:xfrm>
            <a:off x="5494564" y="1990814"/>
            <a:ext cx="3344636" cy="2978320"/>
          </a:xfrm>
          <a:prstGeom prst="rect">
            <a:avLst/>
          </a:prstGeom>
        </p:spPr>
      </p:pic>
    </p:spTree>
    <p:extLst>
      <p:ext uri="{BB962C8B-B14F-4D97-AF65-F5344CB8AC3E}">
        <p14:creationId xmlns:p14="http://schemas.microsoft.com/office/powerpoint/2010/main" val="1140626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840385-56D4-4DA5-AA0C-E9FC0CF26A09}"/>
              </a:ext>
            </a:extLst>
          </p:cNvPr>
          <p:cNvSpPr/>
          <p:nvPr/>
        </p:nvSpPr>
        <p:spPr>
          <a:xfrm>
            <a:off x="158944" y="-22695"/>
            <a:ext cx="4520789"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BAA20-0897-4089-A432-2C65D736261A}"/>
              </a:ext>
            </a:extLst>
          </p:cNvPr>
          <p:cNvSpPr/>
          <p:nvPr/>
        </p:nvSpPr>
        <p:spPr>
          <a:xfrm>
            <a:off x="105714" y="457640"/>
            <a:ext cx="6405733"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93)</a:t>
            </a:r>
            <a:r>
              <a:rPr lang="en-US" sz="280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F3FBA-9CA9-4F51-BD88-A65E0BEE949E}"/>
              </a:ext>
            </a:extLst>
          </p:cNvPr>
          <p:cNvPicPr>
            <a:picLocks noChangeAspect="1"/>
          </p:cNvPicPr>
          <p:nvPr/>
        </p:nvPicPr>
        <p:blipFill>
          <a:blip r:embed="rId3"/>
          <a:stretch>
            <a:fillRect/>
          </a:stretch>
        </p:blipFill>
        <p:spPr>
          <a:xfrm>
            <a:off x="6477000" y="-6714"/>
            <a:ext cx="2658836" cy="2367631"/>
          </a:xfrm>
          <a:prstGeom prst="rect">
            <a:avLst/>
          </a:prstGeom>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832B14-ED44-4501-A2E3-71C7155C53D4}"/>
              </a:ext>
            </a:extLst>
          </p:cNvPr>
          <p:cNvSpPr/>
          <p:nvPr/>
        </p:nvSpPr>
        <p:spPr>
          <a:xfrm>
            <a:off x="40996" y="1581248"/>
            <a:ext cx="6336004" cy="2074414"/>
          </a:xfrm>
          <a:prstGeom prst="rect">
            <a:avLst/>
          </a:prstGeom>
        </p:spPr>
        <p:txBody>
          <a:bodyPr wrap="square">
            <a:spAutoFit/>
          </a:bodyPr>
          <a:lstStyle/>
          <a:p>
            <a:pPr algn="just">
              <a:lnSpc>
                <a:spcPct val="115000"/>
              </a:lnSpc>
            </a:pP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mút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BF4E0B-89CA-4DCB-AE84-3FAB47B907CB}"/>
              </a:ext>
            </a:extLst>
          </p:cNvPr>
          <p:cNvSpPr txBox="1"/>
          <p:nvPr/>
        </p:nvSpPr>
        <p:spPr>
          <a:xfrm>
            <a:off x="2057400" y="1058028"/>
            <a:ext cx="1600200" cy="523220"/>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p:pic>
        <p:nvPicPr>
          <p:cNvPr id="15" name="Hình ảnh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CE2C5B-822C-4749-BE58-3AC513D4BE29}"/>
              </a:ext>
            </a:extLst>
          </p:cNvPr>
          <p:cNvPicPr>
            <a:picLocks noChangeAspect="1"/>
          </p:cNvPicPr>
          <p:nvPr/>
        </p:nvPicPr>
        <p:blipFill>
          <a:blip r:embed="rId4"/>
          <a:stretch>
            <a:fillRect/>
          </a:stretch>
        </p:blipFill>
        <p:spPr>
          <a:xfrm>
            <a:off x="-17115" y="3766160"/>
            <a:ext cx="1144921" cy="1264957"/>
          </a:xfrm>
          <a:prstGeom prst="rect">
            <a:avLst/>
          </a:prstGeom>
        </p:spPr>
      </p:pic>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1143000" y="3638550"/>
                <a:ext cx="7620000" cy="1384995"/>
              </a:xfrm>
              <a:prstGeom prst="rect">
                <a:avLst/>
              </a:prstGeom>
              <a:ln>
                <a:noFill/>
              </a:ln>
            </p:spPr>
            <p:txBody>
              <a:bodyPr wrap="square">
                <a:spAutoFit/>
              </a:bodyPr>
              <a:lstStyle/>
              <a:p>
                <a:pPr lvl="0"/>
                <a:r>
                  <a:rPr lang="en-US" sz="2800" dirty="0">
                    <a:solidFill>
                      <a:srgbClr val="FFFF00"/>
                    </a:solidFill>
                    <a:latin typeface="Times New Roman" pitchFamily="18" charset="0"/>
                    <a:ea typeface="Times New Roman" pitchFamily="18" charset="0"/>
                    <a:cs typeface="Times New Roman" pitchFamily="18" charset="0"/>
                  </a:rPr>
                  <a:t>Trong </a:t>
                </a:r>
                <a:r>
                  <a:rPr lang="en-US" sz="2800" dirty="0" err="1">
                    <a:solidFill>
                      <a:srgbClr val="FFFF00"/>
                    </a:solidFill>
                    <a:latin typeface="Times New Roman" pitchFamily="18" charset="0"/>
                    <a:ea typeface="Times New Roman" pitchFamily="18" charset="0"/>
                    <a:cs typeface="Times New Roman" pitchFamily="18" charset="0"/>
                  </a:rPr>
                  <a:t>mặt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phẳng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đường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tròn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tâm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m:t>
                    </m:r>
                    <m:r>
                      <m:rPr>
                        <m:nor/>
                      </m:rPr>
                      <a:rPr lang="en-US" sz="2800" i="0">
                        <a:solidFill>
                          <a:srgbClr val="FFFF00"/>
                        </a:solidFill>
                        <a:latin typeface="Times New Roman" pitchFamily="18" charset="0"/>
                        <a:ea typeface="Times New Roman" pitchFamily="18" charset="0"/>
                        <a:cs typeface="Times New Roman" pitchFamily="18" charset="0"/>
                      </a:rPr>
                      <m:t>O</m:t>
                    </m:r>
                    <m:r>
                      <m:rPr>
                        <m:nor/>
                      </m:rPr>
                      <a:rPr lang="en-US" sz="2800" i="0">
                        <a:solidFill>
                          <a:srgbClr val="FFFF00"/>
                        </a:solidFill>
                        <a:latin typeface="Times New Roman" pitchFamily="18" charset="0"/>
                        <a:ea typeface="Times New Roman" pitchFamily="18" charset="0"/>
                        <a:cs typeface="Times New Roman" pitchFamily="18" charset="0"/>
                      </a:rPr>
                      <m:t>)</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bán</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kính</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tập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hợp</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cách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điểm</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rgbClr val="FFFF00"/>
                        </a:solidFill>
                        <a:latin typeface="Times New Roman" pitchFamily="18" charset="0"/>
                        <a:ea typeface="Times New Roman" pitchFamily="18" charset="0"/>
                        <a:cs typeface="Times New Roman" pitchFamily="18" charset="0"/>
                      </a:rPr>
                      <m:t>O</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một</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khoảng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bằng</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oMath>
                </a14:m>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với</a:t>
                </a:r>
                <a:r>
                  <a:rPr lang="en-US" sz="2800" dirty="0">
                    <a:solidFill>
                      <a:srgbClr val="FFFF00"/>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0">
                        <a:solidFill>
                          <a:srgbClr val="FFFF00"/>
                        </a:solidFill>
                        <a:latin typeface="Times New Roman" pitchFamily="18" charset="0"/>
                        <a:ea typeface="Times New Roman" pitchFamily="18" charset="0"/>
                        <a:cs typeface="Times New Roman" pitchFamily="18" charset="0"/>
                      </a:rPr>
                      <m:t>R</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&gt;</m:t>
                    </m:r>
                    <m:r>
                      <m:rPr>
                        <m:nor/>
                      </m:rPr>
                      <a:rPr lang="en-US" sz="2800" b="0" i="0" smtClean="0">
                        <a:solidFill>
                          <a:srgbClr val="FFFF00"/>
                        </a:solidFill>
                        <a:latin typeface="Times New Roman" pitchFamily="18" charset="0"/>
                        <a:ea typeface="Times New Roman" pitchFamily="18" charset="0"/>
                        <a:cs typeface="Times New Roman" pitchFamily="18" charset="0"/>
                      </a:rPr>
                      <m:t> </m:t>
                    </m:r>
                    <m:r>
                      <m:rPr>
                        <m:nor/>
                      </m:rPr>
                      <a:rPr lang="en-US" sz="2800" i="0">
                        <a:solidFill>
                          <a:srgbClr val="FFFF00"/>
                        </a:solidFill>
                        <a:latin typeface="Times New Roman" pitchFamily="18" charset="0"/>
                        <a:ea typeface="Times New Roman" pitchFamily="18" charset="0"/>
                        <a:cs typeface="Times New Roman" pitchFamily="18" charset="0"/>
                      </a:rPr>
                      <m:t>0</m:t>
                    </m:r>
                  </m:oMath>
                </a14:m>
                <a:r>
                  <a:rPr lang="en-US" sz="2800" dirty="0">
                    <a:solidFill>
                      <a:srgbClr val="FFFF00"/>
                    </a:solidFill>
                    <a:latin typeface="Times New Roman" pitchFamily="18" charset="0"/>
                    <a:cs typeface="Times New Roman" panose="02020603050405020304" pitchFamily="18" charset="0"/>
                  </a:rPr>
                  <a:t>) . </a:t>
                </a:r>
                <a:r>
                  <a:rPr lang="en-US" sz="2800" dirty="0" err="1">
                    <a:solidFill>
                      <a:srgbClr val="FFFF00"/>
                    </a:solidFill>
                    <a:latin typeface="Times New Roman" pitchFamily="18" charset="0"/>
                    <a:cs typeface="Times New Roman" panose="02020603050405020304" pitchFamily="18" charset="0"/>
                  </a:rPr>
                  <a:t>Kí</a:t>
                </a:r>
                <a:r>
                  <a:rPr lang="en-US" sz="2800" dirty="0">
                    <a:solidFill>
                      <a:srgbClr val="FFFF00"/>
                    </a:solidFill>
                    <a:latin typeface="Times New Roman"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hiệu</a:t>
                </a:r>
                <a:r>
                  <a:rPr lang="en-US" sz="2800" dirty="0">
                    <a:solidFill>
                      <a:srgbClr val="FFFF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O</m:t>
                    </m:r>
                    <m:r>
                      <m:rPr>
                        <m:nor/>
                      </m:rPr>
                      <a:rPr lang="en-US" sz="2800" i="0">
                        <a:solidFill>
                          <a:srgbClr val="FFFF00"/>
                        </a:solidFill>
                        <a:latin typeface="Times New Roman" pitchFamily="18" charset="0"/>
                        <a:cs typeface="Times New Roman" pitchFamily="18" charset="0"/>
                      </a:rPr>
                      <m:t>;</m:t>
                    </m:r>
                    <m:r>
                      <m:rPr>
                        <m:nor/>
                      </m:rPr>
                      <a:rPr lang="en-US" sz="2800" i="0">
                        <a:solidFill>
                          <a:srgbClr val="FFFF00"/>
                        </a:solidFill>
                        <a:latin typeface="Times New Roman" pitchFamily="18" charset="0"/>
                        <a:cs typeface="Times New Roman" pitchFamily="18" charset="0"/>
                      </a:rPr>
                      <m:t>R</m:t>
                    </m:r>
                    <m:r>
                      <m:rPr>
                        <m:nor/>
                      </m:rPr>
                      <a:rPr lang="en-US" sz="2800" i="0">
                        <a:solidFill>
                          <a:srgbClr val="FFFF00"/>
                        </a:solidFill>
                        <a:latin typeface="Times New Roman" pitchFamily="18" charset="0"/>
                        <a:cs typeface="Times New Roman" pitchFamily="18" charset="0"/>
                      </a:rPr>
                      <m:t>)</m:t>
                    </m:r>
                  </m:oMath>
                </a14:m>
                <a:endParaRPr lang="en-US" sz="2800" dirty="0">
                  <a:solidFill>
                    <a:srgbClr val="FFFF00"/>
                  </a:solidFill>
                  <a:latin typeface="Times New Roman" panose="02020603050405020304" pitchFamily="18" charset="0"/>
                  <a:cs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43000" y="3638550"/>
                <a:ext cx="7620000" cy="1384995"/>
              </a:xfrm>
              <a:prstGeom prst="rect">
                <a:avLst/>
              </a:prstGeom>
              <a:blipFill>
                <a:blip r:embed="rId5"/>
                <a:stretch>
                  <a:fillRect l="-1680" t="-4846" r="-880" b="-114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7026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50736" y="118267"/>
            <a:ext cx="4520789"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p:nvPr/>
            </p:nvSpPr>
            <p:spPr>
              <a:xfrm>
                <a:off x="274983" y="776909"/>
                <a:ext cx="5287617" cy="3560975"/>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93)</a:t>
                </a:r>
              </a:p>
              <a:p>
                <a:pPr algn="just">
                  <a:lnSpc>
                    <a:spcPct val="115000"/>
                  </a:lnSpc>
                </a:pP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u="sng"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ý:</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93)</a:t>
                </a:r>
                <a:endParaRPr lang="en-US" sz="2800" b="1" u="sng"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15000"/>
                  </a:lnSpc>
                  <a:buFont typeface="Arial" panose="020B0604020202020204" pitchFamily="34" charset="0"/>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6A10F-1C5D-40FD-A3A8-1899450A5A86}"/>
                  </a:ext>
                </a:extLst>
              </p:cNvPr>
              <p:cNvSpPr>
                <a:spLocks noRot="1" noChangeAspect="1" noMove="1" noResize="1" noEditPoints="1" noAdjustHandles="1" noChangeArrowheads="1" noChangeShapeType="1" noTextEdit="1"/>
              </p:cNvSpPr>
              <p:nvPr/>
            </p:nvSpPr>
            <p:spPr>
              <a:xfrm>
                <a:off x="274983" y="776909"/>
                <a:ext cx="5287617" cy="3560975"/>
              </a:xfrm>
              <a:prstGeom prst="rect">
                <a:avLst/>
              </a:prstGeom>
              <a:blipFill>
                <a:blip r:embed="rId2"/>
                <a:stretch>
                  <a:fillRect l="-2304" t="-1026" r="-2304" b="-2564"/>
                </a:stretch>
              </a:blipFill>
            </p:spPr>
            <p:txBody>
              <a:bodyPr/>
              <a:lstStyle/>
              <a:p>
                <a:r>
                  <a:rPr lang="en-US">
                    <a:noFill/>
                  </a:rPr>
                  <a:t> </a:t>
                </a:r>
              </a:p>
            </p:txBody>
          </p:sp>
        </mc:Fallback>
      </mc:AlternateContent>
      <p:sp>
        <p:nvSpPr>
          <p:cNvPr id="7" name="AutoShap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C0174A-D53D-428A-A346-8DE935757BEA}"/>
              </a:ext>
            </a:extLst>
          </p:cNvPr>
          <p:cNvSpPr>
            <a:spLocks noChangeAspect="1" noChangeArrowheads="1" noTextEdit="1"/>
          </p:cNvSpPr>
          <p:nvPr/>
        </p:nvSpPr>
        <p:spPr bwMode="auto">
          <a:xfrm>
            <a:off x="5878167" y="285750"/>
            <a:ext cx="299085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E0B7B1-771F-47FC-9D1C-FE7D519FC45B}"/>
              </a:ext>
            </a:extLst>
          </p:cNvPr>
          <p:cNvSpPr>
            <a:spLocks noChangeArrowheads="1"/>
          </p:cNvSpPr>
          <p:nvPr/>
        </p:nvSpPr>
        <p:spPr bwMode="auto">
          <a:xfrm>
            <a:off x="5973417" y="381000"/>
            <a:ext cx="2800350" cy="2801937"/>
          </a:xfrm>
          <a:prstGeom prst="ellipse">
            <a:avLst/>
          </a:prstGeom>
          <a:noFill/>
          <a:ln w="285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B3D10F3-8DD1-4B97-A080-D859C34C6AAB}"/>
              </a:ext>
            </a:extLst>
          </p:cNvPr>
          <p:cNvSpPr>
            <a:spLocks noChangeShapeType="1"/>
          </p:cNvSpPr>
          <p:nvPr/>
        </p:nvSpPr>
        <p:spPr bwMode="auto">
          <a:xfrm flipV="1">
            <a:off x="7373591" y="381000"/>
            <a:ext cx="19050" cy="1401762"/>
          </a:xfrm>
          <a:prstGeom prst="line">
            <a:avLst/>
          </a:prstGeom>
          <a:noFill/>
          <a:ln w="28575" cap="flat">
            <a:solidFill>
              <a:srgbClr val="FDFD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D0559F6-B9A8-40A0-8D93-EC00EEB53AD9}"/>
              </a:ext>
            </a:extLst>
          </p:cNvPr>
          <p:cNvSpPr>
            <a:spLocks noChangeArrowheads="1"/>
          </p:cNvSpPr>
          <p:nvPr/>
        </p:nvSpPr>
        <p:spPr bwMode="auto">
          <a:xfrm>
            <a:off x="7432101" y="1081881"/>
            <a:ext cx="244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BFBFB"/>
                </a:solidFill>
                <a:effectLst/>
                <a:latin typeface="Times New Roman" panose="02020603050405020304" pitchFamily="18" charset="0"/>
              </a:rPr>
              <a:t>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Oval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9B28296-7E79-40F1-952F-B727001D6B0F}"/>
              </a:ext>
            </a:extLst>
          </p:cNvPr>
          <p:cNvSpPr>
            <a:spLocks noChangeArrowheads="1"/>
          </p:cNvSpPr>
          <p:nvPr/>
        </p:nvSpPr>
        <p:spPr bwMode="auto">
          <a:xfrm>
            <a:off x="7335492" y="1785484"/>
            <a:ext cx="76200" cy="76200"/>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D170FD6-6C79-42F7-9FEA-7094ED77B241}"/>
              </a:ext>
            </a:extLst>
          </p:cNvPr>
          <p:cNvSpPr>
            <a:spLocks noChangeArrowheads="1"/>
          </p:cNvSpPr>
          <p:nvPr/>
        </p:nvSpPr>
        <p:spPr bwMode="auto">
          <a:xfrm>
            <a:off x="7335492" y="1785484"/>
            <a:ext cx="76200" cy="76200"/>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0119975-BCBB-42D0-8FD5-81FF2B65F473}"/>
              </a:ext>
            </a:extLst>
          </p:cNvPr>
          <p:cNvSpPr>
            <a:spLocks noChangeArrowheads="1"/>
          </p:cNvSpPr>
          <p:nvPr/>
        </p:nvSpPr>
        <p:spPr bwMode="auto">
          <a:xfrm>
            <a:off x="7392642" y="1756909"/>
            <a:ext cx="38417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1" u="none" strike="noStrike" cap="none" normalizeH="0" baseline="0" dirty="0">
                <a:ln>
                  <a:noFill/>
                </a:ln>
                <a:solidFill>
                  <a:srgbClr val="FFFDFD"/>
                </a:solidFill>
                <a:effectLst/>
                <a:latin typeface="Times New Roman" panose="02020603050405020304" pitchFamily="18"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 name="Group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8DA2EDF-5F34-4CE1-929F-492F0C21D81C}"/>
              </a:ext>
            </a:extLst>
          </p:cNvPr>
          <p:cNvGrpSpPr>
            <a:grpSpLocks/>
          </p:cNvGrpSpPr>
          <p:nvPr/>
        </p:nvGrpSpPr>
        <p:grpSpPr bwMode="auto">
          <a:xfrm>
            <a:off x="7345016" y="354012"/>
            <a:ext cx="76200" cy="76200"/>
            <a:chOff x="3720" y="1214"/>
            <a:chExt cx="48" cy="48"/>
          </a:xfrm>
        </p:grpSpPr>
        <p:sp>
          <p:nvSpPr>
            <p:cNvPr id="14" name="Oval 13">
              <a:extLst>
                <a:ext uri="{FF2B5EF4-FFF2-40B4-BE49-F238E27FC236}">
                  <a16:creationId xmlns:a16="http://schemas.microsoft.com/office/drawing/2014/main" id="{8D4A3D78-C8A2-4531-BEC6-6467F18045DE}"/>
                </a:ext>
              </a:extLst>
            </p:cNvPr>
            <p:cNvSpPr>
              <a:spLocks noChangeArrowheads="1"/>
            </p:cNvSpPr>
            <p:nvPr/>
          </p:nvSpPr>
          <p:spPr bwMode="auto">
            <a:xfrm>
              <a:off x="3720" y="1214"/>
              <a:ext cx="48" cy="48"/>
            </a:xfrm>
            <a:prstGeom prst="ellipse">
              <a:avLst/>
            </a:prstGeom>
            <a:solidFill>
              <a:srgbClr val="FFF9F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ABFA6E77-FBB2-4186-B594-3FA774A0863D}"/>
                </a:ext>
              </a:extLst>
            </p:cNvPr>
            <p:cNvSpPr>
              <a:spLocks noChangeArrowheads="1"/>
            </p:cNvSpPr>
            <p:nvPr/>
          </p:nvSpPr>
          <p:spPr bwMode="auto">
            <a:xfrm>
              <a:off x="3720" y="1214"/>
              <a:ext cx="48" cy="48"/>
            </a:xfrm>
            <a:prstGeom prst="ellips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208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fade">
                                      <p:cBhvr>
                                        <p:cTn id="4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0" grpId="0" animBg="1"/>
      <p:bldP spid="11" grpId="0"/>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0CEBC3-0D89-4401-BCD7-D4434DB6689B}"/>
              </a:ext>
            </a:extLst>
          </p:cNvPr>
          <p:cNvSpPr/>
          <p:nvPr/>
        </p:nvSpPr>
        <p:spPr>
          <a:xfrm>
            <a:off x="68621" y="105102"/>
            <a:ext cx="4520789"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C2135F-9409-4AB1-BAAF-F7418C1A1E8A}"/>
              </a:ext>
            </a:extLst>
          </p:cNvPr>
          <p:cNvSpPr/>
          <p:nvPr/>
        </p:nvSpPr>
        <p:spPr>
          <a:xfrm>
            <a:off x="82356" y="715060"/>
            <a:ext cx="5393004" cy="108337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i="1"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lumMod val="95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mc:AlternateContent xmlns:mc="http://schemas.openxmlformats.org/markup-compatibility/2006">
        <mc:Choice xmlns:a14="http://schemas.microsoft.com/office/drawing/2010/main" Requires="a14">
          <p:sp>
            <p:nvSpPr>
              <p:cNvPr id="8" name="Hộp Văn bản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276E1A-0A4D-42CA-BF2A-5D3E514EA5FD}"/>
                  </a:ext>
                </a:extLst>
              </p:cNvPr>
              <p:cNvSpPr txBox="1"/>
              <p:nvPr/>
            </p:nvSpPr>
            <p:spPr>
              <a:xfrm>
                <a:off x="304800" y="1809750"/>
                <a:ext cx="5029200" cy="954107"/>
              </a:xfrm>
              <a:prstGeom prst="rect">
                <a:avLst/>
              </a:prstGeom>
              <a:noFill/>
            </p:spPr>
            <p:txBody>
              <a:bodyPr wrap="square" rtlCol="0">
                <a:sp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m:t>
                    </m:r>
                    <m:r>
                      <m:rPr>
                        <m:nor/>
                      </m:rPr>
                      <a:rPr lang="en-US" sz="2800" i="1">
                        <a:solidFill>
                          <a:schemeClr val="bg1">
                            <a:lumMod val="95000"/>
                          </a:schemeClr>
                        </a:solidFill>
                        <a:latin typeface="Times New Roman" pitchFamily="18" charset="0"/>
                        <a:cs typeface="Times New Roman" pitchFamily="18" charset="0"/>
                      </a:rPr>
                      <m:t>M</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p:sp>
            <p:nvSpPr>
              <p:cNvPr id="8" name="Hộp Văn bản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276E1A-0A4D-42CA-BF2A-5D3E514EA5FD}"/>
                  </a:ext>
                </a:extLst>
              </p:cNvPr>
              <p:cNvSpPr txBox="1">
                <a:spLocks noRot="1" noChangeAspect="1" noMove="1" noResize="1" noEditPoints="1" noAdjustHandles="1" noChangeArrowheads="1" noChangeShapeType="1" noTextEdit="1"/>
              </p:cNvSpPr>
              <p:nvPr/>
            </p:nvSpPr>
            <p:spPr>
              <a:xfrm>
                <a:off x="304800" y="1809750"/>
                <a:ext cx="5029200" cy="954107"/>
              </a:xfrm>
              <a:prstGeom prst="rect">
                <a:avLst/>
              </a:prstGeom>
              <a:blipFill>
                <a:blip r:embed="rId2"/>
                <a:stretch>
                  <a:fillRect l="-2424" t="-7051" b="-173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5FE095A-F779-4B7F-B2E1-D24AD1D24CE5}"/>
                  </a:ext>
                </a:extLst>
              </p:cNvPr>
              <p:cNvSpPr txBox="1"/>
              <p:nvPr/>
            </p:nvSpPr>
            <p:spPr>
              <a:xfrm>
                <a:off x="328448" y="2854702"/>
                <a:ext cx="5029200" cy="954107"/>
              </a:xfrm>
              <a:prstGeom prst="rect">
                <a:avLst/>
              </a:prstGeom>
              <a:noFill/>
            </p:spPr>
            <p:txBody>
              <a:bodyPr wrap="square" rtlCol="0">
                <a:spAutoFit/>
              </a:bodyPr>
              <a:lstStyle/>
              <a:p>
                <a:r>
                  <a:rPr lang="en-US" sz="2800" dirty="0">
                    <a:solidFill>
                      <a:schemeClr val="bg1">
                        <a:lumMod val="95000"/>
                      </a:schemeClr>
                    </a:solidFill>
                    <a:latin typeface="Times New Roman"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N</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ON</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5FE095A-F779-4B7F-B2E1-D24AD1D24CE5}"/>
                  </a:ext>
                </a:extLst>
              </p:cNvPr>
              <p:cNvSpPr txBox="1">
                <a:spLocks noRot="1" noChangeAspect="1" noMove="1" noResize="1" noEditPoints="1" noAdjustHandles="1" noChangeArrowheads="1" noChangeShapeType="1" noTextEdit="1"/>
              </p:cNvSpPr>
              <p:nvPr/>
            </p:nvSpPr>
            <p:spPr>
              <a:xfrm>
                <a:off x="328448" y="2854702"/>
                <a:ext cx="5029200" cy="954107"/>
              </a:xfrm>
              <a:prstGeom prst="rect">
                <a:avLst/>
              </a:prstGeom>
              <a:blipFill>
                <a:blip r:embed="rId3"/>
                <a:stretch>
                  <a:fillRect l="-2545" t="-6369" b="-1656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p:nvPr/>
            </p:nvSpPr>
            <p:spPr>
              <a:xfrm>
                <a:off x="328448" y="3934195"/>
                <a:ext cx="5029200" cy="954107"/>
              </a:xfrm>
              <a:prstGeom prst="rect">
                <a:avLst/>
              </a:prstGeom>
              <a:noFill/>
            </p:spPr>
            <p:txBody>
              <a:bodyPr wrap="square" rtlCol="0">
                <a:sp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itchFamily="18" charset="0"/>
                    <a:cs typeface="Times New Roman" panose="02020603050405020304" pitchFamily="18" charset="0"/>
                  </a:rPr>
                  <a:t>Điểm</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P</m:t>
                    </m:r>
                    <m:r>
                      <m:rPr>
                        <m:nor/>
                      </m:rPr>
                      <a:rPr lang="en-US" sz="2800" b="0" i="0" smtClean="0">
                        <a:solidFill>
                          <a:schemeClr val="bg1">
                            <a:lumMod val="95000"/>
                          </a:schemeClr>
                        </a:solidFill>
                        <a:latin typeface="Times New Roman" pitchFamily="18" charset="0"/>
                        <a:cs typeface="Times New Roman" pitchFamily="18" charset="0"/>
                      </a:rPr>
                      <m:t> </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a:t>
                </a:r>
                <a:r>
                  <a:rPr lang="en-US" sz="2800" dirty="0" err="1">
                    <a:solidFill>
                      <a:schemeClr val="bg1">
                        <a:lumMod val="95000"/>
                      </a:schemeClr>
                    </a:solidFill>
                    <a:latin typeface="Times New Roman" panose="02020603050405020304" pitchFamily="18" charset="0"/>
                    <a:cs typeface="Times New Roman" panose="02020603050405020304" pitchFamily="18" charset="0"/>
                  </a:rPr>
                  <a:t>đường</a:t>
                </a:r>
                <a:r>
                  <a:rPr lang="en-US" sz="2800" dirty="0">
                    <a:solidFill>
                      <a:schemeClr val="bg1">
                        <a:lumMod val="95000"/>
                      </a:schemeClr>
                    </a:solidFill>
                    <a:latin typeface="Times New Roman" panose="02020603050405020304" pitchFamily="18" charset="0"/>
                    <a:cs typeface="Times New Roman" panose="02020603050405020304" pitchFamily="18" charset="0"/>
                  </a:rPr>
                  <a:t> </a:t>
                </a:r>
                <a:r>
                  <a:rPr lang="en-US" sz="2800" dirty="0" err="1">
                    <a:solidFill>
                      <a:schemeClr val="bg1">
                        <a:lumMod val="95000"/>
                      </a:schemeClr>
                    </a:solidFill>
                    <a:latin typeface="Times New Roman" panose="02020603050405020304" pitchFamily="18" charset="0"/>
                    <a:cs typeface="Times New Roman" panose="02020603050405020304" pitchFamily="18" charset="0"/>
                  </a:rPr>
                  <a:t>tròn</a:t>
                </a:r>
                <a:r>
                  <a:rPr lang="en-US" sz="2800" dirty="0">
                    <a:solidFill>
                      <a:schemeClr val="bg1">
                        <a:lumMod val="95000"/>
                      </a:schemeClr>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O</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r>
                      <m:rPr>
                        <m:nor/>
                      </m:rPr>
                      <a:rPr lang="en-US" sz="2800" b="0" i="0" smtClean="0">
                        <a:solidFill>
                          <a:schemeClr val="bg1">
                            <a:lumMod val="95000"/>
                          </a:schemeClr>
                        </a:solidFill>
                        <a:latin typeface="Times New Roman" pitchFamily="18" charset="0"/>
                        <a:cs typeface="Times New Roman" pitchFamily="18" charset="0"/>
                      </a:rPr>
                      <m:t>)</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vì </a:t>
                </a:r>
                <a14:m>
                  <m:oMath xmlns:m="http://schemas.openxmlformats.org/officeDocument/2006/math">
                    <m:r>
                      <m:rPr>
                        <m:nor/>
                      </m:rPr>
                      <a:rPr lang="en-US" sz="2800" b="0" i="1" smtClean="0">
                        <a:solidFill>
                          <a:schemeClr val="bg1">
                            <a:lumMod val="95000"/>
                          </a:schemeClr>
                        </a:solidFill>
                        <a:latin typeface="Times New Roman" pitchFamily="18" charset="0"/>
                        <a:cs typeface="Times New Roman" pitchFamily="18" charset="0"/>
                      </a:rPr>
                      <m:t>OP</m:t>
                    </m:r>
                    <m:r>
                      <m:rPr>
                        <m:nor/>
                      </m:rPr>
                      <a:rPr lang="en-US" sz="2800" b="0" i="0" smtClean="0">
                        <a:solidFill>
                          <a:schemeClr val="bg1">
                            <a:lumMod val="95000"/>
                          </a:schemeClr>
                        </a:solidFill>
                        <a:latin typeface="Times New Roman" pitchFamily="18" charset="0"/>
                        <a:cs typeface="Times New Roman" pitchFamily="18" charset="0"/>
                      </a:rPr>
                      <m:t>..…</m:t>
                    </m:r>
                    <m:r>
                      <m:rPr>
                        <m:nor/>
                      </m:rPr>
                      <a:rPr lang="en-US" sz="2800" b="0" i="0" smtClean="0">
                        <a:solidFill>
                          <a:schemeClr val="bg1">
                            <a:lumMod val="95000"/>
                          </a:schemeClr>
                        </a:solidFill>
                        <a:latin typeface="Times New Roman" pitchFamily="18" charset="0"/>
                        <a:cs typeface="Times New Roman" pitchFamily="18" charset="0"/>
                      </a:rPr>
                      <m:t>R</m:t>
                    </m:r>
                  </m:oMath>
                </a14:m>
                <a:r>
                  <a:rPr lang="en-US" sz="2800" dirty="0">
                    <a:solidFill>
                      <a:schemeClr val="bg1">
                        <a:lumMod val="95000"/>
                      </a:schemeClr>
                    </a:solidFill>
                    <a:latin typeface="Times New Roman" panose="02020603050405020304" pitchFamily="18" charset="0"/>
                    <a:cs typeface="Times New Roman" panose="02020603050405020304" pitchFamily="18" charset="0"/>
                  </a:rPr>
                  <a:t> </a:t>
                </a:r>
              </a:p>
            </p:txBody>
          </p:sp>
        </mc:Choice>
        <mc:Fallback>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46587D-D3EE-4DD0-8D49-5E74724AD942}"/>
                  </a:ext>
                </a:extLst>
              </p:cNvPr>
              <p:cNvSpPr txBox="1">
                <a:spLocks noRot="1" noChangeAspect="1" noMove="1" noResize="1" noEditPoints="1" noAdjustHandles="1" noChangeArrowheads="1" noChangeShapeType="1" noTextEdit="1"/>
              </p:cNvSpPr>
              <p:nvPr/>
            </p:nvSpPr>
            <p:spPr>
              <a:xfrm>
                <a:off x="328448" y="3934195"/>
                <a:ext cx="5029200" cy="954107"/>
              </a:xfrm>
              <a:prstGeom prst="rect">
                <a:avLst/>
              </a:prstGeom>
              <a:blipFill>
                <a:blip r:embed="rId4"/>
                <a:stretch>
                  <a:fillRect l="-2545" t="-6369" b="-16561"/>
                </a:stretch>
              </a:blipFill>
            </p:spPr>
            <p:txBody>
              <a:bodyPr/>
              <a:lstStyle/>
              <a:p>
                <a:r>
                  <a:rPr lang="en-US">
                    <a:noFill/>
                  </a:rPr>
                  <a:t> </a:t>
                </a:r>
              </a:p>
            </p:txBody>
          </p:sp>
        </mc:Fallback>
      </mc:AlternateContent>
      <p:cxnSp>
        <p:nvCxnSpPr>
          <p:cNvPr id="11" name="Đường nối Thẳng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9D4DD8-0B99-4DD2-A94F-2B0D00B9C4DE}"/>
              </a:ext>
            </a:extLst>
          </p:cNvPr>
          <p:cNvCxnSpPr>
            <a:cxnSpLocks/>
            <a:endCxn id="41" idx="5"/>
          </p:cNvCxnSpPr>
          <p:nvPr/>
        </p:nvCxnSpPr>
        <p:spPr>
          <a:xfrm flipH="1" flipV="1">
            <a:off x="6355990" y="472567"/>
            <a:ext cx="1104098" cy="1327816"/>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2" name="Đường nối Thẳng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C7FDA63-13C2-45BF-81BE-8153500F1914}"/>
              </a:ext>
            </a:extLst>
          </p:cNvPr>
          <p:cNvCxnSpPr>
            <a:cxnSpLocks/>
            <a:endCxn id="39" idx="7"/>
          </p:cNvCxnSpPr>
          <p:nvPr/>
        </p:nvCxnSpPr>
        <p:spPr>
          <a:xfrm flipH="1">
            <a:off x="6544903" y="1783402"/>
            <a:ext cx="890988" cy="825681"/>
          </a:xfrm>
          <a:prstGeom prst="line">
            <a:avLst/>
          </a:prstGeom>
          <a:ln w="38100">
            <a:solidFill>
              <a:schemeClr val="accent1">
                <a:lumMod val="60000"/>
                <a:lumOff val="40000"/>
              </a:schemeClr>
            </a:solidFill>
          </a:ln>
        </p:spPr>
        <p:style>
          <a:lnRef idx="1">
            <a:schemeClr val="accent2"/>
          </a:lnRef>
          <a:fillRef idx="0">
            <a:schemeClr val="accent2"/>
          </a:fillRef>
          <a:effectRef idx="0">
            <a:schemeClr val="accent2"/>
          </a:effectRef>
          <a:fontRef idx="minor">
            <a:schemeClr val="tx1"/>
          </a:fontRef>
        </p:style>
      </p:cxnSp>
      <p:cxnSp>
        <p:nvCxnSpPr>
          <p:cNvPr id="13" name="Đường nối Thẳng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D5D3E67-C726-404A-BCA3-942EE008BA0E}"/>
              </a:ext>
            </a:extLst>
          </p:cNvPr>
          <p:cNvCxnSpPr>
            <a:cxnSpLocks/>
            <a:endCxn id="37" idx="1"/>
          </p:cNvCxnSpPr>
          <p:nvPr/>
        </p:nvCxnSpPr>
        <p:spPr>
          <a:xfrm flipH="1" flipV="1">
            <a:off x="5429753" y="1186683"/>
            <a:ext cx="2026074" cy="6203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Hộp Văn bản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BCD166B-0B9F-48FB-AFA1-492A6D5FEEEB}"/>
              </a:ext>
            </a:extLst>
          </p:cNvPr>
          <p:cNvSpPr txBox="1"/>
          <p:nvPr/>
        </p:nvSpPr>
        <p:spPr>
          <a:xfrm>
            <a:off x="2347748" y="1723715"/>
            <a:ext cx="9906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thuộc</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15" name="Hộp Văn bản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439EF-7E1D-4375-AE5F-E830272D5ABD}"/>
              </a:ext>
            </a:extLst>
          </p:cNvPr>
          <p:cNvSpPr txBox="1"/>
          <p:nvPr/>
        </p:nvSpPr>
        <p:spPr>
          <a:xfrm>
            <a:off x="1999085" y="2793860"/>
            <a:ext cx="18288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nằm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id="{FA3128A0-CE0E-414A-97BD-F7C3D6171D1B}"/>
              </a:ext>
            </a:extLst>
          </p:cNvPr>
          <p:cNvSpPr txBox="1"/>
          <p:nvPr/>
        </p:nvSpPr>
        <p:spPr>
          <a:xfrm>
            <a:off x="1928648" y="3874022"/>
            <a:ext cx="1828800"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nằm</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ngoài</a:t>
            </a:r>
            <a:endParaRPr lang="en-US" sz="2800"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7428C7C1-54B7-4141-A71C-0D5186A3EF65}"/>
                  </a:ext>
                </a:extLst>
              </p:cNvPr>
              <p:cNvSpPr txBox="1"/>
              <p:nvPr/>
            </p:nvSpPr>
            <p:spPr>
              <a:xfrm>
                <a:off x="2942172" y="2209354"/>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7" name="Hộp Văn bản 16">
                <a:extLst>
                  <a:ext uri="{FF2B5EF4-FFF2-40B4-BE49-F238E27FC236}">
                    <a16:creationId xmlns="" xmlns:a16="http://schemas.microsoft.com/office/drawing/2014/main" xmlns:a14="http://schemas.microsoft.com/office/drawing/2010/main" id="{7428C7C1-54B7-4141-A71C-0D5186A3EF65}"/>
                  </a:ext>
                </a:extLst>
              </p:cNvPr>
              <p:cNvSpPr txBox="1">
                <a:spLocks noRot="1" noChangeAspect="1" noMove="1" noResize="1" noEditPoints="1" noAdjustHandles="1" noChangeArrowheads="1" noChangeShapeType="1" noTextEdit="1"/>
              </p:cNvSpPr>
              <p:nvPr/>
            </p:nvSpPr>
            <p:spPr>
              <a:xfrm>
                <a:off x="2942172" y="2209354"/>
                <a:ext cx="509311" cy="523220"/>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24B7DEF-0B47-4736-83AB-664D0BC0B783}"/>
                  </a:ext>
                </a:extLst>
              </p:cNvPr>
              <p:cNvSpPr txBox="1"/>
              <p:nvPr/>
            </p:nvSpPr>
            <p:spPr>
              <a:xfrm>
                <a:off x="2942171" y="3242994"/>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&lt;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8" name="Hộp Văn bản 17">
                <a:extLst>
                  <a:ext uri="{FF2B5EF4-FFF2-40B4-BE49-F238E27FC236}">
                    <a16:creationId xmlns="" xmlns:a16="http://schemas.microsoft.com/office/drawing/2014/main" xmlns:a14="http://schemas.microsoft.com/office/drawing/2010/main" id="{524B7DEF-0B47-4736-83AB-664D0BC0B783}"/>
                  </a:ext>
                </a:extLst>
              </p:cNvPr>
              <p:cNvSpPr txBox="1">
                <a:spLocks noRot="1" noChangeAspect="1" noMove="1" noResize="1" noEditPoints="1" noAdjustHandles="1" noChangeArrowheads="1" noChangeShapeType="1" noTextEdit="1"/>
              </p:cNvSpPr>
              <p:nvPr/>
            </p:nvSpPr>
            <p:spPr>
              <a:xfrm>
                <a:off x="2942171" y="3242994"/>
                <a:ext cx="509311" cy="523220"/>
              </a:xfrm>
              <a:prstGeom prst="rect">
                <a:avLst/>
              </a:prstGeom>
              <a:blipFill rotWithShape="1">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8E1413-7DD2-42DC-93EB-34EDF66E589C}"/>
                  </a:ext>
                </a:extLst>
              </p:cNvPr>
              <p:cNvSpPr txBox="1"/>
              <p:nvPr/>
            </p:nvSpPr>
            <p:spPr>
              <a:xfrm>
                <a:off x="2843048" y="4334213"/>
                <a:ext cx="50931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800" b="1" i="0" smtClean="0">
                          <a:solidFill>
                            <a:srgbClr val="FFFF00"/>
                          </a:solidFill>
                          <a:latin typeface="Times New Roman" pitchFamily="18" charset="0"/>
                          <a:cs typeface="Times New Roman" pitchFamily="18" charset="0"/>
                        </a:rPr>
                        <m:t>&gt;</m:t>
                      </m:r>
                    </m:oMath>
                  </m:oMathPara>
                </a14:m>
                <a:endParaRPr lang="en-US" sz="2800" b="1" dirty="0">
                  <a:solidFill>
                    <a:srgbClr val="FFFF00"/>
                  </a:solidFill>
                  <a:latin typeface="Times New Roman" pitchFamily="18" charset="0"/>
                  <a:cs typeface="Times New Roman" pitchFamily="18" charset="0"/>
                </a:endParaRPr>
              </a:p>
            </p:txBody>
          </p:sp>
        </mc:Choice>
        <mc:Fallback xmlns="">
          <p:sp>
            <p:nvSpPr>
              <p:cNvPr id="19" name="Hộp Văn bản 18">
                <a:extLst>
                  <a:ext uri="{FF2B5EF4-FFF2-40B4-BE49-F238E27FC236}">
                    <a16:creationId xmlns="" xmlns:a16="http://schemas.microsoft.com/office/drawing/2014/main" xmlns:a14="http://schemas.microsoft.com/office/drawing/2010/main" id="{298E1413-7DD2-42DC-93EB-34EDF66E589C}"/>
                  </a:ext>
                </a:extLst>
              </p:cNvPr>
              <p:cNvSpPr txBox="1">
                <a:spLocks noRot="1" noChangeAspect="1" noMove="1" noResize="1" noEditPoints="1" noAdjustHandles="1" noChangeArrowheads="1" noChangeShapeType="1" noTextEdit="1"/>
              </p:cNvSpPr>
              <p:nvPr/>
            </p:nvSpPr>
            <p:spPr>
              <a:xfrm>
                <a:off x="2843048" y="4334213"/>
                <a:ext cx="509311" cy="523220"/>
              </a:xfrm>
              <a:prstGeom prst="rect">
                <a:avLst/>
              </a:prstGeom>
              <a:blipFill rotWithShape="1">
                <a:blip r:embed="rId7"/>
                <a:stretch>
                  <a:fillRect/>
                </a:stretch>
              </a:blipFill>
            </p:spPr>
            <p:txBody>
              <a:bodyPr/>
              <a:lstStyle/>
              <a:p>
                <a:r>
                  <a:rPr lang="vi-VN">
                    <a:noFill/>
                  </a:rPr>
                  <a:t> </a:t>
                </a:r>
              </a:p>
            </p:txBody>
          </p:sp>
        </mc:Fallback>
      </mc:AlternateContent>
      <p:grpSp>
        <p:nvGrpSpPr>
          <p:cNvPr id="26" name="Nhóm 25">
            <a:extLst>
              <a:ext uri="{FF2B5EF4-FFF2-40B4-BE49-F238E27FC236}">
                <a16:creationId xmlns:a16="http://schemas.microsoft.com/office/drawing/2014/main" id="{0E208F0A-6F11-48CD-8EC7-8464447332D8}"/>
              </a:ext>
            </a:extLst>
          </p:cNvPr>
          <p:cNvGrpSpPr/>
          <p:nvPr/>
        </p:nvGrpSpPr>
        <p:grpSpPr>
          <a:xfrm>
            <a:off x="4786845" y="3588482"/>
            <a:ext cx="4407104" cy="1555018"/>
            <a:chOff x="5740389" y="3830369"/>
            <a:chExt cx="3718778" cy="1555018"/>
          </a:xfrm>
        </p:grpSpPr>
        <p:pic>
          <p:nvPicPr>
            <p:cNvPr id="21" name="Hình ảnh 20">
              <a:extLst>
                <a:ext uri="{FF2B5EF4-FFF2-40B4-BE49-F238E27FC236}">
                  <a16:creationId xmlns:a16="http://schemas.microsoft.com/office/drawing/2014/main" id="{196D20AD-9478-468C-9E75-F054C917D8CA}"/>
                </a:ext>
              </a:extLst>
            </p:cNvPr>
            <p:cNvPicPr>
              <a:picLocks noChangeAspect="1"/>
            </p:cNvPicPr>
            <p:nvPr/>
          </p:nvPicPr>
          <p:blipFill rotWithShape="1">
            <a:blip r:embed="rId8"/>
            <a:srcRect r="81252" b="42365"/>
            <a:stretch/>
          </p:blipFill>
          <p:spPr>
            <a:xfrm>
              <a:off x="5967446" y="3830369"/>
              <a:ext cx="743059" cy="614494"/>
            </a:xfrm>
            <a:prstGeom prst="ellipse">
              <a:avLst/>
            </a:prstGeom>
          </p:spPr>
        </p:pic>
        <p:grpSp>
          <p:nvGrpSpPr>
            <p:cNvPr id="22" name="Nhóm 21">
              <a:extLst>
                <a:ext uri="{FF2B5EF4-FFF2-40B4-BE49-F238E27FC236}">
                  <a16:creationId xmlns:a16="http://schemas.microsoft.com/office/drawing/2014/main" id="{8518220F-3409-46A2-B173-3F00126B0985}"/>
                </a:ext>
              </a:extLst>
            </p:cNvPr>
            <p:cNvGrpSpPr/>
            <p:nvPr/>
          </p:nvGrpSpPr>
          <p:grpSpPr>
            <a:xfrm>
              <a:off x="6473902" y="3882648"/>
              <a:ext cx="627477" cy="693452"/>
              <a:chOff x="5938846" y="4282055"/>
              <a:chExt cx="627477" cy="693452"/>
            </a:xfrm>
          </p:grpSpPr>
          <p:pic>
            <p:nvPicPr>
              <p:cNvPr id="23" name="Picture 7" descr="Background pattern&#10;&#10;Description automatically generated">
                <a:extLst>
                  <a:ext uri="{FF2B5EF4-FFF2-40B4-BE49-F238E27FC236}">
                    <a16:creationId xmlns:a16="http://schemas.microsoft.com/office/drawing/2014/main" id="{5C78BFA4-4375-4C73-87B6-84658E13800B}"/>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6012" r="14448" b="2"/>
              <a:stretch/>
            </p:blipFill>
            <p:spPr>
              <a:xfrm>
                <a:off x="5957774" y="4282055"/>
                <a:ext cx="608549" cy="6934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24" name="Picture 12">
                <a:extLst>
                  <a:ext uri="{FF2B5EF4-FFF2-40B4-BE49-F238E27FC236}">
                    <a16:creationId xmlns:a16="http://schemas.microsoft.com/office/drawing/2014/main" id="{D7A1ECD6-F225-456D-9972-B8AB30599BD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938846" y="4353652"/>
                <a:ext cx="576880" cy="576880"/>
              </a:xfrm>
              <a:prstGeom prst="rect">
                <a:avLst/>
              </a:prstGeom>
            </p:spPr>
          </p:pic>
        </p:grpSp>
        <p:sp>
          <p:nvSpPr>
            <p:cNvPr id="25" name="Hộp Văn bản 24">
              <a:extLst>
                <a:ext uri="{FF2B5EF4-FFF2-40B4-BE49-F238E27FC236}">
                  <a16:creationId xmlns:a16="http://schemas.microsoft.com/office/drawing/2014/main" id="{2F9654B4-F292-46A6-AF39-94D57196D012}"/>
                </a:ext>
              </a:extLst>
            </p:cNvPr>
            <p:cNvSpPr txBox="1"/>
            <p:nvPr/>
          </p:nvSpPr>
          <p:spPr>
            <a:xfrm>
              <a:off x="5740389" y="4000392"/>
              <a:ext cx="3718778" cy="1384995"/>
            </a:xfrm>
            <a:prstGeom prst="rect">
              <a:avLst/>
            </a:prstGeom>
            <a:noFill/>
          </p:spPr>
          <p:txBody>
            <a:bodyPr wrap="square" rtlCol="0">
              <a:spAutoFit/>
            </a:bodyPr>
            <a:lstStyle/>
            <a:p>
              <a:r>
                <a:rPr lang="vi-VN" sz="2800">
                  <a:solidFill>
                    <a:srgbClr val="FFFF00"/>
                  </a:solidFill>
                  <a:latin typeface="+mj-lt"/>
                </a:rPr>
                <a:t>                  Hãy </a:t>
              </a:r>
              <a:r>
                <a:rPr lang="vi-VN" sz="2800" dirty="0" err="1">
                  <a:solidFill>
                    <a:srgbClr val="FFFF00"/>
                  </a:solidFill>
                  <a:latin typeface="+mj-lt"/>
                </a:rPr>
                <a:t>chỉ</a:t>
              </a:r>
              <a:r>
                <a:rPr lang="vi-VN" sz="2800" dirty="0">
                  <a:solidFill>
                    <a:srgbClr val="FFFF00"/>
                  </a:solidFill>
                  <a:latin typeface="+mj-lt"/>
                </a:rPr>
                <a:t> ra </a:t>
              </a:r>
              <a:r>
                <a:rPr lang="vi-VN" sz="2800" dirty="0" err="1">
                  <a:solidFill>
                    <a:srgbClr val="FFFF00"/>
                  </a:solidFill>
                  <a:latin typeface="+mj-lt"/>
                </a:rPr>
                <a:t>một</a:t>
              </a:r>
              <a:r>
                <a:rPr lang="vi-VN" sz="2800" dirty="0">
                  <a:solidFill>
                    <a:srgbClr val="FFFF00"/>
                  </a:solidFill>
                  <a:latin typeface="+mj-lt"/>
                </a:rPr>
                <a:t> </a:t>
              </a:r>
              <a:r>
                <a:rPr lang="vi-VN" sz="2800" dirty="0" err="1">
                  <a:solidFill>
                    <a:srgbClr val="FFFF00"/>
                  </a:solidFill>
                  <a:latin typeface="+mj-lt"/>
                </a:rPr>
                <a:t>số</a:t>
              </a:r>
              <a:r>
                <a:rPr lang="vi-VN" sz="2800" dirty="0">
                  <a:solidFill>
                    <a:srgbClr val="FFFF00"/>
                  </a:solidFill>
                  <a:latin typeface="+mj-lt"/>
                </a:rPr>
                <a:t> </a:t>
              </a:r>
              <a:r>
                <a:rPr lang="vi-VN" sz="2800" dirty="0" err="1">
                  <a:solidFill>
                    <a:srgbClr val="FFFF00"/>
                  </a:solidFill>
                  <a:latin typeface="+mj-lt"/>
                </a:rPr>
                <a:t>đồ</a:t>
              </a:r>
              <a:r>
                <a:rPr lang="vi-VN" sz="2800" dirty="0">
                  <a:solidFill>
                    <a:srgbClr val="FFFF00"/>
                  </a:solidFill>
                  <a:latin typeface="+mj-lt"/>
                </a:rPr>
                <a:t> </a:t>
              </a:r>
              <a:r>
                <a:rPr lang="vi-VN" sz="2800" dirty="0" err="1">
                  <a:solidFill>
                    <a:srgbClr val="FFFF00"/>
                  </a:solidFill>
                  <a:latin typeface="+mj-lt"/>
                </a:rPr>
                <a:t>vật</a:t>
              </a:r>
              <a:r>
                <a:rPr lang="vi-VN" sz="2800" dirty="0">
                  <a:solidFill>
                    <a:srgbClr val="FFFF00"/>
                  </a:solidFill>
                  <a:latin typeface="+mj-lt"/>
                </a:rPr>
                <a:t> trong </a:t>
              </a:r>
              <a:r>
                <a:rPr lang="vi-VN" sz="2800" dirty="0" err="1">
                  <a:solidFill>
                    <a:srgbClr val="FFFF00"/>
                  </a:solidFill>
                  <a:latin typeface="+mj-lt"/>
                </a:rPr>
                <a:t>thực</a:t>
              </a:r>
              <a:r>
                <a:rPr lang="vi-VN" sz="2800" dirty="0">
                  <a:solidFill>
                    <a:srgbClr val="FFFF00"/>
                  </a:solidFill>
                  <a:latin typeface="+mj-lt"/>
                </a:rPr>
                <a:t> </a:t>
              </a:r>
              <a:r>
                <a:rPr lang="vi-VN" sz="2800" dirty="0" err="1">
                  <a:solidFill>
                    <a:srgbClr val="FFFF00"/>
                  </a:solidFill>
                  <a:latin typeface="+mj-lt"/>
                </a:rPr>
                <a:t>tiễn</a:t>
              </a:r>
              <a:r>
                <a:rPr lang="vi-VN" sz="2800" dirty="0">
                  <a:solidFill>
                    <a:srgbClr val="FFFF00"/>
                  </a:solidFill>
                  <a:latin typeface="+mj-lt"/>
                </a:rPr>
                <a:t> </a:t>
              </a:r>
              <a:r>
                <a:rPr lang="vi-VN" sz="2800" dirty="0" err="1">
                  <a:solidFill>
                    <a:srgbClr val="FFFF00"/>
                  </a:solidFill>
                  <a:latin typeface="+mj-lt"/>
                </a:rPr>
                <a:t>gợi</a:t>
              </a:r>
              <a:r>
                <a:rPr lang="vi-VN" sz="2800" dirty="0">
                  <a:solidFill>
                    <a:srgbClr val="FFFF00"/>
                  </a:solidFill>
                  <a:latin typeface="+mj-lt"/>
                </a:rPr>
                <a:t> nên </a:t>
              </a:r>
              <a:r>
                <a:rPr lang="vi-VN" sz="2800" dirty="0" err="1">
                  <a:solidFill>
                    <a:srgbClr val="FFFF00"/>
                  </a:solidFill>
                  <a:latin typeface="+mj-lt"/>
                </a:rPr>
                <a:t>hình</a:t>
              </a:r>
              <a:r>
                <a:rPr lang="vi-VN" sz="2800" dirty="0">
                  <a:solidFill>
                    <a:srgbClr val="FFFF00"/>
                  </a:solidFill>
                  <a:latin typeface="+mj-lt"/>
                </a:rPr>
                <a:t> </a:t>
              </a:r>
              <a:r>
                <a:rPr lang="vi-VN" sz="2800" dirty="0" err="1">
                  <a:solidFill>
                    <a:srgbClr val="FFFF00"/>
                  </a:solidFill>
                  <a:latin typeface="+mj-lt"/>
                </a:rPr>
                <a:t>ảnh</a:t>
              </a:r>
              <a:r>
                <a:rPr lang="vi-VN" sz="2800" dirty="0">
                  <a:solidFill>
                    <a:srgbClr val="FFFF00"/>
                  </a:solidFill>
                  <a:latin typeface="+mj-lt"/>
                </a:rPr>
                <a:t> </a:t>
              </a:r>
              <a:r>
                <a:rPr lang="vi-VN" sz="2800" dirty="0" err="1">
                  <a:solidFill>
                    <a:srgbClr val="FFFF00"/>
                  </a:solidFill>
                  <a:latin typeface="+mj-lt"/>
                </a:rPr>
                <a:t>của</a:t>
              </a:r>
              <a:r>
                <a:rPr lang="vi-VN" sz="2800" dirty="0">
                  <a:solidFill>
                    <a:srgbClr val="FFFF00"/>
                  </a:solidFill>
                  <a:latin typeface="+mj-lt"/>
                </a:rPr>
                <a:t> </a:t>
              </a:r>
              <a:r>
                <a:rPr lang="vi-VN" sz="2800" dirty="0" err="1">
                  <a:solidFill>
                    <a:srgbClr val="FFFF00"/>
                  </a:solidFill>
                  <a:latin typeface="+mj-lt"/>
                </a:rPr>
                <a:t>đường</a:t>
              </a:r>
              <a:r>
                <a:rPr lang="vi-VN" sz="2800" dirty="0">
                  <a:solidFill>
                    <a:srgbClr val="FFFF00"/>
                  </a:solidFill>
                  <a:latin typeface="+mj-lt"/>
                </a:rPr>
                <a:t> </a:t>
              </a:r>
              <a:r>
                <a:rPr lang="vi-VN" sz="2800" dirty="0" err="1">
                  <a:solidFill>
                    <a:srgbClr val="FFFF00"/>
                  </a:solidFill>
                  <a:latin typeface="+mj-lt"/>
                </a:rPr>
                <a:t>tròn</a:t>
              </a:r>
              <a:r>
                <a:rPr lang="vi-VN" sz="2800" dirty="0">
                  <a:solidFill>
                    <a:srgbClr val="FFFF00"/>
                  </a:solidFill>
                  <a:latin typeface="+mj-lt"/>
                </a:rPr>
                <a:t>.</a:t>
              </a:r>
              <a:endParaRPr lang="en-US" sz="2800" dirty="0">
                <a:solidFill>
                  <a:srgbClr val="FFFF00"/>
                </a:solidFill>
                <a:latin typeface="+mj-lt"/>
              </a:endParaRPr>
            </a:p>
          </p:txBody>
        </p:sp>
      </p:grpSp>
      <p:sp>
        <p:nvSpPr>
          <p:cNvPr id="5" name="Oval 5">
            <a:extLst>
              <a:ext uri="{FF2B5EF4-FFF2-40B4-BE49-F238E27FC236}">
                <a16:creationId xmlns:a16="http://schemas.microsoft.com/office/drawing/2014/main" id="{CDB9E026-9034-4AF4-AA4A-AAFAE9E47BBF}"/>
              </a:ext>
            </a:extLst>
          </p:cNvPr>
          <p:cNvSpPr>
            <a:spLocks noChangeArrowheads="1"/>
          </p:cNvSpPr>
          <p:nvPr/>
        </p:nvSpPr>
        <p:spPr bwMode="auto">
          <a:xfrm>
            <a:off x="5678559" y="68419"/>
            <a:ext cx="3443288" cy="3514725"/>
          </a:xfrm>
          <a:prstGeom prst="ellipse">
            <a:avLst/>
          </a:prstGeom>
          <a:noFill/>
          <a:ln w="142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6">
            <a:extLst>
              <a:ext uri="{FF2B5EF4-FFF2-40B4-BE49-F238E27FC236}">
                <a16:creationId xmlns:a16="http://schemas.microsoft.com/office/drawing/2014/main" id="{AC75AA35-4327-4054-8270-13DC292444C6}"/>
              </a:ext>
            </a:extLst>
          </p:cNvPr>
          <p:cNvSpPr>
            <a:spLocks noChangeShapeType="1"/>
          </p:cNvSpPr>
          <p:nvPr/>
        </p:nvSpPr>
        <p:spPr bwMode="auto">
          <a:xfrm flipV="1">
            <a:off x="7439098" y="271361"/>
            <a:ext cx="733855" cy="1529018"/>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7">
            <a:extLst>
              <a:ext uri="{FF2B5EF4-FFF2-40B4-BE49-F238E27FC236}">
                <a16:creationId xmlns:a16="http://schemas.microsoft.com/office/drawing/2014/main" id="{1BEEC516-0846-450E-B4FD-4F45CF10B891}"/>
              </a:ext>
            </a:extLst>
          </p:cNvPr>
          <p:cNvSpPr>
            <a:spLocks noChangeArrowheads="1"/>
          </p:cNvSpPr>
          <p:nvPr/>
        </p:nvSpPr>
        <p:spPr bwMode="auto">
          <a:xfrm>
            <a:off x="7410522" y="1862294"/>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8" name="Rectangle 8">
            <a:extLst>
              <a:ext uri="{FF2B5EF4-FFF2-40B4-BE49-F238E27FC236}">
                <a16:creationId xmlns:a16="http://schemas.microsoft.com/office/drawing/2014/main" id="{DEE95F0F-D4CF-44F2-8DB0-C6F297287DAB}"/>
              </a:ext>
            </a:extLst>
          </p:cNvPr>
          <p:cNvSpPr>
            <a:spLocks noChangeArrowheads="1"/>
          </p:cNvSpPr>
          <p:nvPr/>
        </p:nvSpPr>
        <p:spPr bwMode="auto">
          <a:xfrm>
            <a:off x="5349947" y="1297144"/>
            <a:ext cx="125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P</a:t>
            </a:r>
            <a:endParaRPr kumimoji="0" lang="en-US" altLang="en-US" sz="1800" b="0" i="0" u="none" strike="noStrike" cap="none" normalizeH="0" baseline="0">
              <a:ln>
                <a:noFill/>
              </a:ln>
              <a:solidFill>
                <a:schemeClr val="bg1"/>
              </a:solidFill>
              <a:effectLst/>
            </a:endParaRPr>
          </a:p>
        </p:txBody>
      </p:sp>
      <p:sp>
        <p:nvSpPr>
          <p:cNvPr id="29" name="Rectangle 9">
            <a:extLst>
              <a:ext uri="{FF2B5EF4-FFF2-40B4-BE49-F238E27FC236}">
                <a16:creationId xmlns:a16="http://schemas.microsoft.com/office/drawing/2014/main" id="{F3808B72-0F62-489A-BA07-22A4BF4851EE}"/>
              </a:ext>
            </a:extLst>
          </p:cNvPr>
          <p:cNvSpPr>
            <a:spLocks noChangeArrowheads="1"/>
          </p:cNvSpPr>
          <p:nvPr/>
        </p:nvSpPr>
        <p:spPr bwMode="auto">
          <a:xfrm>
            <a:off x="6337372" y="2381406"/>
            <a:ext cx="1476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30" name="Rectangle 10">
            <a:extLst>
              <a:ext uri="{FF2B5EF4-FFF2-40B4-BE49-F238E27FC236}">
                <a16:creationId xmlns:a16="http://schemas.microsoft.com/office/drawing/2014/main" id="{85D8B962-82A6-490A-A8C1-C2234AEA95A1}"/>
              </a:ext>
            </a:extLst>
          </p:cNvPr>
          <p:cNvSpPr>
            <a:spLocks noChangeArrowheads="1"/>
          </p:cNvSpPr>
          <p:nvPr/>
        </p:nvSpPr>
        <p:spPr bwMode="auto">
          <a:xfrm>
            <a:off x="6146872" y="143031"/>
            <a:ext cx="182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31" name="Rectangle 11">
            <a:extLst>
              <a:ext uri="{FF2B5EF4-FFF2-40B4-BE49-F238E27FC236}">
                <a16:creationId xmlns:a16="http://schemas.microsoft.com/office/drawing/2014/main" id="{32ABA853-0FC8-4A52-9595-D1C88F9A72FD}"/>
              </a:ext>
            </a:extLst>
          </p:cNvPr>
          <p:cNvSpPr>
            <a:spLocks noChangeArrowheads="1"/>
          </p:cNvSpPr>
          <p:nvPr/>
        </p:nvSpPr>
        <p:spPr bwMode="auto">
          <a:xfrm>
            <a:off x="7642297" y="763744"/>
            <a:ext cx="136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chemeClr val="bg1"/>
                </a:solidFill>
                <a:effectLst/>
                <a:latin typeface="Times New Roman" panose="02020603050405020304" pitchFamily="18" charset="0"/>
              </a:rPr>
              <a:t>R</a:t>
            </a:r>
            <a:endParaRPr kumimoji="0" lang="en-US" altLang="en-US" sz="1800" b="0" i="0" u="none" strike="noStrike" cap="none" normalizeH="0" baseline="0">
              <a:ln>
                <a:noFill/>
              </a:ln>
              <a:solidFill>
                <a:schemeClr val="bg1"/>
              </a:solidFill>
              <a:effectLst/>
            </a:endParaRPr>
          </a:p>
        </p:txBody>
      </p:sp>
      <p:grpSp>
        <p:nvGrpSpPr>
          <p:cNvPr id="32" name="Group 14">
            <a:extLst>
              <a:ext uri="{FF2B5EF4-FFF2-40B4-BE49-F238E27FC236}">
                <a16:creationId xmlns:a16="http://schemas.microsoft.com/office/drawing/2014/main" id="{AC1E9DC6-D181-479A-804B-BC27D6D5F47D}"/>
              </a:ext>
            </a:extLst>
          </p:cNvPr>
          <p:cNvGrpSpPr>
            <a:grpSpLocks/>
          </p:cNvGrpSpPr>
          <p:nvPr/>
        </p:nvGrpSpPr>
        <p:grpSpPr bwMode="auto">
          <a:xfrm>
            <a:off x="7410522" y="1770219"/>
            <a:ext cx="57150" cy="60325"/>
            <a:chOff x="4643" y="1115"/>
            <a:chExt cx="36" cy="38"/>
          </a:xfrm>
        </p:grpSpPr>
        <p:sp>
          <p:nvSpPr>
            <p:cNvPr id="42" name="Oval 12">
              <a:extLst>
                <a:ext uri="{FF2B5EF4-FFF2-40B4-BE49-F238E27FC236}">
                  <a16:creationId xmlns:a16="http://schemas.microsoft.com/office/drawing/2014/main" id="{4688D0BD-36F9-4BD8-BC24-D03AA5C4D488}"/>
                </a:ext>
              </a:extLst>
            </p:cNvPr>
            <p:cNvSpPr>
              <a:spLocks noChangeArrowheads="1"/>
            </p:cNvSpPr>
            <p:nvPr/>
          </p:nvSpPr>
          <p:spPr bwMode="auto">
            <a:xfrm>
              <a:off x="4643" y="1115"/>
              <a:ext cx="36" cy="38"/>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13">
              <a:extLst>
                <a:ext uri="{FF2B5EF4-FFF2-40B4-BE49-F238E27FC236}">
                  <a16:creationId xmlns:a16="http://schemas.microsoft.com/office/drawing/2014/main" id="{4A907DE9-32C7-4420-9B24-E3A211A0BCAA}"/>
                </a:ext>
              </a:extLst>
            </p:cNvPr>
            <p:cNvSpPr>
              <a:spLocks noChangeArrowheads="1"/>
            </p:cNvSpPr>
            <p:nvPr/>
          </p:nvSpPr>
          <p:spPr bwMode="auto">
            <a:xfrm>
              <a:off x="4643" y="1115"/>
              <a:ext cx="36" cy="38"/>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3" name="Group 17">
            <a:extLst>
              <a:ext uri="{FF2B5EF4-FFF2-40B4-BE49-F238E27FC236}">
                <a16:creationId xmlns:a16="http://schemas.microsoft.com/office/drawing/2014/main" id="{94A5E128-73FB-4226-91F0-7EE068A3BC47}"/>
              </a:ext>
            </a:extLst>
          </p:cNvPr>
          <p:cNvGrpSpPr>
            <a:grpSpLocks/>
          </p:cNvGrpSpPr>
          <p:nvPr/>
        </p:nvGrpSpPr>
        <p:grpSpPr bwMode="auto">
          <a:xfrm>
            <a:off x="6307209" y="422431"/>
            <a:ext cx="57150" cy="58738"/>
            <a:chOff x="3948" y="266"/>
            <a:chExt cx="36" cy="37"/>
          </a:xfrm>
        </p:grpSpPr>
        <p:sp>
          <p:nvSpPr>
            <p:cNvPr id="40" name="Oval 15">
              <a:extLst>
                <a:ext uri="{FF2B5EF4-FFF2-40B4-BE49-F238E27FC236}">
                  <a16:creationId xmlns:a16="http://schemas.microsoft.com/office/drawing/2014/main" id="{81BCF1C6-958F-4473-8454-3F6BC90836E5}"/>
                </a:ext>
              </a:extLst>
            </p:cNvPr>
            <p:cNvSpPr>
              <a:spLocks noChangeArrowheads="1"/>
            </p:cNvSpPr>
            <p:nvPr/>
          </p:nvSpPr>
          <p:spPr bwMode="auto">
            <a:xfrm>
              <a:off x="3948" y="266"/>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6">
              <a:extLst>
                <a:ext uri="{FF2B5EF4-FFF2-40B4-BE49-F238E27FC236}">
                  <a16:creationId xmlns:a16="http://schemas.microsoft.com/office/drawing/2014/main" id="{FB32E1A0-ADB1-4874-95D7-73767C4C055D}"/>
                </a:ext>
              </a:extLst>
            </p:cNvPr>
            <p:cNvSpPr>
              <a:spLocks noChangeArrowheads="1"/>
            </p:cNvSpPr>
            <p:nvPr/>
          </p:nvSpPr>
          <p:spPr bwMode="auto">
            <a:xfrm>
              <a:off x="3948" y="266"/>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4" name="Group 20">
            <a:extLst>
              <a:ext uri="{FF2B5EF4-FFF2-40B4-BE49-F238E27FC236}">
                <a16:creationId xmlns:a16="http://schemas.microsoft.com/office/drawing/2014/main" id="{20170203-B863-47E4-8D0F-90E24ED3166B}"/>
              </a:ext>
            </a:extLst>
          </p:cNvPr>
          <p:cNvGrpSpPr>
            <a:grpSpLocks/>
          </p:cNvGrpSpPr>
          <p:nvPr/>
        </p:nvGrpSpPr>
        <p:grpSpPr bwMode="auto">
          <a:xfrm>
            <a:off x="6496122" y="2600481"/>
            <a:ext cx="57150" cy="58738"/>
            <a:chOff x="4067" y="1638"/>
            <a:chExt cx="36" cy="37"/>
          </a:xfrm>
        </p:grpSpPr>
        <p:sp>
          <p:nvSpPr>
            <p:cNvPr id="38" name="Oval 18">
              <a:extLst>
                <a:ext uri="{FF2B5EF4-FFF2-40B4-BE49-F238E27FC236}">
                  <a16:creationId xmlns:a16="http://schemas.microsoft.com/office/drawing/2014/main" id="{A3415C28-6073-49EF-9CCD-DD8B24D470B9}"/>
                </a:ext>
              </a:extLst>
            </p:cNvPr>
            <p:cNvSpPr>
              <a:spLocks noChangeArrowheads="1"/>
            </p:cNvSpPr>
            <p:nvPr/>
          </p:nvSpPr>
          <p:spPr bwMode="auto">
            <a:xfrm>
              <a:off x="4067" y="1638"/>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9">
              <a:extLst>
                <a:ext uri="{FF2B5EF4-FFF2-40B4-BE49-F238E27FC236}">
                  <a16:creationId xmlns:a16="http://schemas.microsoft.com/office/drawing/2014/main" id="{BBF6AA62-7D01-4246-9ED1-52CBC8B6EF46}"/>
                </a:ext>
              </a:extLst>
            </p:cNvPr>
            <p:cNvSpPr>
              <a:spLocks noChangeArrowheads="1"/>
            </p:cNvSpPr>
            <p:nvPr/>
          </p:nvSpPr>
          <p:spPr bwMode="auto">
            <a:xfrm>
              <a:off x="4067" y="1638"/>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5" name="Group 23">
            <a:extLst>
              <a:ext uri="{FF2B5EF4-FFF2-40B4-BE49-F238E27FC236}">
                <a16:creationId xmlns:a16="http://schemas.microsoft.com/office/drawing/2014/main" id="{C6549136-EBE0-4F79-947F-E47D35A76434}"/>
              </a:ext>
            </a:extLst>
          </p:cNvPr>
          <p:cNvGrpSpPr>
            <a:grpSpLocks/>
          </p:cNvGrpSpPr>
          <p:nvPr/>
        </p:nvGrpSpPr>
        <p:grpSpPr bwMode="auto">
          <a:xfrm>
            <a:off x="5421384" y="1178081"/>
            <a:ext cx="57150" cy="58738"/>
            <a:chOff x="3390" y="742"/>
            <a:chExt cx="36" cy="37"/>
          </a:xfrm>
        </p:grpSpPr>
        <p:sp>
          <p:nvSpPr>
            <p:cNvPr id="36" name="Oval 21">
              <a:extLst>
                <a:ext uri="{FF2B5EF4-FFF2-40B4-BE49-F238E27FC236}">
                  <a16:creationId xmlns:a16="http://schemas.microsoft.com/office/drawing/2014/main" id="{7B8F4D8D-2549-419C-8499-0E43130CA285}"/>
                </a:ext>
              </a:extLst>
            </p:cNvPr>
            <p:cNvSpPr>
              <a:spLocks noChangeArrowheads="1"/>
            </p:cNvSpPr>
            <p:nvPr/>
          </p:nvSpPr>
          <p:spPr bwMode="auto">
            <a:xfrm>
              <a:off x="3390" y="742"/>
              <a:ext cx="36" cy="37"/>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22">
              <a:extLst>
                <a:ext uri="{FF2B5EF4-FFF2-40B4-BE49-F238E27FC236}">
                  <a16:creationId xmlns:a16="http://schemas.microsoft.com/office/drawing/2014/main" id="{BB81F2F5-F030-49ED-AE80-4645BE429F50}"/>
                </a:ext>
              </a:extLst>
            </p:cNvPr>
            <p:cNvSpPr>
              <a:spLocks noChangeArrowheads="1"/>
            </p:cNvSpPr>
            <p:nvPr/>
          </p:nvSpPr>
          <p:spPr bwMode="auto">
            <a:xfrm>
              <a:off x="3390" y="742"/>
              <a:ext cx="36" cy="37"/>
            </a:xfrm>
            <a:prstGeom prst="ellipse">
              <a:avLst/>
            </a:prstGeom>
            <a:solidFill>
              <a:srgbClr val="FFFFFF"/>
            </a:solid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uiExpand="1"/>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16D74A-C760-4617-93CC-B36AEEBAF2AC}"/>
              </a:ext>
            </a:extLst>
          </p:cNvPr>
          <p:cNvSpPr/>
          <p:nvPr/>
        </p:nvSpPr>
        <p:spPr>
          <a:xfrm>
            <a:off x="-40958" y="953"/>
            <a:ext cx="9184957"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29" name="Hình chữ nhật 2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p:nvPr/>
            </p:nvSpPr>
            <p:spPr>
              <a:xfrm>
                <a:off x="935615" y="613429"/>
                <a:ext cx="4716356" cy="1578894"/>
              </a:xfrm>
              <a:prstGeom prst="rect">
                <a:avLst/>
              </a:prstGeom>
            </p:spPr>
            <p:txBody>
              <a:bodyPr wrap="non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(SGK/</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và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b) So </a:t>
                </a:r>
                <a:r>
                  <a:rPr lang="en-US" sz="2800" dirty="0" err="1">
                    <a:solidFill>
                      <a:schemeClr val="bg1"/>
                    </a:solidFill>
                    <a:latin typeface="Times New Roman" pitchFamily="18" charset="0"/>
                    <a:ea typeface="Times New Roman" pitchFamily="18" charset="0"/>
                    <a:cs typeface="Times New Roman" pitchFamily="18" charset="0"/>
                  </a:rPr>
                  <a:t>sánh</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oMath>
                </a14:m>
                <a:r>
                  <a:rPr lang="en-US" sz="2800" dirty="0">
                    <a:solidFill>
                      <a:schemeClr val="bg1"/>
                    </a:solidFill>
                    <a:latin typeface="Times New Roman" pitchFamily="18" charset="0"/>
                    <a:ea typeface="Times New Roman" pitchFamily="18" charset="0"/>
                    <a:cs typeface="Times New Roman" pitchFamily="18" charset="0"/>
                  </a:rPr>
                  <a:t> và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p:sp>
            <p:nvSpPr>
              <p:cNvPr id="29" name="Hình chữ nhật 2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FF49BF-9460-44FA-B72D-61977D0D9B4E}"/>
                  </a:ext>
                </a:extLst>
              </p:cNvPr>
              <p:cNvSpPr>
                <a:spLocks noRot="1" noChangeAspect="1" noMove="1" noResize="1" noEditPoints="1" noAdjustHandles="1" noChangeArrowheads="1" noChangeShapeType="1" noTextEdit="1"/>
              </p:cNvSpPr>
              <p:nvPr/>
            </p:nvSpPr>
            <p:spPr>
              <a:xfrm>
                <a:off x="935615" y="613429"/>
                <a:ext cx="4716356" cy="1578894"/>
              </a:xfrm>
              <a:prstGeom prst="rect">
                <a:avLst/>
              </a:prstGeom>
              <a:blipFill>
                <a:blip r:embed="rId5"/>
                <a:stretch>
                  <a:fillRect l="-2584" t="-2703" r="-1550" b="-7336"/>
                </a:stretch>
              </a:blipFill>
            </p:spPr>
            <p:txBody>
              <a:bodyPr/>
              <a:lstStyle/>
              <a:p>
                <a:r>
                  <a:rPr lang="en-US">
                    <a:noFill/>
                  </a:rPr>
                  <a:t> </a:t>
                </a:r>
              </a:p>
            </p:txBody>
          </p:sp>
        </mc:Fallback>
      </mc:AlternateContent>
      <p:grpSp>
        <p:nvGrpSpPr>
          <p:cNvPr id="30" name="Nhóm 2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DC40DA-8F84-486C-AA88-54E50058DCC0}"/>
              </a:ext>
            </a:extLst>
          </p:cNvPr>
          <p:cNvGrpSpPr/>
          <p:nvPr/>
        </p:nvGrpSpPr>
        <p:grpSpPr>
          <a:xfrm>
            <a:off x="0" y="590550"/>
            <a:ext cx="966095" cy="1096746"/>
            <a:chOff x="865221" y="3319421"/>
            <a:chExt cx="966095" cy="1096746"/>
          </a:xfrm>
        </p:grpSpPr>
        <p:pic>
          <p:nvPicPr>
            <p:cNvPr id="31" name="Picture 2" descr="Background pattern&#10;&#10;Description automatically generated">
              <a:extLst>
                <a:ext uri="{FF2B5EF4-FFF2-40B4-BE49-F238E27FC236}">
                  <a16:creationId xmlns:a16="http://schemas.microsoft.com/office/drawing/2014/main" id="{F4659E49-392F-4839-8A84-7816D3F394A9}"/>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32" name="Picture 14">
              <a:extLst>
                <a:ext uri="{FF2B5EF4-FFF2-40B4-BE49-F238E27FC236}">
                  <a16:creationId xmlns:a16="http://schemas.microsoft.com/office/drawing/2014/main" id="{0FBCA9EB-2E15-43E1-A4C7-21EA247137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pic>
        <p:nvPicPr>
          <p:cNvPr id="33" name="Đồng hồ đếm ngược 3 phút gây sốc 3 Minutes"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1210A34C-6AB5-48B0-932B-8D22FDF1453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31220" y="4254846"/>
            <a:ext cx="1151708" cy="647836"/>
          </a:xfrm>
          <a:prstGeom prst="rect">
            <a:avLst/>
          </a:prstGeom>
        </p:spPr>
      </p:pic>
      <p:sp>
        <p:nvSpPr>
          <p:cNvPr id="34" name="Hộp Văn bản 3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FADED85-FCB9-4B70-BF55-9C2768FA6449}"/>
              </a:ext>
            </a:extLst>
          </p:cNvPr>
          <p:cNvSpPr txBox="1"/>
          <p:nvPr/>
        </p:nvSpPr>
        <p:spPr>
          <a:xfrm>
            <a:off x="-238354" y="1890083"/>
            <a:ext cx="116205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5" name="Hình chữ nhật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p:nvPr/>
            </p:nvSpPr>
            <p:spPr>
              <a:xfrm>
                <a:off x="557161" y="2192323"/>
                <a:ext cx="5908092" cy="1083374"/>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Theo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OMN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ctr">
                  <a:lnSpc>
                    <a:spcPct val="115000"/>
                  </a:lnSpc>
                </a:pP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r>
                      <m:rPr>
                        <m:nor/>
                      </m:rPr>
                      <a:rPr lang="en-US" sz="2800" i="1">
                        <a:solidFill>
                          <a:schemeClr val="bg1"/>
                        </a:solidFill>
                        <a:latin typeface="Times New Roman" pitchFamily="18" charset="0"/>
                        <a:ea typeface="Times New Roman" panose="02020603050405020304" pitchFamily="18" charset="0"/>
                        <a:cs typeface="Times New Roman" pitchFamily="18" charset="0"/>
                      </a:rPr>
                      <m:t>+</m:t>
                    </m:r>
                    <m:r>
                      <m:rPr>
                        <m:nor/>
                      </m:rPr>
                      <a:rPr lang="en-US" sz="2800" i="1">
                        <a:solidFill>
                          <a:schemeClr val="bg1"/>
                        </a:solidFill>
                        <a:latin typeface="Times New Roman" pitchFamily="18" charset="0"/>
                        <a:ea typeface="Times New Roman" panose="02020603050405020304" pitchFamily="18" charset="0"/>
                        <a:cs typeface="Times New Roman" pitchFamily="18" charset="0"/>
                      </a:rPr>
                      <m:t>ON</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p:sp>
            <p:nvSpPr>
              <p:cNvPr id="35" name="Hình chữ nhật 3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9332BAB-53C7-463C-BFEC-13F61B79CDC0}"/>
                  </a:ext>
                </a:extLst>
              </p:cNvPr>
              <p:cNvSpPr>
                <a:spLocks noRot="1" noChangeAspect="1" noMove="1" noResize="1" noEditPoints="1" noAdjustHandles="1" noChangeArrowheads="1" noChangeShapeType="1" noTextEdit="1"/>
              </p:cNvSpPr>
              <p:nvPr/>
            </p:nvSpPr>
            <p:spPr>
              <a:xfrm>
                <a:off x="557161" y="2192323"/>
                <a:ext cx="5908092" cy="1083374"/>
              </a:xfrm>
              <a:prstGeom prst="rect">
                <a:avLst/>
              </a:prstGeom>
              <a:blipFill>
                <a:blip r:embed="rId10"/>
                <a:stretch>
                  <a:fillRect l="-2062" t="-39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Hình chữ nhật 3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p:nvPr/>
            </p:nvSpPr>
            <p:spPr>
              <a:xfrm>
                <a:off x="438415" y="3217639"/>
                <a:ext cx="7866192" cy="2034660"/>
              </a:xfrm>
              <a:prstGeom prst="rect">
                <a:avLst/>
              </a:prstGeom>
            </p:spPr>
            <p:txBody>
              <a:bodyPr wrap="non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itchFamily="18" charset="0"/>
                    <a:ea typeface="Times New Roman" pitchFamily="18" charset="0"/>
                    <a:cs typeface="Times New Roman" pitchFamily="18" charset="0"/>
                  </a:rPr>
                  <a:t>Vì</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B</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N</m:t>
                    </m:r>
                    <m:r>
                      <m:rPr>
                        <m:nor/>
                      </m:rPr>
                      <a:rPr lang="en-US" sz="2800" b="0" i="1" smtClean="0">
                        <a:solidFill>
                          <a:schemeClr val="bg1"/>
                        </a:solidFill>
                        <a:latin typeface="Times New Roman" pitchFamily="18" charset="0"/>
                        <a:ea typeface="Times New Roman" pitchFamily="18" charset="0"/>
                        <a:cs typeface="Times New Roman" pitchFamily="18" charset="0"/>
                      </a:rPr>
                      <m:t>, </m:t>
                    </m:r>
                    <m:r>
                      <m:rPr>
                        <m:nor/>
                      </m:rPr>
                      <a:rPr lang="en-US" sz="2800" b="0" i="1" smtClean="0">
                        <a:solidFill>
                          <a:schemeClr val="bg1"/>
                        </a:solidFill>
                        <a:latin typeface="Times New Roman" pitchFamily="18" charset="0"/>
                        <a:ea typeface="Times New Roman" pitchFamily="18" charset="0"/>
                        <a:cs typeface="Times New Roman" pitchFamily="18" charset="0"/>
                      </a:rPr>
                      <m:t>M</m:t>
                    </m:r>
                  </m:oMath>
                </a14:m>
                <a:r>
                  <a:rPr lang="en-US" sz="2800" i="1"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thuộc</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O</m:t>
                    </m:r>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R</m:t>
                    </m:r>
                    <m:r>
                      <m:rPr>
                        <m:nor/>
                      </m:rPr>
                      <a:rPr lang="en-US" sz="2800" b="0" i="0" smtClean="0">
                        <a:solidFill>
                          <a:schemeClr val="bg1"/>
                        </a:solidFill>
                        <a:latin typeface="Times New Roman" pitchFamily="18" charset="0"/>
                        <a:ea typeface="Times New Roman" pitchFamily="18" charset="0"/>
                        <a:cs typeface="Times New Roman" pitchFamily="18" charset="0"/>
                      </a:rPr>
                      <m:t>)</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nên</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Suy ra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AB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OA</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OB</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OM</m:t>
                    </m:r>
                    <m:r>
                      <m:rPr>
                        <m:nor/>
                      </m:rPr>
                      <a:rPr lang="en-US" sz="2800" b="0" i="1" smtClean="0">
                        <a:solidFill>
                          <a:schemeClr val="bg1"/>
                        </a:solidFill>
                        <a:latin typeface="Times New Roman" pitchFamily="18" charset="0"/>
                        <a:ea typeface="Times New Roman" pitchFamily="18" charset="0"/>
                        <a:cs typeface="Times New Roman" pitchFamily="18" charset="0"/>
                      </a:rPr>
                      <m:t>+</m:t>
                    </m:r>
                    <m:r>
                      <m:rPr>
                        <m:nor/>
                      </m:rPr>
                      <a:rPr lang="en-US" sz="2800" b="0" i="1" smtClean="0">
                        <a:solidFill>
                          <a:schemeClr val="bg1"/>
                        </a:solidFill>
                        <a:latin typeface="Times New Roman" pitchFamily="18" charset="0"/>
                        <a:ea typeface="Times New Roman" pitchFamily="18" charset="0"/>
                        <a:cs typeface="Times New Roman" pitchFamily="18" charset="0"/>
                      </a:rPr>
                      <m:t>ON</m:t>
                    </m:r>
                  </m:oMath>
                </a14:m>
                <a:endParaRPr lang="en-US" sz="2800" b="0" i="1" dirty="0">
                  <a:solidFill>
                    <a:schemeClr val="bg1"/>
                  </a:solidFill>
                  <a:latin typeface="Times New Roman" pitchFamily="18" charset="0"/>
                  <a:ea typeface="Times New Roman" pitchFamily="18" charset="0"/>
                  <a:cs typeface="Times New Roman" pitchFamily="18" charset="0"/>
                </a:endParaRP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Mà</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i="1">
                        <a:solidFill>
                          <a:schemeClr val="bg1"/>
                        </a:solidFill>
                        <a:latin typeface="Times New Roman" pitchFamily="18" charset="0"/>
                        <a:ea typeface="Times New Roman" pitchFamily="18" charset="0"/>
                        <a:cs typeface="Times New Roman" pitchFamily="18" charset="0"/>
                      </a:rPr>
                      <m:t>OM</m:t>
                    </m:r>
                    <m:r>
                      <m:rPr>
                        <m:nor/>
                      </m:rPr>
                      <a:rPr lang="en-US" sz="2800" i="1">
                        <a:solidFill>
                          <a:schemeClr val="bg1"/>
                        </a:solidFill>
                        <a:latin typeface="Times New Roman" pitchFamily="18" charset="0"/>
                        <a:ea typeface="Times New Roman" pitchFamily="18" charset="0"/>
                        <a:cs typeface="Times New Roman" pitchFamily="18" charset="0"/>
                      </a:rPr>
                      <m:t>+</m:t>
                    </m:r>
                    <m:r>
                      <m:rPr>
                        <m:nor/>
                      </m:rPr>
                      <a:rPr lang="en-US" sz="2800" i="1">
                        <a:solidFill>
                          <a:schemeClr val="bg1"/>
                        </a:solidFill>
                        <a:latin typeface="Times New Roman" pitchFamily="18" charset="0"/>
                        <a:ea typeface="Times New Roman" pitchFamily="18" charset="0"/>
                        <a:cs typeface="Times New Roman" pitchFamily="18" charset="0"/>
                      </a:rPr>
                      <m:t>ON</m:t>
                    </m:r>
                  </m:oMath>
                </a14:m>
                <a:r>
                  <a:rPr lang="en-US" sz="2800" i="1" dirty="0">
                    <a:solidFill>
                      <a:schemeClr val="bg1"/>
                    </a:solidFill>
                    <a:latin typeface="Times New Roman" pitchFamily="18" charset="0"/>
                    <a:ea typeface="Times New Roman" pitchFamily="18" charset="0"/>
                    <a:cs typeface="Times New Roman" pitchFamily="18" charset="0"/>
                  </a:rPr>
                  <a:t> </a:t>
                </a:r>
              </a:p>
              <a:p>
                <a:pPr algn="just">
                  <a:lnSpc>
                    <a:spcPct val="115000"/>
                  </a:lnSpc>
                </a:pPr>
                <a:r>
                  <a:rPr lang="en-US" sz="2800" dirty="0" err="1">
                    <a:solidFill>
                      <a:schemeClr val="bg1"/>
                    </a:solidFill>
                    <a:latin typeface="Times New Roman" pitchFamily="18" charset="0"/>
                    <a:ea typeface="Times New Roman" pitchFamily="18" charset="0"/>
                    <a:cs typeface="Times New Roman" pitchFamily="18" charset="0"/>
                  </a:rPr>
                  <a:t>Vậy</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MN</m:t>
                    </m:r>
                    <m:r>
                      <m:rPr>
                        <m:nor/>
                      </m:rPr>
                      <a:rPr lang="en-US" sz="2800" i="1">
                        <a:solidFill>
                          <a:schemeClr val="bg1"/>
                        </a:solidFill>
                        <a:latin typeface="Times New Roman" pitchFamily="18" charset="0"/>
                        <a:ea typeface="Times New Roman" pitchFamily="18" charset="0"/>
                        <a:cs typeface="Times New Roman" pitchFamily="18" charset="0"/>
                      </a:rPr>
                      <m:t>&lt;</m:t>
                    </m:r>
                    <m:r>
                      <m:rPr>
                        <m:nor/>
                      </m:rPr>
                      <a:rPr lang="en-US" sz="2800" b="0" i="1" smtClean="0">
                        <a:solidFill>
                          <a:schemeClr val="bg1"/>
                        </a:solidFill>
                        <a:latin typeface="Times New Roman" pitchFamily="18" charset="0"/>
                        <a:ea typeface="Times New Roman" pitchFamily="18" charset="0"/>
                        <a:cs typeface="Times New Roman" pitchFamily="18" charset="0"/>
                      </a:rPr>
                      <m:t>AB</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p:sp>
            <p:nvSpPr>
              <p:cNvPr id="36" name="Hình chữ nhật 3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77A815-DF69-4057-B732-E6479FC4B939}"/>
                  </a:ext>
                </a:extLst>
              </p:cNvPr>
              <p:cNvSpPr>
                <a:spLocks noRot="1" noChangeAspect="1" noMove="1" noResize="1" noEditPoints="1" noAdjustHandles="1" noChangeArrowheads="1" noChangeShapeType="1" noTextEdit="1"/>
              </p:cNvSpPr>
              <p:nvPr/>
            </p:nvSpPr>
            <p:spPr>
              <a:xfrm>
                <a:off x="438415" y="3217639"/>
                <a:ext cx="7866192" cy="2034660"/>
              </a:xfrm>
              <a:prstGeom prst="rect">
                <a:avLst/>
              </a:prstGeom>
              <a:blipFill>
                <a:blip r:embed="rId11"/>
                <a:stretch>
                  <a:fillRect l="-1628" t="-2096" b="-7485"/>
                </a:stretch>
              </a:blipFill>
            </p:spPr>
            <p:txBody>
              <a:bodyPr/>
              <a:lstStyle/>
              <a:p>
                <a:r>
                  <a:rPr lang="en-US">
                    <a:noFill/>
                  </a:rPr>
                  <a:t> </a:t>
                </a:r>
              </a:p>
            </p:txBody>
          </p:sp>
        </mc:Fallback>
      </mc:AlternateContent>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95DD913-7772-48B3-94A4-221DC822CCDE}"/>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57E2984-E1D2-414E-B9E5-6049F0F1AFB0}"/>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BE7C82-7245-4CC8-901A-1F50196A91C5}"/>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a:extLst>
              <a:ext uri="{FF2B5EF4-FFF2-40B4-BE49-F238E27FC236}">
                <a16:creationId xmlns:a16="http://schemas.microsoft.com/office/drawing/2014/main" id="{9A5EA9C2-6F9B-4F9F-9B60-EA9CBDB818AA}"/>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a:extLst>
              <a:ext uri="{FF2B5EF4-FFF2-40B4-BE49-F238E27FC236}">
                <a16:creationId xmlns:a16="http://schemas.microsoft.com/office/drawing/2014/main" id="{A39E47BE-8340-464D-A73D-CD78457F64B3}"/>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a:extLst>
              <a:ext uri="{FF2B5EF4-FFF2-40B4-BE49-F238E27FC236}">
                <a16:creationId xmlns:a16="http://schemas.microsoft.com/office/drawing/2014/main" id="{D069A304-5808-4159-9132-8748ABE484A8}"/>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a:extLst>
              <a:ext uri="{FF2B5EF4-FFF2-40B4-BE49-F238E27FC236}">
                <a16:creationId xmlns:a16="http://schemas.microsoft.com/office/drawing/2014/main" id="{F964CACD-D078-47E3-833D-5B83115BD328}"/>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 name="Rectangle 12">
            <a:extLst>
              <a:ext uri="{FF2B5EF4-FFF2-40B4-BE49-F238E27FC236}">
                <a16:creationId xmlns:a16="http://schemas.microsoft.com/office/drawing/2014/main" id="{21D50140-E8D3-43B7-BD82-868A63885A9D}"/>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3" name="Rectangle 13">
            <a:extLst>
              <a:ext uri="{FF2B5EF4-FFF2-40B4-BE49-F238E27FC236}">
                <a16:creationId xmlns:a16="http://schemas.microsoft.com/office/drawing/2014/main" id="{469E67E2-CAD7-4BF4-A52D-11B291D40C63}"/>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4" name="Rectangle 14">
            <a:extLst>
              <a:ext uri="{FF2B5EF4-FFF2-40B4-BE49-F238E27FC236}">
                <a16:creationId xmlns:a16="http://schemas.microsoft.com/office/drawing/2014/main" id="{3108CFE3-5DC7-4809-9DDF-73B3598B378F}"/>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5" name="Rectangle 15">
            <a:extLst>
              <a:ext uri="{FF2B5EF4-FFF2-40B4-BE49-F238E27FC236}">
                <a16:creationId xmlns:a16="http://schemas.microsoft.com/office/drawing/2014/main" id="{5C7B6322-100F-463D-B718-63096D9E0F68}"/>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6" name="Group 18">
            <a:extLst>
              <a:ext uri="{FF2B5EF4-FFF2-40B4-BE49-F238E27FC236}">
                <a16:creationId xmlns:a16="http://schemas.microsoft.com/office/drawing/2014/main" id="{B566809F-28DA-44E8-AF62-443657EF4887}"/>
              </a:ext>
            </a:extLst>
          </p:cNvPr>
          <p:cNvGrpSpPr>
            <a:grpSpLocks/>
          </p:cNvGrpSpPr>
          <p:nvPr/>
        </p:nvGrpSpPr>
        <p:grpSpPr bwMode="auto">
          <a:xfrm>
            <a:off x="8805863" y="2001838"/>
            <a:ext cx="73025" cy="73025"/>
            <a:chOff x="5547" y="1261"/>
            <a:chExt cx="46" cy="46"/>
          </a:xfrm>
          <a:solidFill>
            <a:schemeClr val="bg1"/>
          </a:solidFill>
        </p:grpSpPr>
        <p:sp>
          <p:nvSpPr>
            <p:cNvPr id="38" name="Oval 16">
              <a:extLst>
                <a:ext uri="{FF2B5EF4-FFF2-40B4-BE49-F238E27FC236}">
                  <a16:creationId xmlns:a16="http://schemas.microsoft.com/office/drawing/2014/main" id="{2DE72F45-41AB-4BD9-95F0-25072BB72E7B}"/>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17">
              <a:extLst>
                <a:ext uri="{FF2B5EF4-FFF2-40B4-BE49-F238E27FC236}">
                  <a16:creationId xmlns:a16="http://schemas.microsoft.com/office/drawing/2014/main" id="{E20FA10B-2DA4-4A7A-9322-8700D1D3B6D7}"/>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21">
            <a:extLst>
              <a:ext uri="{FF2B5EF4-FFF2-40B4-BE49-F238E27FC236}">
                <a16:creationId xmlns:a16="http://schemas.microsoft.com/office/drawing/2014/main" id="{B17D8E8A-28BE-4EEF-9425-C682AB2D8B65}"/>
              </a:ext>
            </a:extLst>
          </p:cNvPr>
          <p:cNvGrpSpPr>
            <a:grpSpLocks/>
          </p:cNvGrpSpPr>
          <p:nvPr/>
        </p:nvGrpSpPr>
        <p:grpSpPr bwMode="auto">
          <a:xfrm>
            <a:off x="7526338" y="2001838"/>
            <a:ext cx="74613" cy="73025"/>
            <a:chOff x="4741" y="1261"/>
            <a:chExt cx="47" cy="46"/>
          </a:xfrm>
          <a:solidFill>
            <a:schemeClr val="bg1"/>
          </a:solidFill>
        </p:grpSpPr>
        <p:sp>
          <p:nvSpPr>
            <p:cNvPr id="27" name="Oval 19">
              <a:extLst>
                <a:ext uri="{FF2B5EF4-FFF2-40B4-BE49-F238E27FC236}">
                  <a16:creationId xmlns:a16="http://schemas.microsoft.com/office/drawing/2014/main" id="{3A11A188-2201-43DD-8485-3EEAD06187C1}"/>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20">
              <a:extLst>
                <a:ext uri="{FF2B5EF4-FFF2-40B4-BE49-F238E27FC236}">
                  <a16:creationId xmlns:a16="http://schemas.microsoft.com/office/drawing/2014/main" id="{DA3B8F7A-691D-41DF-B222-E3980FC0C210}"/>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8" name="Group 24">
            <a:extLst>
              <a:ext uri="{FF2B5EF4-FFF2-40B4-BE49-F238E27FC236}">
                <a16:creationId xmlns:a16="http://schemas.microsoft.com/office/drawing/2014/main" id="{FE6EEBAB-691E-4E6E-9D25-6E13A76984E5}"/>
              </a:ext>
            </a:extLst>
          </p:cNvPr>
          <p:cNvGrpSpPr>
            <a:grpSpLocks/>
          </p:cNvGrpSpPr>
          <p:nvPr/>
        </p:nvGrpSpPr>
        <p:grpSpPr bwMode="auto">
          <a:xfrm>
            <a:off x="6246813" y="2001838"/>
            <a:ext cx="74613" cy="73025"/>
            <a:chOff x="3935" y="1261"/>
            <a:chExt cx="47" cy="46"/>
          </a:xfrm>
          <a:solidFill>
            <a:schemeClr val="bg1"/>
          </a:solidFill>
        </p:grpSpPr>
        <p:sp>
          <p:nvSpPr>
            <p:cNvPr id="25" name="Oval 22">
              <a:extLst>
                <a:ext uri="{FF2B5EF4-FFF2-40B4-BE49-F238E27FC236}">
                  <a16:creationId xmlns:a16="http://schemas.microsoft.com/office/drawing/2014/main" id="{CF44A188-A66A-4B53-915D-840E89471945}"/>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6" name="Oval 23">
              <a:extLst>
                <a:ext uri="{FF2B5EF4-FFF2-40B4-BE49-F238E27FC236}">
                  <a16:creationId xmlns:a16="http://schemas.microsoft.com/office/drawing/2014/main" id="{AD6D8DE8-A516-4CB5-BC6B-EEB265FBBF22}"/>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19" name="Group 27">
            <a:extLst>
              <a:ext uri="{FF2B5EF4-FFF2-40B4-BE49-F238E27FC236}">
                <a16:creationId xmlns:a16="http://schemas.microsoft.com/office/drawing/2014/main" id="{48926854-7EEF-4D19-B96A-20C5B08F2851}"/>
              </a:ext>
            </a:extLst>
          </p:cNvPr>
          <p:cNvGrpSpPr>
            <a:grpSpLocks/>
          </p:cNvGrpSpPr>
          <p:nvPr/>
        </p:nvGrpSpPr>
        <p:grpSpPr bwMode="auto">
          <a:xfrm>
            <a:off x="6375400" y="1443038"/>
            <a:ext cx="74613" cy="73025"/>
            <a:chOff x="4016" y="909"/>
            <a:chExt cx="47" cy="46"/>
          </a:xfrm>
          <a:solidFill>
            <a:schemeClr val="bg1"/>
          </a:solidFill>
        </p:grpSpPr>
        <p:sp>
          <p:nvSpPr>
            <p:cNvPr id="23" name="Oval 25">
              <a:extLst>
                <a:ext uri="{FF2B5EF4-FFF2-40B4-BE49-F238E27FC236}">
                  <a16:creationId xmlns:a16="http://schemas.microsoft.com/office/drawing/2014/main" id="{734EC852-7498-4A89-9339-F7460E55DC82}"/>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6">
              <a:extLst>
                <a:ext uri="{FF2B5EF4-FFF2-40B4-BE49-F238E27FC236}">
                  <a16:creationId xmlns:a16="http://schemas.microsoft.com/office/drawing/2014/main" id="{CE5C583C-9F3C-4C4B-9BC9-E3961B7ECE84}"/>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0" name="Group 30">
            <a:extLst>
              <a:ext uri="{FF2B5EF4-FFF2-40B4-BE49-F238E27FC236}">
                <a16:creationId xmlns:a16="http://schemas.microsoft.com/office/drawing/2014/main" id="{8469BFDF-35D8-4F40-8427-85FB843B5F9E}"/>
              </a:ext>
            </a:extLst>
          </p:cNvPr>
          <p:cNvGrpSpPr>
            <a:grpSpLocks/>
          </p:cNvGrpSpPr>
          <p:nvPr/>
        </p:nvGrpSpPr>
        <p:grpSpPr bwMode="auto">
          <a:xfrm>
            <a:off x="8350250" y="1022350"/>
            <a:ext cx="74613" cy="74613"/>
            <a:chOff x="5260" y="644"/>
            <a:chExt cx="47" cy="47"/>
          </a:xfrm>
          <a:solidFill>
            <a:schemeClr val="bg1"/>
          </a:solidFill>
        </p:grpSpPr>
        <p:sp>
          <p:nvSpPr>
            <p:cNvPr id="21" name="Oval 28">
              <a:extLst>
                <a:ext uri="{FF2B5EF4-FFF2-40B4-BE49-F238E27FC236}">
                  <a16:creationId xmlns:a16="http://schemas.microsoft.com/office/drawing/2014/main" id="{3DE9ACC0-48CE-4BCD-A779-FF20644794A5}"/>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2" name="Oval 29">
              <a:extLst>
                <a:ext uri="{FF2B5EF4-FFF2-40B4-BE49-F238E27FC236}">
                  <a16:creationId xmlns:a16="http://schemas.microsoft.com/office/drawing/2014/main" id="{9D971B5A-CFCA-42AB-8A1A-7FDC8AB53A5B}"/>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9329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par>
                                <p:cTn id="48" presetID="2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xEl>
                                              <p:pRg st="1" end="1"/>
                                            </p:txEl>
                                          </p:spTgt>
                                        </p:tgtEl>
                                        <p:attrNameLst>
                                          <p:attrName>style.visibility</p:attrName>
                                        </p:attrNameLst>
                                      </p:cBhvr>
                                      <p:to>
                                        <p:strVal val="visible"/>
                                      </p:to>
                                    </p:set>
                                    <p:animEffect transition="in" filter="fade">
                                      <p:cBhvr>
                                        <p:cTn id="70" dur="500"/>
                                        <p:tgtEl>
                                          <p:spTgt spid="29">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txEl>
                                              <p:pRg st="2" end="2"/>
                                            </p:txEl>
                                          </p:spTgt>
                                        </p:tgtEl>
                                        <p:attrNameLst>
                                          <p:attrName>style.visibility</p:attrName>
                                        </p:attrNameLst>
                                      </p:cBhvr>
                                      <p:to>
                                        <p:strVal val="visible"/>
                                      </p:to>
                                    </p:set>
                                    <p:animEffect transition="in" filter="fade">
                                      <p:cBhvr>
                                        <p:cTn id="85" dur="500"/>
                                        <p:tgtEl>
                                          <p:spTgt spid="2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6">
                                            <p:txEl>
                                              <p:pRg st="0" end="0"/>
                                            </p:txEl>
                                          </p:spTgt>
                                        </p:tgtEl>
                                        <p:attrNameLst>
                                          <p:attrName>style.visibility</p:attrName>
                                        </p:attrNameLst>
                                      </p:cBhvr>
                                      <p:to>
                                        <p:strVal val="visible"/>
                                      </p:to>
                                    </p:set>
                                    <p:animEffect transition="in" filter="fade">
                                      <p:cBhvr>
                                        <p:cTn id="90" dur="500"/>
                                        <p:tgtEl>
                                          <p:spTgt spid="36">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6">
                                            <p:txEl>
                                              <p:pRg st="1" end="1"/>
                                            </p:txEl>
                                          </p:spTgt>
                                        </p:tgtEl>
                                        <p:attrNameLst>
                                          <p:attrName>style.visibility</p:attrName>
                                        </p:attrNameLst>
                                      </p:cBhvr>
                                      <p:to>
                                        <p:strVal val="visible"/>
                                      </p:to>
                                    </p:set>
                                    <p:animEffect transition="in" filter="fade">
                                      <p:cBhvr>
                                        <p:cTn id="95" dur="500"/>
                                        <p:tgtEl>
                                          <p:spTgt spid="36">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6">
                                            <p:txEl>
                                              <p:pRg st="2" end="2"/>
                                            </p:txEl>
                                          </p:spTgt>
                                        </p:tgtEl>
                                        <p:attrNameLst>
                                          <p:attrName>style.visibility</p:attrName>
                                        </p:attrNameLst>
                                      </p:cBhvr>
                                      <p:to>
                                        <p:strVal val="visible"/>
                                      </p:to>
                                    </p:set>
                                    <p:animEffect transition="in" filter="fade">
                                      <p:cBhvr>
                                        <p:cTn id="100" dur="500"/>
                                        <p:tgtEl>
                                          <p:spTgt spid="36">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6">
                                            <p:txEl>
                                              <p:pRg st="3" end="3"/>
                                            </p:txEl>
                                          </p:spTgt>
                                        </p:tgtEl>
                                        <p:attrNameLst>
                                          <p:attrName>style.visibility</p:attrName>
                                        </p:attrNameLst>
                                      </p:cBhvr>
                                      <p:to>
                                        <p:strVal val="visible"/>
                                      </p:to>
                                    </p:set>
                                    <p:animEffect transition="in" filter="fade">
                                      <p:cBhvr>
                                        <p:cTn id="105"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6" fill="hold" display="0">
                  <p:stCondLst>
                    <p:cond delay="indefinite"/>
                  </p:stCondLst>
                </p:cTn>
                <p:tgtEl>
                  <p:spTgt spid="33"/>
                </p:tgtEl>
              </p:cMediaNode>
            </p:video>
          </p:childTnLst>
        </p:cTn>
      </p:par>
    </p:tnLst>
    <p:bldLst>
      <p:bldP spid="29" grpId="0" uiExpand="1" build="p"/>
      <p:bldP spid="34" grpId="0"/>
      <p:bldP spid="35" grpId="0"/>
      <p:bldP spid="36" grpId="0" build="p"/>
      <p:bldP spid="5" grpId="0" animBg="1"/>
      <p:bldP spid="6" grpId="0" animBg="1"/>
      <p:bldP spid="7" grpId="0" animBg="1"/>
      <p:bldP spid="8" grpId="0" animBg="1"/>
      <p:bldP spid="9" grpId="0" animBg="1"/>
      <p:bldP spid="10" grpId="0" animBg="1"/>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79199" y="92075"/>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17E2A73-941C-4F30-B033-45B7DB77B0EF}"/>
              </a:ext>
            </a:extLst>
          </p:cNvPr>
          <p:cNvSpPr/>
          <p:nvPr/>
        </p:nvSpPr>
        <p:spPr>
          <a:xfrm>
            <a:off x="179833" y="735551"/>
            <a:ext cx="5535167" cy="3367076"/>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94)</a:t>
            </a:r>
            <a:endParaRPr lang="en-US" sz="2800" b="1"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Đoạn thẳng</a:t>
            </a:r>
            <a:r>
              <a:rPr lang="en-US" sz="2800">
                <a:solidFill>
                  <a:prstClr val="white"/>
                </a:solidFill>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nối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lớn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1A0E1DD-26D2-4211-8971-36D965C20400}"/>
              </a:ext>
            </a:extLst>
          </p:cNvPr>
          <p:cNvSpPr>
            <a:spLocks noChangeArrowheads="1"/>
          </p:cNvSpPr>
          <p:nvPr/>
        </p:nvSpPr>
        <p:spPr bwMode="auto">
          <a:xfrm>
            <a:off x="6284913" y="758825"/>
            <a:ext cx="2557463" cy="2559050"/>
          </a:xfrm>
          <a:prstGeom prst="ellipse">
            <a:avLst/>
          </a:pr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50CEB4-E794-4CC9-B682-7846DA7884FE}"/>
              </a:ext>
            </a:extLst>
          </p:cNvPr>
          <p:cNvSpPr>
            <a:spLocks noChangeShapeType="1"/>
          </p:cNvSpPr>
          <p:nvPr/>
        </p:nvSpPr>
        <p:spPr bwMode="auto">
          <a:xfrm flipH="1">
            <a:off x="6284913" y="2038350"/>
            <a:ext cx="1277938"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9F9CE0-5406-48EA-9E3F-EA52827D4056}"/>
              </a:ext>
            </a:extLst>
          </p:cNvPr>
          <p:cNvSpPr>
            <a:spLocks noChangeShapeType="1"/>
          </p:cNvSpPr>
          <p:nvPr/>
        </p:nvSpPr>
        <p:spPr bwMode="auto">
          <a:xfrm>
            <a:off x="7562850" y="2038350"/>
            <a:ext cx="1279525"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937F2C-C6A8-4D3A-A0A6-A908E14624DF}"/>
              </a:ext>
            </a:extLst>
          </p:cNvPr>
          <p:cNvSpPr>
            <a:spLocks noChangeShapeType="1"/>
          </p:cNvSpPr>
          <p:nvPr/>
        </p:nvSpPr>
        <p:spPr bwMode="auto">
          <a:xfrm flipH="1" flipV="1">
            <a:off x="6411913" y="1479550"/>
            <a:ext cx="1150938" cy="5588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9"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0D4AB23-1E57-4AA7-87DD-41AAEB2D5986}"/>
              </a:ext>
            </a:extLst>
          </p:cNvPr>
          <p:cNvSpPr>
            <a:spLocks noChangeShapeType="1"/>
          </p:cNvSpPr>
          <p:nvPr/>
        </p:nvSpPr>
        <p:spPr bwMode="auto">
          <a:xfrm flipV="1">
            <a:off x="7562850" y="1060450"/>
            <a:ext cx="825500" cy="9779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0"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F2C6313-3A6B-474D-8820-B3A392397D2C}"/>
              </a:ext>
            </a:extLst>
          </p:cNvPr>
          <p:cNvSpPr>
            <a:spLocks noChangeShapeType="1"/>
          </p:cNvSpPr>
          <p:nvPr/>
        </p:nvSpPr>
        <p:spPr bwMode="auto">
          <a:xfrm flipV="1">
            <a:off x="6411913" y="1060450"/>
            <a:ext cx="1976438" cy="41910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1"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6FB07B6-6145-4936-807C-06C22CFC5191}"/>
              </a:ext>
            </a:extLst>
          </p:cNvPr>
          <p:cNvSpPr>
            <a:spLocks noChangeArrowheads="1"/>
          </p:cNvSpPr>
          <p:nvPr/>
        </p:nvSpPr>
        <p:spPr bwMode="auto">
          <a:xfrm>
            <a:off x="8437563" y="83343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5"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3A78537-81BE-49D0-A977-9088D05E6832}"/>
              </a:ext>
            </a:extLst>
          </p:cNvPr>
          <p:cNvSpPr>
            <a:spLocks noChangeArrowheads="1"/>
          </p:cNvSpPr>
          <p:nvPr/>
        </p:nvSpPr>
        <p:spPr bwMode="auto">
          <a:xfrm>
            <a:off x="6192838" y="1293813"/>
            <a:ext cx="19396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3">
            <a:extLst>
              <a:ext uri="{FF2B5EF4-FFF2-40B4-BE49-F238E27FC236}">
                <a16:creationId xmlns:a16="http://schemas.microsoft.com/office/drawing/2014/main" id="{5C251B7B-DDB6-40C7-8A54-6061222318DB}"/>
              </a:ext>
            </a:extLst>
          </p:cNvPr>
          <p:cNvSpPr>
            <a:spLocks noChangeArrowheads="1"/>
          </p:cNvSpPr>
          <p:nvPr/>
        </p:nvSpPr>
        <p:spPr bwMode="auto">
          <a:xfrm>
            <a:off x="6073775" y="2020888"/>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7" name="Rectangle 14">
            <a:extLst>
              <a:ext uri="{FF2B5EF4-FFF2-40B4-BE49-F238E27FC236}">
                <a16:creationId xmlns:a16="http://schemas.microsoft.com/office/drawing/2014/main" id="{85E63F11-5C55-4800-8BBD-2A2D9DF820F7}"/>
              </a:ext>
            </a:extLst>
          </p:cNvPr>
          <p:cNvSpPr>
            <a:spLocks noChangeArrowheads="1"/>
          </p:cNvSpPr>
          <p:nvPr/>
        </p:nvSpPr>
        <p:spPr bwMode="auto">
          <a:xfrm>
            <a:off x="8924925" y="2020888"/>
            <a:ext cx="14587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8" name="Rectangle 15">
            <a:extLst>
              <a:ext uri="{FF2B5EF4-FFF2-40B4-BE49-F238E27FC236}">
                <a16:creationId xmlns:a16="http://schemas.microsoft.com/office/drawing/2014/main" id="{11A4E045-B1F3-4AAC-B8CE-DC9796D70A71}"/>
              </a:ext>
            </a:extLst>
          </p:cNvPr>
          <p:cNvSpPr>
            <a:spLocks noChangeArrowheads="1"/>
          </p:cNvSpPr>
          <p:nvPr/>
        </p:nvSpPr>
        <p:spPr bwMode="auto">
          <a:xfrm>
            <a:off x="7499350" y="2076450"/>
            <a:ext cx="157094" cy="2616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19" name="Group 18">
            <a:extLst>
              <a:ext uri="{FF2B5EF4-FFF2-40B4-BE49-F238E27FC236}">
                <a16:creationId xmlns:a16="http://schemas.microsoft.com/office/drawing/2014/main" id="{AA028CD3-2D7D-4DD4-8007-78FE3A14790F}"/>
              </a:ext>
            </a:extLst>
          </p:cNvPr>
          <p:cNvGrpSpPr>
            <a:grpSpLocks/>
          </p:cNvGrpSpPr>
          <p:nvPr/>
        </p:nvGrpSpPr>
        <p:grpSpPr bwMode="auto">
          <a:xfrm>
            <a:off x="8805863" y="2001838"/>
            <a:ext cx="73025" cy="73025"/>
            <a:chOff x="5547" y="1261"/>
            <a:chExt cx="46" cy="46"/>
          </a:xfrm>
          <a:solidFill>
            <a:schemeClr val="bg1"/>
          </a:solidFill>
        </p:grpSpPr>
        <p:sp>
          <p:nvSpPr>
            <p:cNvPr id="20" name="Oval 16">
              <a:extLst>
                <a:ext uri="{FF2B5EF4-FFF2-40B4-BE49-F238E27FC236}">
                  <a16:creationId xmlns:a16="http://schemas.microsoft.com/office/drawing/2014/main" id="{381F6C13-13D2-43C8-B9A2-7C12E8593380}"/>
                </a:ext>
              </a:extLst>
            </p:cNvPr>
            <p:cNvSpPr>
              <a:spLocks noChangeArrowheads="1"/>
            </p:cNvSpPr>
            <p:nvPr/>
          </p:nvSpPr>
          <p:spPr bwMode="auto">
            <a:xfrm>
              <a:off x="5547" y="1261"/>
              <a:ext cx="46" cy="46"/>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17">
              <a:extLst>
                <a:ext uri="{FF2B5EF4-FFF2-40B4-BE49-F238E27FC236}">
                  <a16:creationId xmlns:a16="http://schemas.microsoft.com/office/drawing/2014/main" id="{4CE46D5D-DF82-4637-971C-76F737A51270}"/>
                </a:ext>
              </a:extLst>
            </p:cNvPr>
            <p:cNvSpPr>
              <a:spLocks noChangeArrowheads="1"/>
            </p:cNvSpPr>
            <p:nvPr/>
          </p:nvSpPr>
          <p:spPr bwMode="auto">
            <a:xfrm>
              <a:off x="5547" y="1261"/>
              <a:ext cx="46" cy="46"/>
            </a:xfrm>
            <a:prstGeom prst="ellipse">
              <a:avLst/>
            </a:prstGeom>
            <a:grpFill/>
            <a:ln w="111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77F4F78A-F4A7-41F2-A914-440E1643264B}"/>
              </a:ext>
            </a:extLst>
          </p:cNvPr>
          <p:cNvGrpSpPr>
            <a:grpSpLocks/>
          </p:cNvGrpSpPr>
          <p:nvPr/>
        </p:nvGrpSpPr>
        <p:grpSpPr bwMode="auto">
          <a:xfrm>
            <a:off x="7526338" y="2001838"/>
            <a:ext cx="74613" cy="73025"/>
            <a:chOff x="4741" y="1261"/>
            <a:chExt cx="47" cy="46"/>
          </a:xfrm>
          <a:solidFill>
            <a:schemeClr val="bg1"/>
          </a:solidFill>
        </p:grpSpPr>
        <p:sp>
          <p:nvSpPr>
            <p:cNvPr id="23" name="Oval 19">
              <a:extLst>
                <a:ext uri="{FF2B5EF4-FFF2-40B4-BE49-F238E27FC236}">
                  <a16:creationId xmlns:a16="http://schemas.microsoft.com/office/drawing/2014/main" id="{E3007C06-7A26-4FE5-A4B8-330EE967A02B}"/>
                </a:ext>
              </a:extLst>
            </p:cNvPr>
            <p:cNvSpPr>
              <a:spLocks noChangeArrowheads="1"/>
            </p:cNvSpPr>
            <p:nvPr/>
          </p:nvSpPr>
          <p:spPr bwMode="auto">
            <a:xfrm>
              <a:off x="4741"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4" name="Oval 20">
              <a:extLst>
                <a:ext uri="{FF2B5EF4-FFF2-40B4-BE49-F238E27FC236}">
                  <a16:creationId xmlns:a16="http://schemas.microsoft.com/office/drawing/2014/main" id="{7982BEDB-FA90-4D51-AD16-EF9533456FB3}"/>
                </a:ext>
              </a:extLst>
            </p:cNvPr>
            <p:cNvSpPr>
              <a:spLocks noChangeArrowheads="1"/>
            </p:cNvSpPr>
            <p:nvPr/>
          </p:nvSpPr>
          <p:spPr bwMode="auto">
            <a:xfrm>
              <a:off x="4741"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5" name="Group 24">
            <a:extLst>
              <a:ext uri="{FF2B5EF4-FFF2-40B4-BE49-F238E27FC236}">
                <a16:creationId xmlns:a16="http://schemas.microsoft.com/office/drawing/2014/main" id="{F82A4F91-CA3A-4BD3-A2F4-F66547624258}"/>
              </a:ext>
            </a:extLst>
          </p:cNvPr>
          <p:cNvGrpSpPr>
            <a:grpSpLocks/>
          </p:cNvGrpSpPr>
          <p:nvPr/>
        </p:nvGrpSpPr>
        <p:grpSpPr bwMode="auto">
          <a:xfrm>
            <a:off x="6246813" y="2001838"/>
            <a:ext cx="74613" cy="73025"/>
            <a:chOff x="3935" y="1261"/>
            <a:chExt cx="47" cy="46"/>
          </a:xfrm>
          <a:solidFill>
            <a:schemeClr val="bg1"/>
          </a:solidFill>
        </p:grpSpPr>
        <p:sp>
          <p:nvSpPr>
            <p:cNvPr id="26" name="Oval 22">
              <a:extLst>
                <a:ext uri="{FF2B5EF4-FFF2-40B4-BE49-F238E27FC236}">
                  <a16:creationId xmlns:a16="http://schemas.microsoft.com/office/drawing/2014/main" id="{25DB1807-FEF4-46F1-8816-03BE9871CA9F}"/>
                </a:ext>
              </a:extLst>
            </p:cNvPr>
            <p:cNvSpPr>
              <a:spLocks noChangeArrowheads="1"/>
            </p:cNvSpPr>
            <p:nvPr/>
          </p:nvSpPr>
          <p:spPr bwMode="auto">
            <a:xfrm>
              <a:off x="3935" y="1261"/>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7" name="Oval 23">
              <a:extLst>
                <a:ext uri="{FF2B5EF4-FFF2-40B4-BE49-F238E27FC236}">
                  <a16:creationId xmlns:a16="http://schemas.microsoft.com/office/drawing/2014/main" id="{96372F5C-BE71-4372-92A0-A74D6E02F3E7}"/>
                </a:ext>
              </a:extLst>
            </p:cNvPr>
            <p:cNvSpPr>
              <a:spLocks noChangeArrowheads="1"/>
            </p:cNvSpPr>
            <p:nvPr/>
          </p:nvSpPr>
          <p:spPr bwMode="auto">
            <a:xfrm>
              <a:off x="3935" y="1261"/>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28" name="Group 27">
            <a:extLst>
              <a:ext uri="{FF2B5EF4-FFF2-40B4-BE49-F238E27FC236}">
                <a16:creationId xmlns:a16="http://schemas.microsoft.com/office/drawing/2014/main" id="{FA0C81B9-3662-4269-B06D-6C63BDE5ED47}"/>
              </a:ext>
            </a:extLst>
          </p:cNvPr>
          <p:cNvGrpSpPr>
            <a:grpSpLocks/>
          </p:cNvGrpSpPr>
          <p:nvPr/>
        </p:nvGrpSpPr>
        <p:grpSpPr bwMode="auto">
          <a:xfrm>
            <a:off x="6375400" y="1443038"/>
            <a:ext cx="74613" cy="73025"/>
            <a:chOff x="4016" y="909"/>
            <a:chExt cx="47" cy="46"/>
          </a:xfrm>
          <a:solidFill>
            <a:schemeClr val="bg1"/>
          </a:solidFill>
        </p:grpSpPr>
        <p:sp>
          <p:nvSpPr>
            <p:cNvPr id="29" name="Oval 25">
              <a:extLst>
                <a:ext uri="{FF2B5EF4-FFF2-40B4-BE49-F238E27FC236}">
                  <a16:creationId xmlns:a16="http://schemas.microsoft.com/office/drawing/2014/main" id="{18BD4C62-B987-4CCB-A15C-F1B882B3BA9B}"/>
                </a:ext>
              </a:extLst>
            </p:cNvPr>
            <p:cNvSpPr>
              <a:spLocks noChangeArrowheads="1"/>
            </p:cNvSpPr>
            <p:nvPr/>
          </p:nvSpPr>
          <p:spPr bwMode="auto">
            <a:xfrm>
              <a:off x="4016" y="909"/>
              <a:ext cx="47" cy="46"/>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0" name="Oval 26">
              <a:extLst>
                <a:ext uri="{FF2B5EF4-FFF2-40B4-BE49-F238E27FC236}">
                  <a16:creationId xmlns:a16="http://schemas.microsoft.com/office/drawing/2014/main" id="{07984DA4-D5B3-400E-BF0F-34CA26E1F1E5}"/>
                </a:ext>
              </a:extLst>
            </p:cNvPr>
            <p:cNvSpPr>
              <a:spLocks noChangeArrowheads="1"/>
            </p:cNvSpPr>
            <p:nvPr/>
          </p:nvSpPr>
          <p:spPr bwMode="auto">
            <a:xfrm>
              <a:off x="4016" y="909"/>
              <a:ext cx="47" cy="46"/>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nvGrpSpPr>
          <p:cNvPr id="31" name="Group 30">
            <a:extLst>
              <a:ext uri="{FF2B5EF4-FFF2-40B4-BE49-F238E27FC236}">
                <a16:creationId xmlns:a16="http://schemas.microsoft.com/office/drawing/2014/main" id="{9E2E7E07-0D75-4C1E-BD6E-EB5FFC9530F6}"/>
              </a:ext>
            </a:extLst>
          </p:cNvPr>
          <p:cNvGrpSpPr>
            <a:grpSpLocks/>
          </p:cNvGrpSpPr>
          <p:nvPr/>
        </p:nvGrpSpPr>
        <p:grpSpPr bwMode="auto">
          <a:xfrm>
            <a:off x="8350250" y="1022350"/>
            <a:ext cx="74613" cy="74613"/>
            <a:chOff x="5260" y="644"/>
            <a:chExt cx="47" cy="47"/>
          </a:xfrm>
          <a:solidFill>
            <a:schemeClr val="bg1"/>
          </a:solidFill>
        </p:grpSpPr>
        <p:sp>
          <p:nvSpPr>
            <p:cNvPr id="32" name="Oval 28">
              <a:extLst>
                <a:ext uri="{FF2B5EF4-FFF2-40B4-BE49-F238E27FC236}">
                  <a16:creationId xmlns:a16="http://schemas.microsoft.com/office/drawing/2014/main" id="{291C4A6A-DE08-46EA-B0E0-4EDA75581426}"/>
                </a:ext>
              </a:extLst>
            </p:cNvPr>
            <p:cNvSpPr>
              <a:spLocks noChangeArrowheads="1"/>
            </p:cNvSpPr>
            <p:nvPr/>
          </p:nvSpPr>
          <p:spPr bwMode="auto">
            <a:xfrm>
              <a:off x="5260" y="644"/>
              <a:ext cx="47" cy="47"/>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Oval 29">
              <a:extLst>
                <a:ext uri="{FF2B5EF4-FFF2-40B4-BE49-F238E27FC236}">
                  <a16:creationId xmlns:a16="http://schemas.microsoft.com/office/drawing/2014/main" id="{F675D6D5-BC61-483E-ACED-C9A1EE4884F5}"/>
                </a:ext>
              </a:extLst>
            </p:cNvPr>
            <p:cNvSpPr>
              <a:spLocks noChangeArrowheads="1"/>
            </p:cNvSpPr>
            <p:nvPr/>
          </p:nvSpPr>
          <p:spPr bwMode="auto">
            <a:xfrm>
              <a:off x="5260" y="644"/>
              <a:ext cx="47" cy="47"/>
            </a:xfrm>
            <a:prstGeom prst="ellipse">
              <a:avLst/>
            </a:prstGeom>
            <a:grpFill/>
            <a:ln w="11113"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Tree>
    <p:extLst>
      <p:ext uri="{BB962C8B-B14F-4D97-AF65-F5344CB8AC3E}">
        <p14:creationId xmlns:p14="http://schemas.microsoft.com/office/powerpoint/2010/main" val="124248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down)">
                                      <p:cBhvr>
                                        <p:cTn id="56" dur="500"/>
                                        <p:tgtEl>
                                          <p:spTgt spid="3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par>
                                <p:cTn id="60" presetID="22" presetClass="entr" presetSubtype="4"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down)">
                                      <p:cBhvr>
                                        <p:cTn id="65" dur="500"/>
                                        <p:tgtEl>
                                          <p:spTgt spid="8"/>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5" grpId="0" animBg="1"/>
      <p:bldP spid="6" grpId="0" animBg="1"/>
      <p:bldP spid="7" grpId="0" animBg="1"/>
      <p:bldP spid="8" grpId="0" animBg="1"/>
      <p:bldP spid="9" grpId="0" animBg="1"/>
      <p:bldP spid="10" grpId="0" animBg="1"/>
      <p:bldP spid="11"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32544" y="45474"/>
            <a:ext cx="9130506"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96883" y="866261"/>
                <a:ext cx="5433060" cy="3560975"/>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a:p>
                <a:pPr>
                  <a:lnSpc>
                    <a:spcPct val="115000"/>
                  </a:lnSpc>
                </a:pPr>
                <a:r>
                  <a:rPr lang="en-US" sz="2800" dirty="0">
                    <a:solidFill>
                      <a:schemeClr val="bg1"/>
                    </a:solidFill>
                    <a:latin typeface="Times New Roman" panose="02020603050405020304" pitchFamily="18" charset="0"/>
                    <a:ea typeface="Times New Roman" panose="02020603050405020304" pitchFamily="18" charset="0"/>
                  </a:rPr>
                  <a:t>Trong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a:t>
                </a:r>
                <a:r>
                  <a:rPr lang="vi-VN" sz="2800" dirty="0">
                    <a:solidFill>
                      <a:schemeClr val="bg1"/>
                    </a:solidFill>
                    <a:latin typeface="Times New Roman" panose="02020603050405020304" pitchFamily="18" charset="0"/>
                    <a:ea typeface="Times New Roman" panose="02020603050405020304" pitchFamily="18" charset="0"/>
                  </a:rPr>
                  <a:t>ơ</a:t>
                </a:r>
                <a:r>
                  <a:rPr lang="en-US" sz="2800" dirty="0" err="1">
                    <a:solidFill>
                      <a:schemeClr val="bg1"/>
                    </a:solidFill>
                    <a:latin typeface="Times New Roman" panose="02020603050405020304" pitchFamily="18" charset="0"/>
                    <a:ea typeface="Times New Roman" panose="02020603050405020304" pitchFamily="18" charset="0"/>
                  </a:rPr>
                  <a:t>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Tiến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cùng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chạy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i="1"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20</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endParaRPr lang="vi-VN"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thời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dây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AB</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nối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41</m:t>
                    </m:r>
                    <m:r>
                      <m:rPr>
                        <m:nor/>
                      </m:rPr>
                      <a:rPr lang="en-US" sz="2800" i="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a:spLocks noRot="1" noChangeAspect="1" noMove="1" noResize="1" noEditPoints="1" noAdjustHandles="1" noChangeArrowheads="1" noChangeShapeType="1" noTextEdit="1"/>
              </p:cNvSpPr>
              <p:nvPr/>
            </p:nvSpPr>
            <p:spPr>
              <a:xfrm>
                <a:off x="96883" y="866261"/>
                <a:ext cx="5433060" cy="3560975"/>
              </a:xfrm>
              <a:prstGeom prst="rect">
                <a:avLst/>
              </a:prstGeom>
              <a:blipFill>
                <a:blip r:embed="rId3"/>
                <a:stretch>
                  <a:fillRect l="-2357" t="-1027" b="-2740"/>
                </a:stretch>
              </a:blipFill>
            </p:spPr>
            <p:txBody>
              <a:bodyPr/>
              <a:lstStyle/>
              <a:p>
                <a:r>
                  <a:rPr lang="en-US">
                    <a:noFill/>
                  </a:rPr>
                  <a:t> </a:t>
                </a:r>
              </a:p>
            </p:txBody>
          </p:sp>
        </mc:Fallback>
      </mc:AlternateContent>
      <p:sp>
        <p:nvSpPr>
          <p:cNvPr id="6"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975D0C4-2EBE-48EC-B4F8-0E86874C1C35}"/>
              </a:ext>
            </a:extLst>
          </p:cNvPr>
          <p:cNvSpPr>
            <a:spLocks noChangeArrowheads="1"/>
          </p:cNvSpPr>
          <p:nvPr/>
        </p:nvSpPr>
        <p:spPr bwMode="auto">
          <a:xfrm>
            <a:off x="6094413" y="1143000"/>
            <a:ext cx="2649537" cy="2651125"/>
          </a:xfrm>
          <a:prstGeom prst="ellipse">
            <a:avLst/>
          </a:prstGeom>
          <a:noFill/>
          <a:ln w="285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38B1CB4-7C38-436F-BE82-4377E3C316AA}"/>
              </a:ext>
            </a:extLst>
          </p:cNvPr>
          <p:cNvSpPr>
            <a:spLocks noChangeShapeType="1"/>
          </p:cNvSpPr>
          <p:nvPr/>
        </p:nvSpPr>
        <p:spPr bwMode="auto">
          <a:xfrm flipH="1" flipV="1">
            <a:off x="6186488" y="1984375"/>
            <a:ext cx="1233487" cy="484188"/>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FDFA90C-4B42-4CB1-B434-B7F1A59F0DBB}"/>
              </a:ext>
            </a:extLst>
          </p:cNvPr>
          <p:cNvSpPr>
            <a:spLocks noChangeShapeType="1"/>
          </p:cNvSpPr>
          <p:nvPr/>
        </p:nvSpPr>
        <p:spPr bwMode="auto">
          <a:xfrm flipV="1">
            <a:off x="7419975" y="1663700"/>
            <a:ext cx="1050925" cy="804863"/>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ACF047-28C9-4B8C-95E5-560D825D51C6}"/>
              </a:ext>
            </a:extLst>
          </p:cNvPr>
          <p:cNvSpPr>
            <a:spLocks noChangeShapeType="1"/>
          </p:cNvSpPr>
          <p:nvPr/>
        </p:nvSpPr>
        <p:spPr bwMode="auto">
          <a:xfrm flipV="1">
            <a:off x="6186488" y="1663700"/>
            <a:ext cx="2284412" cy="320675"/>
          </a:xfrm>
          <a:prstGeom prst="line">
            <a:avLst/>
          </a:prstGeom>
          <a:noFill/>
          <a:ln w="285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C2C0BD8-E1FC-43B5-8264-C286F1C46A4F}"/>
              </a:ext>
            </a:extLst>
          </p:cNvPr>
          <p:cNvSpPr>
            <a:spLocks noChangeArrowheads="1"/>
          </p:cNvSpPr>
          <p:nvPr/>
        </p:nvSpPr>
        <p:spPr bwMode="auto">
          <a:xfrm>
            <a:off x="7818438" y="2173288"/>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a:ln>
                <a:noFill/>
              </a:ln>
              <a:solidFill>
                <a:schemeClr val="bg1"/>
              </a:solidFill>
              <a:effectLst/>
            </a:endParaRPr>
          </a:p>
        </p:txBody>
      </p:sp>
      <p:sp>
        <p:nvSpPr>
          <p:cNvPr id="14"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BD7CC6-4F2C-4ABA-99A7-C9EF6D00A15C}"/>
              </a:ext>
            </a:extLst>
          </p:cNvPr>
          <p:cNvSpPr>
            <a:spLocks noChangeArrowheads="1"/>
          </p:cNvSpPr>
          <p:nvPr/>
        </p:nvSpPr>
        <p:spPr bwMode="auto">
          <a:xfrm>
            <a:off x="6467475" y="2220913"/>
            <a:ext cx="410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20m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98EB06D-09B2-45AB-A149-9D40E8E42482}"/>
              </a:ext>
            </a:extLst>
          </p:cNvPr>
          <p:cNvSpPr>
            <a:spLocks noChangeArrowheads="1"/>
          </p:cNvSpPr>
          <p:nvPr/>
        </p:nvSpPr>
        <p:spPr bwMode="auto">
          <a:xfrm>
            <a:off x="8591550" y="1582738"/>
            <a:ext cx="41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Tiến</a:t>
            </a:r>
            <a:endParaRPr kumimoji="0" lang="en-US" altLang="en-US" sz="1800" b="0" i="0" u="none" strike="noStrike" cap="none" normalizeH="0" baseline="0" dirty="0">
              <a:ln>
                <a:noFill/>
              </a:ln>
              <a:solidFill>
                <a:srgbClr val="FFFF00"/>
              </a:solidFill>
              <a:effectLst/>
            </a:endParaRPr>
          </a:p>
        </p:txBody>
      </p:sp>
      <p:sp>
        <p:nvSpPr>
          <p:cNvPr id="16"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B3B1EC-E6E9-422F-A72E-B205D002F6DD}"/>
              </a:ext>
            </a:extLst>
          </p:cNvPr>
          <p:cNvSpPr>
            <a:spLocks noChangeArrowheads="1"/>
          </p:cNvSpPr>
          <p:nvPr/>
        </p:nvSpPr>
        <p:spPr bwMode="auto">
          <a:xfrm>
            <a:off x="5734050" y="1658938"/>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err="1">
                <a:ln>
                  <a:noFill/>
                </a:ln>
                <a:solidFill>
                  <a:srgbClr val="FFFF00"/>
                </a:solidFill>
                <a:effectLst/>
                <a:latin typeface="Times New Roman" panose="02020603050405020304" pitchFamily="18" charset="0"/>
              </a:rPr>
              <a:t>Thủy</a:t>
            </a:r>
            <a:endParaRPr kumimoji="0" lang="en-US" altLang="en-US" sz="1800" b="0" i="0" u="none" strike="noStrike" cap="none" normalizeH="0" baseline="0" dirty="0">
              <a:ln>
                <a:noFill/>
              </a:ln>
              <a:solidFill>
                <a:srgbClr val="FFFF00"/>
              </a:solidFill>
              <a:effectLst/>
            </a:endParaRPr>
          </a:p>
        </p:txBody>
      </p:sp>
      <p:sp>
        <p:nvSpPr>
          <p:cNvPr id="17" name="Rectangle 13">
            <a:extLst>
              <a:ext uri="{FF2B5EF4-FFF2-40B4-BE49-F238E27FC236}">
                <a16:creationId xmlns:a16="http://schemas.microsoft.com/office/drawing/2014/main" id="{803A50C0-88E9-4312-8470-4D7826F6F971}"/>
              </a:ext>
            </a:extLst>
          </p:cNvPr>
          <p:cNvSpPr>
            <a:spLocks noChangeArrowheads="1"/>
          </p:cNvSpPr>
          <p:nvPr/>
        </p:nvSpPr>
        <p:spPr bwMode="auto">
          <a:xfrm>
            <a:off x="5970588" y="1868488"/>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89BCD367-244A-4606-B2F8-A438EA618447}"/>
              </a:ext>
            </a:extLst>
          </p:cNvPr>
          <p:cNvSpPr>
            <a:spLocks noChangeArrowheads="1"/>
          </p:cNvSpPr>
          <p:nvPr/>
        </p:nvSpPr>
        <p:spPr bwMode="auto">
          <a:xfrm>
            <a:off x="8496300" y="1381125"/>
            <a:ext cx="153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19" name="Rectangle 15">
            <a:extLst>
              <a:ext uri="{FF2B5EF4-FFF2-40B4-BE49-F238E27FC236}">
                <a16:creationId xmlns:a16="http://schemas.microsoft.com/office/drawing/2014/main" id="{D3DB3C5E-F48E-4D68-8E83-745D25F28E2A}"/>
              </a:ext>
            </a:extLst>
          </p:cNvPr>
          <p:cNvSpPr>
            <a:spLocks noChangeArrowheads="1"/>
          </p:cNvSpPr>
          <p:nvPr/>
        </p:nvSpPr>
        <p:spPr bwMode="auto">
          <a:xfrm>
            <a:off x="7353300" y="2508250"/>
            <a:ext cx="1667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4046B98B-F7E1-4A42-874E-C34C4E9D6D18}"/>
              </a:ext>
            </a:extLst>
          </p:cNvPr>
          <p:cNvGrpSpPr>
            <a:grpSpLocks/>
          </p:cNvGrpSpPr>
          <p:nvPr/>
        </p:nvGrpSpPr>
        <p:grpSpPr bwMode="auto">
          <a:xfrm>
            <a:off x="7381875" y="2430463"/>
            <a:ext cx="76200" cy="76200"/>
            <a:chOff x="4650" y="1533"/>
            <a:chExt cx="48" cy="48"/>
          </a:xfrm>
          <a:solidFill>
            <a:schemeClr val="bg1"/>
          </a:solidFill>
        </p:grpSpPr>
        <p:sp>
          <p:nvSpPr>
            <p:cNvPr id="27" name="Oval 16">
              <a:extLst>
                <a:ext uri="{FF2B5EF4-FFF2-40B4-BE49-F238E27FC236}">
                  <a16:creationId xmlns:a16="http://schemas.microsoft.com/office/drawing/2014/main" id="{4DDE680A-1F53-4392-9B59-4566EC1B3BD7}"/>
                </a:ext>
              </a:extLst>
            </p:cNvPr>
            <p:cNvSpPr>
              <a:spLocks noChangeArrowheads="1"/>
            </p:cNvSpPr>
            <p:nvPr/>
          </p:nvSpPr>
          <p:spPr bwMode="auto">
            <a:xfrm>
              <a:off x="4650" y="1533"/>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7">
              <a:extLst>
                <a:ext uri="{FF2B5EF4-FFF2-40B4-BE49-F238E27FC236}">
                  <a16:creationId xmlns:a16="http://schemas.microsoft.com/office/drawing/2014/main" id="{948B6D90-FA38-4D6F-8289-5679F2DF17CE}"/>
                </a:ext>
              </a:extLst>
            </p:cNvPr>
            <p:cNvSpPr>
              <a:spLocks noChangeArrowheads="1"/>
            </p:cNvSpPr>
            <p:nvPr/>
          </p:nvSpPr>
          <p:spPr bwMode="auto">
            <a:xfrm>
              <a:off x="4650" y="1533"/>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1">
            <a:extLst>
              <a:ext uri="{FF2B5EF4-FFF2-40B4-BE49-F238E27FC236}">
                <a16:creationId xmlns:a16="http://schemas.microsoft.com/office/drawing/2014/main" id="{2AF8534D-0482-4E2F-943E-F7955E26FEDC}"/>
              </a:ext>
            </a:extLst>
          </p:cNvPr>
          <p:cNvGrpSpPr>
            <a:grpSpLocks/>
          </p:cNvGrpSpPr>
          <p:nvPr/>
        </p:nvGrpSpPr>
        <p:grpSpPr bwMode="auto">
          <a:xfrm>
            <a:off x="6148388" y="1946275"/>
            <a:ext cx="76200" cy="76200"/>
            <a:chOff x="3873" y="1228"/>
            <a:chExt cx="48" cy="48"/>
          </a:xfrm>
          <a:solidFill>
            <a:schemeClr val="bg1"/>
          </a:solidFill>
        </p:grpSpPr>
        <p:sp>
          <p:nvSpPr>
            <p:cNvPr id="25" name="Oval 19">
              <a:extLst>
                <a:ext uri="{FF2B5EF4-FFF2-40B4-BE49-F238E27FC236}">
                  <a16:creationId xmlns:a16="http://schemas.microsoft.com/office/drawing/2014/main" id="{4FD862FC-71E6-4355-A73B-B4D6AAB0234A}"/>
                </a:ext>
              </a:extLst>
            </p:cNvPr>
            <p:cNvSpPr>
              <a:spLocks noChangeArrowheads="1"/>
            </p:cNvSpPr>
            <p:nvPr/>
          </p:nvSpPr>
          <p:spPr bwMode="auto">
            <a:xfrm>
              <a:off x="3873" y="1228"/>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0">
              <a:extLst>
                <a:ext uri="{FF2B5EF4-FFF2-40B4-BE49-F238E27FC236}">
                  <a16:creationId xmlns:a16="http://schemas.microsoft.com/office/drawing/2014/main" id="{C906F81A-2E74-441F-A0B6-106AB7DF3E33}"/>
                </a:ext>
              </a:extLst>
            </p:cNvPr>
            <p:cNvSpPr>
              <a:spLocks noChangeArrowheads="1"/>
            </p:cNvSpPr>
            <p:nvPr/>
          </p:nvSpPr>
          <p:spPr bwMode="auto">
            <a:xfrm>
              <a:off x="3873" y="1228"/>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4">
            <a:extLst>
              <a:ext uri="{FF2B5EF4-FFF2-40B4-BE49-F238E27FC236}">
                <a16:creationId xmlns:a16="http://schemas.microsoft.com/office/drawing/2014/main" id="{853C5337-98D3-4E84-8C36-1567837C6A93}"/>
              </a:ext>
            </a:extLst>
          </p:cNvPr>
          <p:cNvGrpSpPr>
            <a:grpSpLocks/>
          </p:cNvGrpSpPr>
          <p:nvPr/>
        </p:nvGrpSpPr>
        <p:grpSpPr bwMode="auto">
          <a:xfrm>
            <a:off x="8432800" y="1625600"/>
            <a:ext cx="76200" cy="76200"/>
            <a:chOff x="5312" y="1026"/>
            <a:chExt cx="48" cy="48"/>
          </a:xfrm>
          <a:solidFill>
            <a:schemeClr val="bg1"/>
          </a:solidFill>
        </p:grpSpPr>
        <p:sp>
          <p:nvSpPr>
            <p:cNvPr id="23" name="Oval 22">
              <a:extLst>
                <a:ext uri="{FF2B5EF4-FFF2-40B4-BE49-F238E27FC236}">
                  <a16:creationId xmlns:a16="http://schemas.microsoft.com/office/drawing/2014/main" id="{71E4EAA5-9433-4767-B6E8-BA578593759B}"/>
                </a:ext>
              </a:extLst>
            </p:cNvPr>
            <p:cNvSpPr>
              <a:spLocks noChangeArrowheads="1"/>
            </p:cNvSpPr>
            <p:nvPr/>
          </p:nvSpPr>
          <p:spPr bwMode="auto">
            <a:xfrm>
              <a:off x="5312" y="1026"/>
              <a:ext cx="48" cy="48"/>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3">
              <a:extLst>
                <a:ext uri="{FF2B5EF4-FFF2-40B4-BE49-F238E27FC236}">
                  <a16:creationId xmlns:a16="http://schemas.microsoft.com/office/drawing/2014/main" id="{76A2040C-E178-4809-A3A5-BB6F972959DB}"/>
                </a:ext>
              </a:extLst>
            </p:cNvPr>
            <p:cNvSpPr>
              <a:spLocks noChangeArrowheads="1"/>
            </p:cNvSpPr>
            <p:nvPr/>
          </p:nvSpPr>
          <p:spPr bwMode="auto">
            <a:xfrm>
              <a:off x="5312" y="1026"/>
              <a:ext cx="48" cy="48"/>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1614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3000"/>
                            </p:stCondLst>
                            <p:childTnLst>
                              <p:par>
                                <p:cTn id="48" presetID="22"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8" grpId="0" animBg="1"/>
      <p:bldP spid="10" grpId="0" animBg="1"/>
      <p:bldP spid="11" grpId="0" animBg="1"/>
      <p:bldP spid="13" grpId="0"/>
      <p:bldP spid="14" grpId="0"/>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3B0324A-B7C5-4BA1-8EB5-DE3B72026858}"/>
              </a:ext>
            </a:extLst>
          </p:cNvPr>
          <p:cNvSpPr/>
          <p:nvPr/>
        </p:nvSpPr>
        <p:spPr>
          <a:xfrm>
            <a:off x="74613" y="257399"/>
            <a:ext cx="6019800"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95)</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91BCABA-821C-4458-A59C-3ADF5CCEAC88}"/>
              </a:ext>
            </a:extLst>
          </p:cNvPr>
          <p:cNvSpPr txBox="1"/>
          <p:nvPr/>
        </p:nvSpPr>
        <p:spPr>
          <a:xfrm>
            <a:off x="2453141" y="1793836"/>
            <a:ext cx="1262743" cy="954107"/>
          </a:xfrm>
          <a:prstGeom prst="rect">
            <a:avLst/>
          </a:prstGeom>
          <a:noFill/>
        </p:spPr>
        <p:txBody>
          <a:bodyPr wrap="square" rtlCol="0">
            <a:spAutoFit/>
          </a:bodyPr>
          <a:lstStyle/>
          <a:p>
            <a:pPr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a:solidFill>
                <a:srgbClr val="FFC000"/>
              </a:solidFill>
              <a:latin typeface="Times New Roman" panose="02020603050405020304" pitchFamily="18" charset="0"/>
              <a:cs typeface="Times New Roman" panose="02020603050405020304" pitchFamily="18" charset="0"/>
            </a:endParaRPr>
          </a:p>
          <a:p>
            <a:r>
              <a:rPr lang="en-US" sz="2800" i="1">
                <a:solidFill>
                  <a:srgbClr val="FFC000"/>
                </a:solidFill>
                <a:latin typeface="Times New Roman" panose="02020603050405020304" pitchFamily="18" charset="0"/>
                <a:cs typeface="Times New Roman" panose="02020603050405020304" pitchFamily="18" charset="0"/>
              </a:rPr>
              <a:t> </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p:nvPr/>
            </p:nvSpPr>
            <p:spPr>
              <a:xfrm>
                <a:off x="360711" y="2704652"/>
                <a:ext cx="8783289" cy="1578894"/>
              </a:xfrm>
              <a:prstGeom prst="rect">
                <a:avLst/>
              </a:prstGeom>
            </p:spPr>
            <p:txBody>
              <a:bodyPr wrap="square">
                <a:spAutoFit/>
              </a:bodyPr>
              <a:lstStyle/>
              <a:p>
                <a:pPr>
                  <a:lnSpc>
                    <a:spcPct val="115000"/>
                  </a:lnSpc>
                </a:pPr>
                <a14:m>
                  <m:oMath xmlns:m="http://schemas.openxmlformats.org/officeDocument/2006/math">
                    <m:r>
                      <m:rPr>
                        <m:nor/>
                      </m:rPr>
                      <a:rPr lang="vi-VN" sz="2800" i="0" smtClean="0">
                        <a:solidFill>
                          <a:prstClr val="white"/>
                        </a:solidFill>
                        <a:latin typeface="+mj-lt"/>
                        <a:ea typeface="Times New Roman" panose="02020603050405020304" pitchFamily="18" charset="0"/>
                      </a:rPr>
                      <m:t>(</m:t>
                    </m:r>
                    <m:r>
                      <m:rPr>
                        <m:nor/>
                      </m:rPr>
                      <a:rPr lang="vi-VN" sz="2800" i="0" smtClean="0">
                        <a:solidFill>
                          <a:prstClr val="white"/>
                        </a:solidFill>
                        <a:latin typeface="+mj-lt"/>
                        <a:ea typeface="Times New Roman" panose="02020603050405020304" pitchFamily="18" charset="0"/>
                      </a:rPr>
                      <m:t>O</m:t>
                    </m:r>
                    <m:r>
                      <m:rPr>
                        <m:nor/>
                      </m:rPr>
                      <a:rPr lang="vi-VN" sz="2800" i="0" smtClean="0">
                        <a:solidFill>
                          <a:prstClr val="white"/>
                        </a:solidFill>
                        <a:latin typeface="+mj-lt"/>
                        <a:ea typeface="Times New Roman" panose="02020603050405020304" pitchFamily="18" charset="0"/>
                      </a:rPr>
                      <m:t>,20</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đường</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kính</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smtClean="0">
                        <a:solidFill>
                          <a:prstClr val="white"/>
                        </a:solidFill>
                        <a:latin typeface="+mj-lt"/>
                        <a:ea typeface="Times New Roman" panose="02020603050405020304" pitchFamily="18" charset="0"/>
                      </a:rPr>
                      <m:t>20</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2</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Times New Roman" panose="02020603050405020304" pitchFamily="18" charset="0"/>
                      </a:rPr>
                      <m:t>40 (</m:t>
                    </m:r>
                    <m:r>
                      <m:rPr>
                        <m:nor/>
                      </m:rPr>
                      <a:rPr lang="vi-VN" sz="2800" i="0" smtClean="0">
                        <a:solidFill>
                          <a:prstClr val="white"/>
                        </a:solidFill>
                        <a:latin typeface="+mj-lt"/>
                        <a:ea typeface="Times New Roman" panose="02020603050405020304" pitchFamily="18" charset="0"/>
                      </a:rPr>
                      <m:t>m</m:t>
                    </m:r>
                    <m:r>
                      <m:rPr>
                        <m:nor/>
                      </m:rPr>
                      <a:rPr lang="vi-VN" sz="2800" i="0" smtClean="0">
                        <a:solidFill>
                          <a:prstClr val="white"/>
                        </a:solidFill>
                        <a:latin typeface="+mj-lt"/>
                        <a:ea typeface="Times New Roman" panose="02020603050405020304" pitchFamily="18" charset="0"/>
                      </a:rPr>
                      <m:t>)</m:t>
                    </m:r>
                  </m:oMath>
                </a14:m>
                <a:endParaRPr lang="vi-VN" sz="2800" dirty="0">
                  <a:solidFill>
                    <a:prstClr val="white"/>
                  </a:solidFill>
                  <a:latin typeface="+mj-lt"/>
                  <a:ea typeface="Times New Roman" panose="02020603050405020304" pitchFamily="18" charset="0"/>
                </a:endParaRPr>
              </a:p>
              <a:p>
                <a:pPr>
                  <a:lnSpc>
                    <a:spcPct val="115000"/>
                  </a:lnSpc>
                </a:pPr>
                <a14:m>
                  <m:oMath xmlns:m="http://schemas.openxmlformats.org/officeDocument/2006/math">
                    <m:r>
                      <m:rPr>
                        <m:nor/>
                      </m:rPr>
                      <a:rPr lang="vi-VN" sz="2800" i="1" smtClean="0">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dây </a:t>
                </a:r>
                <a:r>
                  <a:rPr lang="vi-VN" sz="2800" dirty="0" err="1">
                    <a:solidFill>
                      <a:prstClr val="white"/>
                    </a:solidFill>
                    <a:latin typeface="+mj-lt"/>
                    <a:ea typeface="Times New Roman" panose="02020603050405020304" pitchFamily="18" charset="0"/>
                  </a:rPr>
                  <a:t>của</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vi-VN" sz="2800" i="0">
                        <a:solidFill>
                          <a:prstClr val="white"/>
                        </a:solidFill>
                        <a:latin typeface="+mj-lt"/>
                        <a:ea typeface="Times New Roman" panose="02020603050405020304" pitchFamily="18" charset="0"/>
                      </a:rPr>
                      <m:t>(</m:t>
                    </m:r>
                    <m:r>
                      <m:rPr>
                        <m:nor/>
                      </m:rPr>
                      <a:rPr lang="vi-VN" sz="2800" i="0">
                        <a:solidFill>
                          <a:prstClr val="white"/>
                        </a:solidFill>
                        <a:latin typeface="+mj-lt"/>
                        <a:ea typeface="Times New Roman" panose="02020603050405020304" pitchFamily="18" charset="0"/>
                      </a:rPr>
                      <m:t>O</m:t>
                    </m:r>
                    <m:r>
                      <m:rPr>
                        <m:nor/>
                      </m:rPr>
                      <a:rPr lang="vi-VN" sz="2800" i="0">
                        <a:solidFill>
                          <a:prstClr val="white"/>
                        </a:solidFill>
                        <a:latin typeface="+mj-lt"/>
                        <a:ea typeface="Times New Roman" panose="02020603050405020304" pitchFamily="18" charset="0"/>
                      </a:rPr>
                      <m:t>, 20</m:t>
                    </m:r>
                    <m:r>
                      <m:rPr>
                        <m:nor/>
                      </m:rPr>
                      <a:rPr lang="vi-VN" sz="2800" i="0">
                        <a:solidFill>
                          <a:prstClr val="white"/>
                        </a:solidFill>
                        <a:latin typeface="+mj-lt"/>
                        <a:ea typeface="Times New Roman" panose="02020603050405020304" pitchFamily="18" charset="0"/>
                      </a:rPr>
                      <m:t>m</m:t>
                    </m:r>
                    <m:r>
                      <m:rPr>
                        <m:nor/>
                      </m:rPr>
                      <a:rPr lang="vi-VN" sz="2800" i="0">
                        <a:solidFill>
                          <a:prstClr val="white"/>
                        </a:solidFill>
                        <a:latin typeface="+mj-lt"/>
                        <a:ea typeface="Times New Roman" panose="02020603050405020304" pitchFamily="18" charset="0"/>
                      </a:rPr>
                      <m:t>)</m:t>
                    </m:r>
                  </m:oMath>
                </a14:m>
                <a:r>
                  <a:rPr lang="vi-VN" sz="2800" dirty="0">
                    <a:solidFill>
                      <a:prstClr val="white"/>
                    </a:solidFill>
                    <a:latin typeface="+mj-lt"/>
                    <a:ea typeface="Times New Roman" panose="02020603050405020304" pitchFamily="18" charset="0"/>
                  </a:rPr>
                  <a:t> nên </a:t>
                </a:r>
                <a14:m>
                  <m:oMath xmlns:m="http://schemas.openxmlformats.org/officeDocument/2006/math">
                    <m:r>
                      <m:rPr>
                        <m:nor/>
                      </m:rPr>
                      <a:rPr lang="vi-VN" sz="2800" i="0" smtClean="0">
                        <a:solidFill>
                          <a:prstClr val="white"/>
                        </a:solidFill>
                        <a:latin typeface="+mj-lt"/>
                        <a:ea typeface="Times New Roman" panose="02020603050405020304" pitchFamily="18" charset="0"/>
                      </a:rPr>
                      <m:t>AB</m:t>
                    </m:r>
                    <m:r>
                      <m:rPr>
                        <m:nor/>
                      </m:rPr>
                      <a:rPr lang="vi-VN" sz="2800" b="0" i="0" smtClean="0">
                        <a:solidFill>
                          <a:prstClr val="white"/>
                        </a:solidFill>
                        <a:latin typeface="+mj-lt"/>
                        <a:ea typeface="Times New Roman" panose="02020603050405020304" pitchFamily="18" charset="0"/>
                      </a:rPr>
                      <m:t> </m:t>
                    </m:r>
                    <m:r>
                      <m:rPr>
                        <m:nor/>
                      </m:rPr>
                      <a:rPr lang="vi-VN" sz="2800" i="0" smtClean="0">
                        <a:solidFill>
                          <a:prstClr val="white"/>
                        </a:solidFill>
                        <a:latin typeface="+mj-lt"/>
                        <a:ea typeface="Cambria Math" panose="02040503050406030204" pitchFamily="18" charset="0"/>
                      </a:rPr>
                      <m:t>≤</m:t>
                    </m:r>
                    <m:r>
                      <m:rPr>
                        <m:nor/>
                      </m:rPr>
                      <a:rPr lang="vi-VN" sz="2800" b="0" i="0" smtClean="0">
                        <a:solidFill>
                          <a:prstClr val="white"/>
                        </a:solidFill>
                        <a:latin typeface="+mj-lt"/>
                        <a:ea typeface="Cambria Math" panose="02040503050406030204" pitchFamily="18" charset="0"/>
                      </a:rPr>
                      <m:t> </m:t>
                    </m:r>
                    <m:r>
                      <m:rPr>
                        <m:nor/>
                      </m:rPr>
                      <a:rPr lang="vi-VN" sz="2800" i="0" smtClean="0">
                        <a:solidFill>
                          <a:prstClr val="white"/>
                        </a:solidFill>
                        <a:latin typeface="+mj-lt"/>
                        <a:ea typeface="Times New Roman" panose="02020603050405020304" pitchFamily="18" charset="0"/>
                      </a:rPr>
                      <m:t>40</m:t>
                    </m:r>
                  </m:oMath>
                </a14:m>
                <a:endParaRPr lang="vi-VN" sz="2800" dirty="0">
                  <a:solidFill>
                    <a:prstClr val="white"/>
                  </a:solidFill>
                  <a:latin typeface="+mj-lt"/>
                  <a:ea typeface="Times New Roman" panose="02020603050405020304" pitchFamily="18" charset="0"/>
                </a:endParaRPr>
              </a:p>
              <a:p>
                <a:pPr>
                  <a:lnSpc>
                    <a:spcPct val="115000"/>
                  </a:lnSpc>
                </a:pPr>
                <a:r>
                  <a:rPr lang="vi-VN" sz="2800" dirty="0" err="1">
                    <a:solidFill>
                      <a:prstClr val="white"/>
                    </a:solidFill>
                    <a:latin typeface="+mj-lt"/>
                    <a:ea typeface="Times New Roman" panose="02020603050405020304" pitchFamily="18" charset="0"/>
                  </a:rPr>
                  <a:t>Vậy</a:t>
                </a:r>
                <a:r>
                  <a:rPr lang="vi-VN" sz="2800" dirty="0">
                    <a:solidFill>
                      <a:prstClr val="white"/>
                    </a:solidFill>
                    <a:latin typeface="+mj-lt"/>
                    <a:ea typeface="Times New Roman" panose="02020603050405020304" pitchFamily="18" charset="0"/>
                  </a:rPr>
                  <a:t> không </a:t>
                </a:r>
                <a:r>
                  <a:rPr lang="vi-VN" sz="2800" dirty="0" err="1">
                    <a:solidFill>
                      <a:prstClr val="white"/>
                    </a:solidFill>
                    <a:latin typeface="+mj-lt"/>
                    <a:ea typeface="Times New Roman" panose="02020603050405020304" pitchFamily="18" charset="0"/>
                  </a:rPr>
                  <a:t>thể</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xảy</a:t>
                </a:r>
                <a:r>
                  <a:rPr lang="vi-VN" sz="2800" dirty="0">
                    <a:solidFill>
                      <a:prstClr val="white"/>
                    </a:solidFill>
                    <a:latin typeface="+mj-lt"/>
                    <a:ea typeface="Times New Roman" panose="02020603050405020304" pitchFamily="18" charset="0"/>
                  </a:rPr>
                  <a:t> ra dây </a:t>
                </a:r>
                <a14:m>
                  <m:oMath xmlns:m="http://schemas.openxmlformats.org/officeDocument/2006/math">
                    <m:r>
                      <m:rPr>
                        <m:nor/>
                      </m:rPr>
                      <a:rPr lang="vi-VN" sz="2800" i="1">
                        <a:solidFill>
                          <a:prstClr val="white"/>
                        </a:solidFill>
                        <a:latin typeface="+mj-lt"/>
                        <a:ea typeface="Times New Roman" panose="02020603050405020304" pitchFamily="18" charset="0"/>
                      </a:rPr>
                      <m:t>AB</m:t>
                    </m:r>
                  </m:oMath>
                </a14:m>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có</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độ</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dài</a:t>
                </a:r>
                <a:r>
                  <a:rPr lang="vi-VN" sz="2800" dirty="0">
                    <a:solidFill>
                      <a:prstClr val="white"/>
                    </a:solidFill>
                    <a:latin typeface="+mj-lt"/>
                    <a:ea typeface="Times New Roman" panose="02020603050405020304" pitchFamily="18" charset="0"/>
                  </a:rPr>
                  <a:t> </a:t>
                </a:r>
                <a:r>
                  <a:rPr lang="vi-VN" sz="2800" dirty="0" err="1">
                    <a:solidFill>
                      <a:prstClr val="white"/>
                    </a:solidFill>
                    <a:latin typeface="+mj-lt"/>
                    <a:ea typeface="Times New Roman" panose="02020603050405020304" pitchFamily="18" charset="0"/>
                  </a:rPr>
                  <a:t>là</a:t>
                </a:r>
                <a:r>
                  <a:rPr lang="vi-VN" sz="2800" dirty="0">
                    <a:solidFill>
                      <a:prstClr val="white"/>
                    </a:solidFill>
                    <a:latin typeface="+mj-lt"/>
                    <a:ea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itchFamily="18" charset="0"/>
                        <a:cs typeface="Times New Roman" pitchFamily="18" charset="0"/>
                      </a:rPr>
                      <m:t>41</m:t>
                    </m:r>
                    <m:r>
                      <m:rPr>
                        <m:nor/>
                      </m:rPr>
                      <a:rPr lang="en-US" sz="2800" i="0">
                        <a:solidFill>
                          <a:prstClr val="white"/>
                        </a:solidFill>
                        <a:latin typeface="Times New Roman" pitchFamily="18" charset="0"/>
                        <a:ea typeface="Times New Roman" pitchFamily="18" charset="0"/>
                        <a:cs typeface="Times New Roman" pitchFamily="18" charset="0"/>
                      </a:rPr>
                      <m:t>m</m:t>
                    </m:r>
                  </m:oMath>
                </a14:m>
                <a:r>
                  <a:rPr lang="en-US" sz="2800" dirty="0">
                    <a:solidFill>
                      <a:prstClr val="white"/>
                    </a:solidFill>
                    <a:latin typeface="+mj-lt"/>
                    <a:ea typeface="Times New Roman" panose="02020603050405020304" pitchFamily="18" charset="0"/>
                  </a:rPr>
                  <a:t> </a:t>
                </a:r>
              </a:p>
            </p:txBody>
          </p:sp>
        </mc:Choice>
        <mc:Fallback>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894F3D8-4F72-4344-903E-2B43400AD3AE}"/>
                  </a:ext>
                </a:extLst>
              </p:cNvPr>
              <p:cNvSpPr>
                <a:spLocks noRot="1" noChangeAspect="1" noMove="1" noResize="1" noEditPoints="1" noAdjustHandles="1" noChangeArrowheads="1" noChangeShapeType="1" noTextEdit="1"/>
              </p:cNvSpPr>
              <p:nvPr/>
            </p:nvSpPr>
            <p:spPr>
              <a:xfrm>
                <a:off x="360711" y="2704652"/>
                <a:ext cx="8783289" cy="1578894"/>
              </a:xfrm>
              <a:prstGeom prst="rect">
                <a:avLst/>
              </a:prstGeom>
              <a:blipFill>
                <a:blip r:embed="rId3"/>
                <a:stretch>
                  <a:fillRect l="-1388" t="-2703" b="-7336"/>
                </a:stretch>
              </a:blipFill>
            </p:spPr>
            <p:txBody>
              <a:bodyPr/>
              <a:lstStyle/>
              <a:p>
                <a:r>
                  <a:rPr lang="en-US">
                    <a:noFill/>
                  </a:rPr>
                  <a:t> </a:t>
                </a:r>
              </a:p>
            </p:txBody>
          </p:sp>
        </mc:Fallback>
      </mc:AlternateContent>
      <p:pic>
        <p:nvPicPr>
          <p:cNvPr id="2050" name="Picture 2" descr="OPL20U25GSXzBJYl68kk8uQGfFKzs7yb1M4KJWUiLk6ZEvGF+qCIPSnY57AbBFCvTWID07 2024 T9 CD 06565+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33350"/>
            <a:ext cx="356711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39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56198" y="0"/>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p:nvPr/>
            </p:nvSpPr>
            <p:spPr>
              <a:xfrm>
                <a:off x="128914" y="794298"/>
                <a:ext cx="4770120" cy="2569934"/>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a:p>
                <a:pPr>
                  <a:lnSpc>
                    <a:spcPct val="115000"/>
                  </a:lnSpc>
                </a:pPr>
                <a:r>
                  <a:rPr lang="en-US" sz="2800" dirty="0">
                    <a:solidFill>
                      <a:schemeClr val="bg1"/>
                    </a:solidFill>
                    <a:latin typeface="Times New Roman" pitchFamily="18" charset="0"/>
                    <a:ea typeface="Times New Roman" pitchFamily="18" charset="0"/>
                    <a:cs typeface="Times New Roman" pitchFamily="18" charset="0"/>
                  </a:rPr>
                  <a:t>Cho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ABC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itchFamily="18" charset="0"/>
                        <a:cs typeface="Times New Roman" pitchFamily="18" charset="0"/>
                      </a:rPr>
                      <m:t>MN</m:t>
                    </m:r>
                    <m:r>
                      <m:rPr>
                        <m:nor/>
                      </m:rPr>
                      <a:rPr lang="en-US" sz="2800" b="0" i="1" smtClean="0">
                        <a:solidFill>
                          <a:schemeClr val="bg1"/>
                        </a:solidFill>
                        <a:latin typeface="Times New Roman" pitchFamily="18" charset="0"/>
                        <a:ea typeface="Times New Roman" pitchFamily="18" charset="0"/>
                        <a:cs typeface="Times New Roman" pitchFamily="18" charset="0"/>
                      </a:rPr>
                      <m:t> &lt; </m:t>
                    </m:r>
                    <m:r>
                      <m:rPr>
                        <m:nor/>
                      </m:rPr>
                      <a:rPr lang="en-US" sz="2800" b="0" i="1" smtClean="0">
                        <a:solidFill>
                          <a:schemeClr val="bg1"/>
                        </a:solidFill>
                        <a:latin typeface="Times New Roman" pitchFamily="18" charset="0"/>
                        <a:ea typeface="Times New Roman" pitchFamily="18" charset="0"/>
                        <a:cs typeface="Times New Roman" pitchFamily="18" charset="0"/>
                      </a:rPr>
                      <m:t>BC</m:t>
                    </m:r>
                  </m:oMath>
                </a14:m>
                <a:endParaRPr lang="en-US" sz="2800" i="1" dirty="0">
                  <a:solidFill>
                    <a:schemeClr val="bg1"/>
                  </a:solidFill>
                  <a:latin typeface="Times New Roman" pitchFamily="18" charset="0"/>
                  <a:ea typeface="Times New Roman" pitchFamily="18" charset="0"/>
                  <a:cs typeface="Times New Roman" pitchFamily="18" charset="0"/>
                </a:endParaRPr>
              </a:p>
            </p:txBody>
          </p:sp>
        </mc:Choice>
        <mc:Fallback>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D97CD5F-A666-48FC-921E-C99F8DBF9D72}"/>
                  </a:ext>
                </a:extLst>
              </p:cNvPr>
              <p:cNvSpPr>
                <a:spLocks noRot="1" noChangeAspect="1" noMove="1" noResize="1" noEditPoints="1" noAdjustHandles="1" noChangeArrowheads="1" noChangeShapeType="1" noTextEdit="1"/>
              </p:cNvSpPr>
              <p:nvPr/>
            </p:nvSpPr>
            <p:spPr>
              <a:xfrm>
                <a:off x="128914" y="794298"/>
                <a:ext cx="4770120" cy="2569934"/>
              </a:xfrm>
              <a:prstGeom prst="rect">
                <a:avLst/>
              </a:prstGeom>
              <a:blipFill>
                <a:blip r:embed="rId3"/>
                <a:stretch>
                  <a:fillRect l="-2554" t="-1422" b="-4028"/>
                </a:stretch>
              </a:blipFill>
            </p:spPr>
            <p:txBody>
              <a:bodyPr/>
              <a:lstStyle/>
              <a:p>
                <a:r>
                  <a:rPr lang="en-US">
                    <a:noFill/>
                  </a:rPr>
                  <a:t> </a:t>
                </a:r>
              </a:p>
            </p:txBody>
          </p:sp>
        </mc:Fallback>
      </mc:AlternateContent>
      <p:grpSp>
        <p:nvGrpSpPr>
          <p:cNvPr id="10" name="Nhóm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334413-281C-490D-B2C6-7352E4D4323E}"/>
              </a:ext>
            </a:extLst>
          </p:cNvPr>
          <p:cNvGrpSpPr/>
          <p:nvPr/>
        </p:nvGrpSpPr>
        <p:grpSpPr>
          <a:xfrm>
            <a:off x="3810000" y="3943350"/>
            <a:ext cx="966095" cy="1096746"/>
            <a:chOff x="865221" y="3319421"/>
            <a:chExt cx="966095" cy="1096746"/>
          </a:xfrm>
        </p:grpSpPr>
        <p:pic>
          <p:nvPicPr>
            <p:cNvPr id="11" name="Picture 2" descr="Background pattern&#10;&#10;Description automatically generated">
              <a:extLst>
                <a:ext uri="{FF2B5EF4-FFF2-40B4-BE49-F238E27FC236}">
                  <a16:creationId xmlns:a16="http://schemas.microsoft.com/office/drawing/2014/main" id="{89085D24-E651-426C-B98E-B028B7ADCC85}"/>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F06365FA-5EDE-4E9E-B7A8-7E4EC67403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sp>
        <p:nvSpPr>
          <p:cNvPr id="5"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1019E31-D90A-45E1-B3BA-02E0AAF3BA5F}"/>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72E511E-303E-4406-8B9B-D1E06BEA0520}"/>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1FED5FA-1272-47E2-B763-A6FA2786C8DB}"/>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08D6574-D03E-44DF-AFC0-F01423ABDAC9}"/>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AEE0757-4EC5-490E-A49B-0EFE2430E701}"/>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74196D7-EA6C-4E4A-88E9-80D7A9F44BC3}"/>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6"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07CFBC-12E1-44A8-84F0-5C5C4B5542DE}"/>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7" name="Rectangle 12">
            <a:extLst>
              <a:ext uri="{FF2B5EF4-FFF2-40B4-BE49-F238E27FC236}">
                <a16:creationId xmlns:a16="http://schemas.microsoft.com/office/drawing/2014/main" id="{7BF6BE4B-1EC8-4109-90CC-812040091F5C}"/>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8" name="Rectangle 13">
            <a:extLst>
              <a:ext uri="{FF2B5EF4-FFF2-40B4-BE49-F238E27FC236}">
                <a16:creationId xmlns:a16="http://schemas.microsoft.com/office/drawing/2014/main" id="{4D0DFD38-2E56-4625-ACCA-BDD11FA5D00A}"/>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9" name="Rectangle 14">
            <a:extLst>
              <a:ext uri="{FF2B5EF4-FFF2-40B4-BE49-F238E27FC236}">
                <a16:creationId xmlns:a16="http://schemas.microsoft.com/office/drawing/2014/main" id="{1264034D-589C-4764-8BC7-243CC36E6CDD}"/>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0" name="Rectangle 15">
            <a:extLst>
              <a:ext uri="{FF2B5EF4-FFF2-40B4-BE49-F238E27FC236}">
                <a16:creationId xmlns:a16="http://schemas.microsoft.com/office/drawing/2014/main" id="{1AB9D496-098F-4763-81D7-DB1ECA92376E}"/>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1" name="Group 18">
            <a:extLst>
              <a:ext uri="{FF2B5EF4-FFF2-40B4-BE49-F238E27FC236}">
                <a16:creationId xmlns:a16="http://schemas.microsoft.com/office/drawing/2014/main" id="{167928B0-B903-48A3-91C4-C90D1986B4EF}"/>
              </a:ext>
            </a:extLst>
          </p:cNvPr>
          <p:cNvGrpSpPr>
            <a:grpSpLocks/>
          </p:cNvGrpSpPr>
          <p:nvPr/>
        </p:nvGrpSpPr>
        <p:grpSpPr bwMode="auto">
          <a:xfrm>
            <a:off x="8553451" y="3384551"/>
            <a:ext cx="87313" cy="87313"/>
            <a:chOff x="5388" y="2132"/>
            <a:chExt cx="55" cy="55"/>
          </a:xfrm>
        </p:grpSpPr>
        <p:sp>
          <p:nvSpPr>
            <p:cNvPr id="40" name="Oval 16">
              <a:extLst>
                <a:ext uri="{FF2B5EF4-FFF2-40B4-BE49-F238E27FC236}">
                  <a16:creationId xmlns:a16="http://schemas.microsoft.com/office/drawing/2014/main" id="{2C7A0286-C687-4A71-B89B-A5722814D35E}"/>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17">
              <a:extLst>
                <a:ext uri="{FF2B5EF4-FFF2-40B4-BE49-F238E27FC236}">
                  <a16:creationId xmlns:a16="http://schemas.microsoft.com/office/drawing/2014/main" id="{E9A3BD29-C4BD-4F09-9C2B-E233B1794FD2}"/>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43F6B747-DC5F-45CB-8910-E9CFCF46A4B4}"/>
              </a:ext>
            </a:extLst>
          </p:cNvPr>
          <p:cNvGrpSpPr>
            <a:grpSpLocks/>
          </p:cNvGrpSpPr>
          <p:nvPr/>
        </p:nvGrpSpPr>
        <p:grpSpPr bwMode="auto">
          <a:xfrm>
            <a:off x="7278688" y="1908176"/>
            <a:ext cx="87313" cy="87313"/>
            <a:chOff x="4585" y="1202"/>
            <a:chExt cx="55" cy="55"/>
          </a:xfrm>
          <a:solidFill>
            <a:schemeClr val="bg1"/>
          </a:solidFill>
        </p:grpSpPr>
        <p:sp>
          <p:nvSpPr>
            <p:cNvPr id="38" name="Oval 19">
              <a:extLst>
                <a:ext uri="{FF2B5EF4-FFF2-40B4-BE49-F238E27FC236}">
                  <a16:creationId xmlns:a16="http://schemas.microsoft.com/office/drawing/2014/main" id="{66F0826F-BC7E-4CBD-947C-D3FCF6A5524B}"/>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0">
              <a:extLst>
                <a:ext uri="{FF2B5EF4-FFF2-40B4-BE49-F238E27FC236}">
                  <a16:creationId xmlns:a16="http://schemas.microsoft.com/office/drawing/2014/main" id="{D24315A4-5C2B-4ED0-AF14-8710BEAFB00C}"/>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 name="Group 24">
            <a:extLst>
              <a:ext uri="{FF2B5EF4-FFF2-40B4-BE49-F238E27FC236}">
                <a16:creationId xmlns:a16="http://schemas.microsoft.com/office/drawing/2014/main" id="{6DBA3D43-C546-4ED1-8B2F-B7C908FB3C49}"/>
              </a:ext>
            </a:extLst>
          </p:cNvPr>
          <p:cNvGrpSpPr>
            <a:grpSpLocks/>
          </p:cNvGrpSpPr>
          <p:nvPr/>
        </p:nvGrpSpPr>
        <p:grpSpPr bwMode="auto">
          <a:xfrm>
            <a:off x="5859463" y="2501901"/>
            <a:ext cx="88900" cy="87313"/>
            <a:chOff x="3691" y="1576"/>
            <a:chExt cx="56" cy="55"/>
          </a:xfrm>
          <a:solidFill>
            <a:schemeClr val="bg1"/>
          </a:solidFill>
        </p:grpSpPr>
        <p:sp>
          <p:nvSpPr>
            <p:cNvPr id="36" name="Oval 22">
              <a:extLst>
                <a:ext uri="{FF2B5EF4-FFF2-40B4-BE49-F238E27FC236}">
                  <a16:creationId xmlns:a16="http://schemas.microsoft.com/office/drawing/2014/main" id="{F7A3406B-E041-4897-B01E-BF472D7FE19E}"/>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23">
              <a:extLst>
                <a:ext uri="{FF2B5EF4-FFF2-40B4-BE49-F238E27FC236}">
                  <a16:creationId xmlns:a16="http://schemas.microsoft.com/office/drawing/2014/main" id="{F06B90E3-78B4-4ADC-995A-234745A0217C}"/>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7">
            <a:extLst>
              <a:ext uri="{FF2B5EF4-FFF2-40B4-BE49-F238E27FC236}">
                <a16:creationId xmlns:a16="http://schemas.microsoft.com/office/drawing/2014/main" id="{28E32A24-D132-4EF2-892D-2DDB06A56FDD}"/>
              </a:ext>
            </a:extLst>
          </p:cNvPr>
          <p:cNvGrpSpPr>
            <a:grpSpLocks/>
          </p:cNvGrpSpPr>
          <p:nvPr/>
        </p:nvGrpSpPr>
        <p:grpSpPr bwMode="auto">
          <a:xfrm>
            <a:off x="7062788" y="3384551"/>
            <a:ext cx="87313" cy="87313"/>
            <a:chOff x="4449" y="2132"/>
            <a:chExt cx="55" cy="55"/>
          </a:xfrm>
          <a:solidFill>
            <a:schemeClr val="bg1"/>
          </a:solidFill>
        </p:grpSpPr>
        <p:sp>
          <p:nvSpPr>
            <p:cNvPr id="34" name="Oval 25">
              <a:extLst>
                <a:ext uri="{FF2B5EF4-FFF2-40B4-BE49-F238E27FC236}">
                  <a16:creationId xmlns:a16="http://schemas.microsoft.com/office/drawing/2014/main" id="{88DBDB79-F77F-43CF-9685-61DA09855243}"/>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6">
              <a:extLst>
                <a:ext uri="{FF2B5EF4-FFF2-40B4-BE49-F238E27FC236}">
                  <a16:creationId xmlns:a16="http://schemas.microsoft.com/office/drawing/2014/main" id="{6742578B-5F11-478A-9505-19C597534449}"/>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30">
            <a:extLst>
              <a:ext uri="{FF2B5EF4-FFF2-40B4-BE49-F238E27FC236}">
                <a16:creationId xmlns:a16="http://schemas.microsoft.com/office/drawing/2014/main" id="{BDB7DB79-39D0-441E-B118-1928DD99548C}"/>
              </a:ext>
            </a:extLst>
          </p:cNvPr>
          <p:cNvGrpSpPr>
            <a:grpSpLocks/>
          </p:cNvGrpSpPr>
          <p:nvPr/>
        </p:nvGrpSpPr>
        <p:grpSpPr bwMode="auto">
          <a:xfrm>
            <a:off x="5570538" y="3384551"/>
            <a:ext cx="88900" cy="87313"/>
            <a:chOff x="3509" y="2132"/>
            <a:chExt cx="56" cy="55"/>
          </a:xfrm>
          <a:solidFill>
            <a:schemeClr val="bg1"/>
          </a:solidFill>
        </p:grpSpPr>
        <p:sp>
          <p:nvSpPr>
            <p:cNvPr id="32" name="Oval 28">
              <a:extLst>
                <a:ext uri="{FF2B5EF4-FFF2-40B4-BE49-F238E27FC236}">
                  <a16:creationId xmlns:a16="http://schemas.microsoft.com/office/drawing/2014/main" id="{672FE9B7-B429-4EBB-9E94-C5C3A1BB6A3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9">
              <a:extLst>
                <a:ext uri="{FF2B5EF4-FFF2-40B4-BE49-F238E27FC236}">
                  <a16:creationId xmlns:a16="http://schemas.microsoft.com/office/drawing/2014/main" id="{1CD4CC08-9F31-4D3D-8E60-80D6BCF597DD}"/>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33">
            <a:extLst>
              <a:ext uri="{FF2B5EF4-FFF2-40B4-BE49-F238E27FC236}">
                <a16:creationId xmlns:a16="http://schemas.microsoft.com/office/drawing/2014/main" id="{5B271072-F3C5-4E8C-B296-404DC8FC071F}"/>
              </a:ext>
            </a:extLst>
          </p:cNvPr>
          <p:cNvGrpSpPr>
            <a:grpSpLocks/>
          </p:cNvGrpSpPr>
          <p:nvPr/>
        </p:nvGrpSpPr>
        <p:grpSpPr bwMode="auto">
          <a:xfrm>
            <a:off x="8553451" y="3384551"/>
            <a:ext cx="87313" cy="87313"/>
            <a:chOff x="5388" y="2132"/>
            <a:chExt cx="55" cy="55"/>
          </a:xfrm>
          <a:solidFill>
            <a:schemeClr val="bg1"/>
          </a:solidFill>
        </p:grpSpPr>
        <p:sp>
          <p:nvSpPr>
            <p:cNvPr id="30" name="Oval 31">
              <a:extLst>
                <a:ext uri="{FF2B5EF4-FFF2-40B4-BE49-F238E27FC236}">
                  <a16:creationId xmlns:a16="http://schemas.microsoft.com/office/drawing/2014/main" id="{C8EFA2A4-8112-431F-9842-6C28F4663711}"/>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32">
              <a:extLst>
                <a:ext uri="{FF2B5EF4-FFF2-40B4-BE49-F238E27FC236}">
                  <a16:creationId xmlns:a16="http://schemas.microsoft.com/office/drawing/2014/main" id="{EA0D220A-EDF1-4519-A1E3-8E4C25ED055A}"/>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6">
            <a:extLst>
              <a:ext uri="{FF2B5EF4-FFF2-40B4-BE49-F238E27FC236}">
                <a16:creationId xmlns:a16="http://schemas.microsoft.com/office/drawing/2014/main" id="{0E205E18-6C45-4560-9882-5BDCA8A65F5A}"/>
              </a:ext>
            </a:extLst>
          </p:cNvPr>
          <p:cNvGrpSpPr>
            <a:grpSpLocks/>
          </p:cNvGrpSpPr>
          <p:nvPr/>
        </p:nvGrpSpPr>
        <p:grpSpPr bwMode="auto">
          <a:xfrm>
            <a:off x="6391276" y="882651"/>
            <a:ext cx="87313" cy="87313"/>
            <a:chOff x="4026" y="556"/>
            <a:chExt cx="55" cy="55"/>
          </a:xfrm>
          <a:solidFill>
            <a:schemeClr val="bg1"/>
          </a:solidFill>
        </p:grpSpPr>
        <p:sp>
          <p:nvSpPr>
            <p:cNvPr id="28" name="Oval 34">
              <a:extLst>
                <a:ext uri="{FF2B5EF4-FFF2-40B4-BE49-F238E27FC236}">
                  <a16:creationId xmlns:a16="http://schemas.microsoft.com/office/drawing/2014/main" id="{F982D687-1CEF-4FE7-8C29-58F2D7877A45}"/>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5">
              <a:extLst>
                <a:ext uri="{FF2B5EF4-FFF2-40B4-BE49-F238E27FC236}">
                  <a16:creationId xmlns:a16="http://schemas.microsoft.com/office/drawing/2014/main" id="{31F8173E-AB34-4D11-8B8E-40609C4FF788}"/>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1321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down)">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8">
                                            <p:txEl>
                                              <p:pRg st="2" end="2"/>
                                            </p:txEl>
                                          </p:spTgt>
                                        </p:tgtEl>
                                        <p:attrNameLst>
                                          <p:attrName>style.visibility</p:attrName>
                                        </p:attrNameLst>
                                      </p:cBhvr>
                                      <p:to>
                                        <p:strVal val="visible"/>
                                      </p:to>
                                    </p:set>
                                    <p:animEffect transition="in" filter="fade">
                                      <p:cBhvr>
                                        <p:cTn id="8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6" grpId="0" animBg="1"/>
      <p:bldP spid="7" grpId="0" animBg="1"/>
      <p:bldP spid="9" grpId="0" animBg="1"/>
      <p:bldP spid="14" grpId="0" animBg="1"/>
      <p:bldP spid="15" grpId="0"/>
      <p:bldP spid="16" grpId="0"/>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96891" y="-135417"/>
            <a:ext cx="5943599" cy="1241563"/>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118856"/>
            <a:ext cx="5943600" cy="733015"/>
          </a:xfrm>
        </p:spPr>
        <p:txBody>
          <a:bodyPr>
            <a:noAutofit/>
          </a:bodyPr>
          <a:lstStyle/>
          <a:p>
            <a:r>
              <a:rPr lang="en-US" sz="24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2400" dirty="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7093368" y="3135097"/>
            <a:ext cx="1850314" cy="1850314"/>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7332703" y="3645793"/>
            <a:ext cx="912029" cy="912029"/>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7784926" y="3840384"/>
            <a:ext cx="862210" cy="862210"/>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228600" y="851871"/>
            <a:ext cx="8355721" cy="4034438"/>
          </a:xfrm>
          <a:prstGeom prst="rect">
            <a:avLst/>
          </a:prstGeom>
          <a:noFill/>
        </p:spPr>
        <p:txBody>
          <a:bodyPr wrap="square" rtlCol="0">
            <a:spAutoFit/>
          </a:bodyPr>
          <a:lstStyle/>
          <a:p>
            <a:pPr marL="214313" indent="-214313" defTabSz="685800">
              <a:lnSpc>
                <a:spcPct val="150000"/>
              </a:lnSpc>
              <a:buFont typeface="Arial" panose="020B0604020202020204" pitchFamily="34" charset="0"/>
              <a:buChar char="•"/>
            </a:pPr>
            <a:r>
              <a:rPr lang="en-US" sz="2800" b="1" dirty="0">
                <a:solidFill>
                  <a:schemeClr val="bg1"/>
                </a:solidFill>
                <a:latin typeface="Times New Roman" panose="02020603050405020304" pitchFamily="18" charset="0"/>
                <a:cs typeface="Times New Roman" panose="02020603050405020304" pitchFamily="18" charset="0"/>
              </a:rPr>
              <a:t>GIÁO VIÊN: </a:t>
            </a:r>
          </a:p>
          <a:p>
            <a:pPr defTabSz="685800"/>
            <a:r>
              <a:rPr lang="en-US" sz="2800" b="1"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soạn</a:t>
            </a:r>
            <a:r>
              <a:rPr lang="en-US" sz="2800" dirty="0">
                <a:solidFill>
                  <a:schemeClr val="bg1"/>
                </a:solidFill>
                <a:latin typeface="Times New Roman" panose="02020603050405020304" pitchFamily="18" charset="0"/>
                <a:cs typeface="Times New Roman" panose="02020603050405020304" pitchFamily="18" charset="0"/>
              </a:rPr>
              <a:t>, SGK, SBT.</a:t>
            </a:r>
          </a:p>
          <a:p>
            <a:pPr lvl="0"/>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hước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r>
              <a:rPr lang="en-US" sz="2800" dirty="0">
                <a:solidFill>
                  <a:schemeClr val="bg1"/>
                </a:solidFill>
                <a:latin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cs typeface="Times New Roman" panose="02020603050405020304" pitchFamily="18" charset="0"/>
              </a:rPr>
              <a:t>Compa</a:t>
            </a:r>
            <a:endParaRPr lang="en-US" sz="2800" dirty="0">
              <a:solidFill>
                <a:schemeClr val="bg1"/>
              </a:solidFill>
              <a:latin typeface="Times New Roman" panose="02020603050405020304" pitchFamily="18" charset="0"/>
              <a:cs typeface="Times New Roman" panose="02020603050405020304" pitchFamily="18" charset="0"/>
            </a:endParaRPr>
          </a:p>
          <a:p>
            <a:pPr marL="214313" indent="-214313" defTabSz="685800">
              <a:lnSpc>
                <a:spcPct val="150000"/>
              </a:lnSpc>
              <a:spcBef>
                <a:spcPts val="450"/>
              </a:spcBef>
              <a:buFont typeface="Arial" panose="020B0604020202020204" pitchFamily="34" charset="0"/>
              <a:buChar char="•"/>
            </a:pPr>
            <a:r>
              <a:rPr lang="en-US" sz="2800" b="1" dirty="0">
                <a:solidFill>
                  <a:schemeClr val="bg1"/>
                </a:solidFill>
                <a:latin typeface="Times New Roman" panose="02020603050405020304" pitchFamily="18" charset="0"/>
                <a:cs typeface="Times New Roman" panose="02020603050405020304" pitchFamily="18" charset="0"/>
              </a:rPr>
              <a:t>HỌC SINH</a:t>
            </a:r>
          </a:p>
          <a:p>
            <a:pPr defTabSz="685800"/>
            <a:r>
              <a:rPr lang="en-US" sz="2800" dirty="0">
                <a:solidFill>
                  <a:schemeClr val="bg1"/>
                </a:solidFill>
                <a:latin typeface="Times New Roman" panose="02020603050405020304" pitchFamily="18" charset="0"/>
                <a:cs typeface="Times New Roman" panose="02020603050405020304" pitchFamily="18" charset="0"/>
              </a:rPr>
              <a:t>- SGK, SBT,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bút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duy</a:t>
            </a:r>
            <a:r>
              <a:rPr lang="en-US" sz="2800" dirty="0">
                <a:solidFill>
                  <a:schemeClr val="bg1"/>
                </a:solidFill>
                <a:latin typeface="Times New Roman" panose="02020603050405020304" pitchFamily="18" charset="0"/>
                <a:cs typeface="Times New Roman" panose="02020603050405020304" pitchFamily="18" charset="0"/>
              </a:rPr>
              <a:t>.</a:t>
            </a:r>
          </a:p>
          <a:p>
            <a:pPr lvl="0"/>
            <a:r>
              <a:rPr 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ê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ke</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góc</a:t>
            </a:r>
            <a:r>
              <a:rPr lang="en-US" alt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a:p>
            <a:pPr lvl="0"/>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hiếu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58D53F5-A30C-475D-819A-5DE9EC0C451D}"/>
              </a:ext>
            </a:extLst>
          </p:cNvPr>
          <p:cNvSpPr/>
          <p:nvPr/>
        </p:nvSpPr>
        <p:spPr>
          <a:xfrm>
            <a:off x="152400" y="115933"/>
            <a:ext cx="8991600" cy="658642"/>
          </a:xfrm>
          <a:prstGeom prst="rect">
            <a:avLst/>
          </a:prstGeom>
        </p:spPr>
        <p:txBody>
          <a:bodyPr wrap="squar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9"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853F8FE-CE21-4B94-99C8-47FD94A1BA7D}"/>
              </a:ext>
            </a:extLst>
          </p:cNvPr>
          <p:cNvSpPr txBox="1"/>
          <p:nvPr/>
        </p:nvSpPr>
        <p:spPr>
          <a:xfrm>
            <a:off x="1474314" y="1453680"/>
            <a:ext cx="1600200" cy="523220"/>
          </a:xfrm>
          <a:prstGeom prst="rect">
            <a:avLst/>
          </a:prstGeom>
          <a:noFill/>
        </p:spPr>
        <p:txBody>
          <a:bodyPr wrap="square" rtlCol="0">
            <a:spAutoFit/>
          </a:bodyPr>
          <a:lstStyle/>
          <a:p>
            <a:pPr lvl="0" algn="ctr"/>
            <a:r>
              <a:rPr lang="nl-NL" sz="28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p:nvPr/>
            </p:nvSpPr>
            <p:spPr>
              <a:xfrm>
                <a:off x="37148" y="1972610"/>
                <a:ext cx="5562600" cy="3065455"/>
              </a:xfrm>
              <a:prstGeom prst="rect">
                <a:avLst/>
              </a:prstGeom>
            </p:spPr>
            <p:txBody>
              <a:bodyPr wrap="square">
                <a:spAutoFit/>
              </a:bodyPr>
              <a:lstStyle/>
              <a:p>
                <a:pPr>
                  <a:lnSpc>
                    <a:spcPct val="115000"/>
                  </a:lnSpc>
                </a:pPr>
                <a:r>
                  <a:rPr lang="vi-VN" sz="2800" dirty="0">
                    <a:solidFill>
                      <a:schemeClr val="bg1"/>
                    </a:solidFill>
                    <a:latin typeface="Times New Roman" pitchFamily="18" charset="0"/>
                    <a:ea typeface="Times New Roman" panose="02020603050405020304" pitchFamily="18" charset="0"/>
                    <a:cs typeface="Times New Roman" pitchFamily="18" charset="0"/>
                  </a:rPr>
                  <a:t>Xét </a:t>
                </a:r>
                <a14:m>
                  <m:oMath xmlns:m="http://schemas.openxmlformats.org/officeDocument/2006/math">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vi-VN"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vi-VN" sz="2800" dirty="0">
                    <a:solidFill>
                      <a:schemeClr val="bg1"/>
                    </a:solidFill>
                    <a:latin typeface="Times New Roman" pitchFamily="18" charset="0"/>
                    <a:ea typeface="Times New Roman" panose="02020603050405020304" pitchFamily="18" charset="0"/>
                    <a:cs typeface="Times New Roman" pitchFamily="18" charset="0"/>
                  </a:rPr>
                  <a:t> </a:t>
                </a:r>
                <a:r>
                  <a:rPr lang="vi-VN"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BC</m:t>
                    </m:r>
                  </m:oMath>
                </a14:m>
                <a:endParaRPr lang="vi-VN" sz="2800" i="1" dirty="0">
                  <a:solidFill>
                    <a:schemeClr val="bg1"/>
                  </a:solidFill>
                  <a:latin typeface="Times New Roman"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Có</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giao</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điểm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với</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AC</m:t>
                    </m:r>
                  </m:oMath>
                </a14:m>
                <a:r>
                  <a:rPr lang="en-US" sz="2800" i="1"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nên</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dây</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cung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không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đi</a:t>
                </a:r>
                <a:r>
                  <a:rPr lang="en-US" sz="2800" dirty="0">
                    <a:solidFill>
                      <a:schemeClr val="bg1"/>
                    </a:solidFill>
                    <a:latin typeface="Times New Roman" pitchFamily="18" charset="0"/>
                    <a:ea typeface="Times New Roman" panose="02020603050405020304" pitchFamily="18" charset="0"/>
                    <a:cs typeface="Times New Roman" pitchFamily="18" charset="0"/>
                  </a:rPr>
                  <a:t> qua </a:t>
                </a:r>
                <a:r>
                  <a:rPr lang="en-US" sz="2800" dirty="0" err="1">
                    <a:solidFill>
                      <a:schemeClr val="bg1"/>
                    </a:solidFill>
                    <a:latin typeface="Times New Roman" pitchFamily="18" charset="0"/>
                    <a:ea typeface="Times New Roman" panose="02020603050405020304" pitchFamily="18" charset="0"/>
                    <a:cs typeface="Times New Roman" pitchFamily="18" charset="0"/>
                  </a:rPr>
                  <a:t>tâm</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mà</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là</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đường</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kính</a:t>
                </a:r>
                <a:r>
                  <a:rPr lang="en-US" sz="2800" dirty="0">
                    <a:solidFill>
                      <a:schemeClr val="bg1"/>
                    </a:solidFill>
                    <a:latin typeface="Times New Roman" pitchFamily="18" charset="0"/>
                    <a:ea typeface="Times New Roman" panose="02020603050405020304" pitchFamily="18" charset="0"/>
                    <a:cs typeface="Times New Roman" pitchFamily="18" charset="0"/>
                  </a:rPr>
                  <a:t> </a:t>
                </a:r>
                <a:r>
                  <a:rPr lang="en-US" sz="2800" dirty="0" err="1">
                    <a:solidFill>
                      <a:schemeClr val="bg1"/>
                    </a:solidFill>
                    <a:latin typeface="Times New Roman" pitchFamily="18" charset="0"/>
                    <a:ea typeface="Times New Roman" panose="02020603050405020304" pitchFamily="18" charset="0"/>
                    <a:cs typeface="Times New Roman" pitchFamily="18" charset="0"/>
                  </a:rPr>
                  <a:t>của</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e>
                    </m:d>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b="0" dirty="0">
                  <a:solidFill>
                    <a:schemeClr val="bg1"/>
                  </a:solidFill>
                  <a:latin typeface="Times New Roman" pitchFamily="18" charset="0"/>
                  <a:ea typeface="Times New Roman" panose="02020603050405020304" pitchFamily="18" charset="0"/>
                  <a:cs typeface="Times New Roman" pitchFamily="18" charset="0"/>
                </a:endParaRPr>
              </a:p>
              <a:p>
                <a:pPr>
                  <a:lnSpc>
                    <a:spcPct val="115000"/>
                  </a:lnSpc>
                </a:pPr>
                <a:r>
                  <a:rPr lang="en-US" sz="2800" dirty="0" err="1">
                    <a:solidFill>
                      <a:schemeClr val="bg1"/>
                    </a:solidFill>
                    <a:latin typeface="Times New Roman" pitchFamily="18" charset="0"/>
                    <a:ea typeface="Times New Roman" panose="02020603050405020304" pitchFamily="18" charset="0"/>
                    <a:cs typeface="Times New Roman" pitchFamily="18" charset="0"/>
                  </a:rPr>
                  <a:t>Vậy</a:t>
                </a:r>
                <a:r>
                  <a:rPr lang="en-US" sz="2800" dirty="0">
                    <a:solidFill>
                      <a:schemeClr val="bg1"/>
                    </a:solidFill>
                    <a:latin typeface="Times New Roman"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&lt;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BC</m:t>
                    </m:r>
                  </m:oMath>
                </a14:m>
                <a:endParaRPr lang="en-US" sz="2800" i="1" dirty="0">
                  <a:solidFill>
                    <a:schemeClr val="bg1"/>
                  </a:solidFill>
                  <a:latin typeface="Times New Roman" pitchFamily="18" charset="0"/>
                  <a:ea typeface="Times New Roman" panose="02020603050405020304" pitchFamily="18" charset="0"/>
                  <a:cs typeface="Times New Roman" pitchFamily="18" charset="0"/>
                </a:endParaRPr>
              </a:p>
            </p:txBody>
          </p:sp>
        </mc:Choice>
        <mc:Fallback>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CC65A6E-8BD0-4F23-A1A5-3FF95FCCF012}"/>
                  </a:ext>
                </a:extLst>
              </p:cNvPr>
              <p:cNvSpPr>
                <a:spLocks noRot="1" noChangeAspect="1" noMove="1" noResize="1" noEditPoints="1" noAdjustHandles="1" noChangeArrowheads="1" noChangeShapeType="1" noTextEdit="1"/>
              </p:cNvSpPr>
              <p:nvPr/>
            </p:nvSpPr>
            <p:spPr>
              <a:xfrm>
                <a:off x="37148" y="1972610"/>
                <a:ext cx="5562600" cy="3065455"/>
              </a:xfrm>
              <a:prstGeom prst="rect">
                <a:avLst/>
              </a:prstGeom>
              <a:blipFill>
                <a:blip r:embed="rId3"/>
                <a:stretch>
                  <a:fillRect l="-2191" t="-1394" r="-1752" b="-3586"/>
                </a:stretch>
              </a:blipFill>
            </p:spPr>
            <p:txBody>
              <a:bodyPr/>
              <a:lstStyle/>
              <a:p>
                <a:r>
                  <a:rPr lang="en-US">
                    <a:noFill/>
                  </a:rPr>
                  <a:t> </a:t>
                </a:r>
              </a:p>
            </p:txBody>
          </p:sp>
        </mc:Fallback>
      </mc:AlternateContent>
      <p:sp>
        <p:nvSpPr>
          <p:cNvPr id="6" name="Oval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953688-35B7-48EC-B4F3-6993E81EFBE5}"/>
              </a:ext>
            </a:extLst>
          </p:cNvPr>
          <p:cNvSpPr>
            <a:spLocks noChangeArrowheads="1"/>
          </p:cNvSpPr>
          <p:nvPr/>
        </p:nvSpPr>
        <p:spPr bwMode="auto">
          <a:xfrm>
            <a:off x="5614988" y="1936751"/>
            <a:ext cx="2982913" cy="2982913"/>
          </a:xfrm>
          <a:prstGeom prst="ellipse">
            <a:avLst/>
          </a:prstGeom>
          <a:noFill/>
          <a:ln w="333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Lin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9737CB3-E4DF-487E-A7B1-D88CD57B9F7F}"/>
              </a:ext>
            </a:extLst>
          </p:cNvPr>
          <p:cNvSpPr>
            <a:spLocks noChangeShapeType="1"/>
          </p:cNvSpPr>
          <p:nvPr/>
        </p:nvSpPr>
        <p:spPr bwMode="auto">
          <a:xfrm>
            <a:off x="5614988" y="3427413"/>
            <a:ext cx="2982913" cy="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3FF3069-25AB-49EA-82C2-5EFF577CC1A2}"/>
              </a:ext>
            </a:extLst>
          </p:cNvPr>
          <p:cNvSpPr>
            <a:spLocks noChangeShapeType="1"/>
          </p:cNvSpPr>
          <p:nvPr/>
        </p:nvSpPr>
        <p:spPr bwMode="auto">
          <a:xfrm flipV="1">
            <a:off x="5614988" y="925513"/>
            <a:ext cx="819150"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744C6BB-7933-43E7-8E4E-59FF599B2D3C}"/>
              </a:ext>
            </a:extLst>
          </p:cNvPr>
          <p:cNvSpPr>
            <a:spLocks noChangeShapeType="1"/>
          </p:cNvSpPr>
          <p:nvPr/>
        </p:nvSpPr>
        <p:spPr bwMode="auto">
          <a:xfrm>
            <a:off x="6434138" y="925513"/>
            <a:ext cx="2163763" cy="2501900"/>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D32C547-C24F-49AF-BF5D-1BFF71D1A0C8}"/>
              </a:ext>
            </a:extLst>
          </p:cNvPr>
          <p:cNvSpPr>
            <a:spLocks noChangeShapeType="1"/>
          </p:cNvSpPr>
          <p:nvPr/>
        </p:nvSpPr>
        <p:spPr bwMode="auto">
          <a:xfrm flipV="1">
            <a:off x="5903913" y="1952626"/>
            <a:ext cx="1417638" cy="592138"/>
          </a:xfrm>
          <a:prstGeom prst="line">
            <a:avLst/>
          </a:prstGeom>
          <a:noFill/>
          <a:ln w="333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550385-D207-43D9-B342-AF05DB8CAC38}"/>
              </a:ext>
            </a:extLst>
          </p:cNvPr>
          <p:cNvSpPr>
            <a:spLocks noChangeArrowheads="1"/>
          </p:cNvSpPr>
          <p:nvPr/>
        </p:nvSpPr>
        <p:spPr bwMode="auto">
          <a:xfrm>
            <a:off x="5611523" y="2240422"/>
            <a:ext cx="2388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5"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D7774A8-5D72-4B1E-B0FB-6778CA47667A}"/>
              </a:ext>
            </a:extLst>
          </p:cNvPr>
          <p:cNvSpPr>
            <a:spLocks noChangeArrowheads="1"/>
          </p:cNvSpPr>
          <p:nvPr/>
        </p:nvSpPr>
        <p:spPr bwMode="auto">
          <a:xfrm>
            <a:off x="8696326" y="3352801"/>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C</a:t>
            </a:r>
            <a:endParaRPr kumimoji="0" lang="en-US" altLang="en-US" sz="1800" b="0" i="0" u="none" strike="noStrike" cap="none" normalizeH="0" baseline="0">
              <a:ln>
                <a:noFill/>
              </a:ln>
              <a:solidFill>
                <a:schemeClr val="bg1"/>
              </a:solidFill>
              <a:effectLst/>
            </a:endParaRPr>
          </a:p>
        </p:txBody>
      </p:sp>
      <p:sp>
        <p:nvSpPr>
          <p:cNvPr id="16" name="Rectangle 12">
            <a:extLst>
              <a:ext uri="{FF2B5EF4-FFF2-40B4-BE49-F238E27FC236}">
                <a16:creationId xmlns:a16="http://schemas.microsoft.com/office/drawing/2014/main" id="{92247F0D-3577-4BBF-8B28-AD403334C496}"/>
              </a:ext>
            </a:extLst>
          </p:cNvPr>
          <p:cNvSpPr>
            <a:spLocks noChangeArrowheads="1"/>
          </p:cNvSpPr>
          <p:nvPr/>
        </p:nvSpPr>
        <p:spPr bwMode="auto">
          <a:xfrm>
            <a:off x="7394576" y="1670051"/>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7" name="Rectangle 13">
            <a:extLst>
              <a:ext uri="{FF2B5EF4-FFF2-40B4-BE49-F238E27FC236}">
                <a16:creationId xmlns:a16="http://schemas.microsoft.com/office/drawing/2014/main" id="{96464658-7EB1-4F67-8398-122768130027}"/>
              </a:ext>
            </a:extLst>
          </p:cNvPr>
          <p:cNvSpPr>
            <a:spLocks noChangeArrowheads="1"/>
          </p:cNvSpPr>
          <p:nvPr/>
        </p:nvSpPr>
        <p:spPr bwMode="auto">
          <a:xfrm>
            <a:off x="6202685" y="677098"/>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18" name="Rectangle 14">
            <a:extLst>
              <a:ext uri="{FF2B5EF4-FFF2-40B4-BE49-F238E27FC236}">
                <a16:creationId xmlns:a16="http://schemas.microsoft.com/office/drawing/2014/main" id="{DB6AD7A9-77B5-4838-98D7-E4B1C81E8C65}"/>
              </a:ext>
            </a:extLst>
          </p:cNvPr>
          <p:cNvSpPr>
            <a:spLocks noChangeArrowheads="1"/>
          </p:cNvSpPr>
          <p:nvPr/>
        </p:nvSpPr>
        <p:spPr bwMode="auto">
          <a:xfrm>
            <a:off x="7069138" y="3451226"/>
            <a:ext cx="1939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19" name="Rectangle 15">
            <a:extLst>
              <a:ext uri="{FF2B5EF4-FFF2-40B4-BE49-F238E27FC236}">
                <a16:creationId xmlns:a16="http://schemas.microsoft.com/office/drawing/2014/main" id="{05625AA4-11D6-4A5D-B6AF-F6C9AC229327}"/>
              </a:ext>
            </a:extLst>
          </p:cNvPr>
          <p:cNvSpPr>
            <a:spLocks noChangeArrowheads="1"/>
          </p:cNvSpPr>
          <p:nvPr/>
        </p:nvSpPr>
        <p:spPr bwMode="auto">
          <a:xfrm>
            <a:off x="5397501" y="3363913"/>
            <a:ext cx="17953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grpSp>
        <p:nvGrpSpPr>
          <p:cNvPr id="20" name="Group 18">
            <a:extLst>
              <a:ext uri="{FF2B5EF4-FFF2-40B4-BE49-F238E27FC236}">
                <a16:creationId xmlns:a16="http://schemas.microsoft.com/office/drawing/2014/main" id="{2C788C03-2952-41C6-8B9A-B9255F0B754B}"/>
              </a:ext>
            </a:extLst>
          </p:cNvPr>
          <p:cNvGrpSpPr>
            <a:grpSpLocks/>
          </p:cNvGrpSpPr>
          <p:nvPr/>
        </p:nvGrpSpPr>
        <p:grpSpPr bwMode="auto">
          <a:xfrm>
            <a:off x="8553451" y="3384551"/>
            <a:ext cx="87313" cy="87313"/>
            <a:chOff x="5388" y="2132"/>
            <a:chExt cx="55" cy="55"/>
          </a:xfrm>
        </p:grpSpPr>
        <p:sp>
          <p:nvSpPr>
            <p:cNvPr id="21" name="Oval 16">
              <a:extLst>
                <a:ext uri="{FF2B5EF4-FFF2-40B4-BE49-F238E27FC236}">
                  <a16:creationId xmlns:a16="http://schemas.microsoft.com/office/drawing/2014/main" id="{98A3D291-A17B-4A54-AAB1-EC0A39FDBAD8}"/>
                </a:ext>
              </a:extLst>
            </p:cNvPr>
            <p:cNvSpPr>
              <a:spLocks noChangeArrowheads="1"/>
            </p:cNvSpPr>
            <p:nvPr/>
          </p:nvSpPr>
          <p:spPr bwMode="auto">
            <a:xfrm>
              <a:off x="5388" y="2132"/>
              <a:ext cx="55" cy="5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17">
              <a:extLst>
                <a:ext uri="{FF2B5EF4-FFF2-40B4-BE49-F238E27FC236}">
                  <a16:creationId xmlns:a16="http://schemas.microsoft.com/office/drawing/2014/main" id="{F9B1A1BE-CE74-40BE-A6C3-8758F29C2D3F}"/>
                </a:ext>
              </a:extLst>
            </p:cNvPr>
            <p:cNvSpPr>
              <a:spLocks noChangeArrowheads="1"/>
            </p:cNvSpPr>
            <p:nvPr/>
          </p:nvSpPr>
          <p:spPr bwMode="auto">
            <a:xfrm>
              <a:off x="5388" y="2132"/>
              <a:ext cx="55" cy="55"/>
            </a:xfrm>
            <a:prstGeom prst="ellipse">
              <a:avLst/>
            </a:pr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1">
            <a:extLst>
              <a:ext uri="{FF2B5EF4-FFF2-40B4-BE49-F238E27FC236}">
                <a16:creationId xmlns:a16="http://schemas.microsoft.com/office/drawing/2014/main" id="{C2D4BAB7-4CDB-40BE-9700-28EF1A048B20}"/>
              </a:ext>
            </a:extLst>
          </p:cNvPr>
          <p:cNvGrpSpPr>
            <a:grpSpLocks/>
          </p:cNvGrpSpPr>
          <p:nvPr/>
        </p:nvGrpSpPr>
        <p:grpSpPr bwMode="auto">
          <a:xfrm>
            <a:off x="7278688" y="1908176"/>
            <a:ext cx="87313" cy="87313"/>
            <a:chOff x="4585" y="1202"/>
            <a:chExt cx="55" cy="55"/>
          </a:xfrm>
          <a:solidFill>
            <a:schemeClr val="bg1"/>
          </a:solidFill>
        </p:grpSpPr>
        <p:sp>
          <p:nvSpPr>
            <p:cNvPr id="24" name="Oval 19">
              <a:extLst>
                <a:ext uri="{FF2B5EF4-FFF2-40B4-BE49-F238E27FC236}">
                  <a16:creationId xmlns:a16="http://schemas.microsoft.com/office/drawing/2014/main" id="{B3AF1576-3510-4E05-BB35-92A57FC50611}"/>
                </a:ext>
              </a:extLst>
            </p:cNvPr>
            <p:cNvSpPr>
              <a:spLocks noChangeArrowheads="1"/>
            </p:cNvSpPr>
            <p:nvPr/>
          </p:nvSpPr>
          <p:spPr bwMode="auto">
            <a:xfrm>
              <a:off x="4585" y="120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0">
              <a:extLst>
                <a:ext uri="{FF2B5EF4-FFF2-40B4-BE49-F238E27FC236}">
                  <a16:creationId xmlns:a16="http://schemas.microsoft.com/office/drawing/2014/main" id="{D146D548-A70C-41CD-9C1D-3F8BFFD9D9B4}"/>
                </a:ext>
              </a:extLst>
            </p:cNvPr>
            <p:cNvSpPr>
              <a:spLocks noChangeArrowheads="1"/>
            </p:cNvSpPr>
            <p:nvPr/>
          </p:nvSpPr>
          <p:spPr bwMode="auto">
            <a:xfrm>
              <a:off x="4585" y="120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4">
            <a:extLst>
              <a:ext uri="{FF2B5EF4-FFF2-40B4-BE49-F238E27FC236}">
                <a16:creationId xmlns:a16="http://schemas.microsoft.com/office/drawing/2014/main" id="{24786913-5E0D-4CF5-8C47-F4CC7D8EE3F3}"/>
              </a:ext>
            </a:extLst>
          </p:cNvPr>
          <p:cNvGrpSpPr>
            <a:grpSpLocks/>
          </p:cNvGrpSpPr>
          <p:nvPr/>
        </p:nvGrpSpPr>
        <p:grpSpPr bwMode="auto">
          <a:xfrm>
            <a:off x="5859463" y="2501901"/>
            <a:ext cx="88900" cy="87313"/>
            <a:chOff x="3691" y="1576"/>
            <a:chExt cx="56" cy="55"/>
          </a:xfrm>
          <a:solidFill>
            <a:schemeClr val="bg1"/>
          </a:solidFill>
        </p:grpSpPr>
        <p:sp>
          <p:nvSpPr>
            <p:cNvPr id="27" name="Oval 22">
              <a:extLst>
                <a:ext uri="{FF2B5EF4-FFF2-40B4-BE49-F238E27FC236}">
                  <a16:creationId xmlns:a16="http://schemas.microsoft.com/office/drawing/2014/main" id="{D027D7AF-A31B-40CF-B5AA-A41FDE4F16F4}"/>
                </a:ext>
              </a:extLst>
            </p:cNvPr>
            <p:cNvSpPr>
              <a:spLocks noChangeArrowheads="1"/>
            </p:cNvSpPr>
            <p:nvPr/>
          </p:nvSpPr>
          <p:spPr bwMode="auto">
            <a:xfrm>
              <a:off x="3691" y="1576"/>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23">
              <a:extLst>
                <a:ext uri="{FF2B5EF4-FFF2-40B4-BE49-F238E27FC236}">
                  <a16:creationId xmlns:a16="http://schemas.microsoft.com/office/drawing/2014/main" id="{7B8D0B9C-C3F3-4F9A-BFFF-41A45A396303}"/>
                </a:ext>
              </a:extLst>
            </p:cNvPr>
            <p:cNvSpPr>
              <a:spLocks noChangeArrowheads="1"/>
            </p:cNvSpPr>
            <p:nvPr/>
          </p:nvSpPr>
          <p:spPr bwMode="auto">
            <a:xfrm>
              <a:off x="3691" y="1576"/>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7">
            <a:extLst>
              <a:ext uri="{FF2B5EF4-FFF2-40B4-BE49-F238E27FC236}">
                <a16:creationId xmlns:a16="http://schemas.microsoft.com/office/drawing/2014/main" id="{59C60CC5-6472-43E9-82CF-DDD1B53A334D}"/>
              </a:ext>
            </a:extLst>
          </p:cNvPr>
          <p:cNvGrpSpPr>
            <a:grpSpLocks/>
          </p:cNvGrpSpPr>
          <p:nvPr/>
        </p:nvGrpSpPr>
        <p:grpSpPr bwMode="auto">
          <a:xfrm>
            <a:off x="7062788" y="3384551"/>
            <a:ext cx="87313" cy="87313"/>
            <a:chOff x="4449" y="2132"/>
            <a:chExt cx="55" cy="55"/>
          </a:xfrm>
          <a:solidFill>
            <a:schemeClr val="bg1"/>
          </a:solidFill>
        </p:grpSpPr>
        <p:sp>
          <p:nvSpPr>
            <p:cNvPr id="30" name="Oval 25">
              <a:extLst>
                <a:ext uri="{FF2B5EF4-FFF2-40B4-BE49-F238E27FC236}">
                  <a16:creationId xmlns:a16="http://schemas.microsoft.com/office/drawing/2014/main" id="{93D8C24F-461A-4DC8-ABF4-F15A8BB10A09}"/>
                </a:ext>
              </a:extLst>
            </p:cNvPr>
            <p:cNvSpPr>
              <a:spLocks noChangeArrowheads="1"/>
            </p:cNvSpPr>
            <p:nvPr/>
          </p:nvSpPr>
          <p:spPr bwMode="auto">
            <a:xfrm>
              <a:off x="4449"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6">
              <a:extLst>
                <a:ext uri="{FF2B5EF4-FFF2-40B4-BE49-F238E27FC236}">
                  <a16:creationId xmlns:a16="http://schemas.microsoft.com/office/drawing/2014/main" id="{EBFA849A-D983-4677-BE2F-E12753CFA527}"/>
                </a:ext>
              </a:extLst>
            </p:cNvPr>
            <p:cNvSpPr>
              <a:spLocks noChangeArrowheads="1"/>
            </p:cNvSpPr>
            <p:nvPr/>
          </p:nvSpPr>
          <p:spPr bwMode="auto">
            <a:xfrm>
              <a:off x="4449"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30">
            <a:extLst>
              <a:ext uri="{FF2B5EF4-FFF2-40B4-BE49-F238E27FC236}">
                <a16:creationId xmlns:a16="http://schemas.microsoft.com/office/drawing/2014/main" id="{5833ABBB-75EE-4B80-996D-C782D4C73251}"/>
              </a:ext>
            </a:extLst>
          </p:cNvPr>
          <p:cNvGrpSpPr>
            <a:grpSpLocks/>
          </p:cNvGrpSpPr>
          <p:nvPr/>
        </p:nvGrpSpPr>
        <p:grpSpPr bwMode="auto">
          <a:xfrm>
            <a:off x="5570538" y="3384551"/>
            <a:ext cx="88900" cy="87313"/>
            <a:chOff x="3509" y="2132"/>
            <a:chExt cx="56" cy="55"/>
          </a:xfrm>
          <a:solidFill>
            <a:schemeClr val="bg1"/>
          </a:solidFill>
        </p:grpSpPr>
        <p:sp>
          <p:nvSpPr>
            <p:cNvPr id="33" name="Oval 28">
              <a:extLst>
                <a:ext uri="{FF2B5EF4-FFF2-40B4-BE49-F238E27FC236}">
                  <a16:creationId xmlns:a16="http://schemas.microsoft.com/office/drawing/2014/main" id="{680340DC-C1C8-4FB3-BC24-82DD6D4632A6}"/>
                </a:ext>
              </a:extLst>
            </p:cNvPr>
            <p:cNvSpPr>
              <a:spLocks noChangeArrowheads="1"/>
            </p:cNvSpPr>
            <p:nvPr/>
          </p:nvSpPr>
          <p:spPr bwMode="auto">
            <a:xfrm>
              <a:off x="3509" y="2132"/>
              <a:ext cx="56"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9">
              <a:extLst>
                <a:ext uri="{FF2B5EF4-FFF2-40B4-BE49-F238E27FC236}">
                  <a16:creationId xmlns:a16="http://schemas.microsoft.com/office/drawing/2014/main" id="{8395FABD-91F7-41E1-A025-D71C45BD0937}"/>
                </a:ext>
              </a:extLst>
            </p:cNvPr>
            <p:cNvSpPr>
              <a:spLocks noChangeArrowheads="1"/>
            </p:cNvSpPr>
            <p:nvPr/>
          </p:nvSpPr>
          <p:spPr bwMode="auto">
            <a:xfrm>
              <a:off x="3509" y="2132"/>
              <a:ext cx="56"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33">
            <a:extLst>
              <a:ext uri="{FF2B5EF4-FFF2-40B4-BE49-F238E27FC236}">
                <a16:creationId xmlns:a16="http://schemas.microsoft.com/office/drawing/2014/main" id="{A3605674-1FA0-46D6-AE82-A0E6B397E9E4}"/>
              </a:ext>
            </a:extLst>
          </p:cNvPr>
          <p:cNvGrpSpPr>
            <a:grpSpLocks/>
          </p:cNvGrpSpPr>
          <p:nvPr/>
        </p:nvGrpSpPr>
        <p:grpSpPr bwMode="auto">
          <a:xfrm>
            <a:off x="8553451" y="3384551"/>
            <a:ext cx="87313" cy="87313"/>
            <a:chOff x="5388" y="2132"/>
            <a:chExt cx="55" cy="55"/>
          </a:xfrm>
          <a:solidFill>
            <a:schemeClr val="bg1"/>
          </a:solidFill>
        </p:grpSpPr>
        <p:sp>
          <p:nvSpPr>
            <p:cNvPr id="36" name="Oval 31">
              <a:extLst>
                <a:ext uri="{FF2B5EF4-FFF2-40B4-BE49-F238E27FC236}">
                  <a16:creationId xmlns:a16="http://schemas.microsoft.com/office/drawing/2014/main" id="{A5A3353F-4251-475B-941F-68C0B9A626D2}"/>
                </a:ext>
              </a:extLst>
            </p:cNvPr>
            <p:cNvSpPr>
              <a:spLocks noChangeArrowheads="1"/>
            </p:cNvSpPr>
            <p:nvPr/>
          </p:nvSpPr>
          <p:spPr bwMode="auto">
            <a:xfrm>
              <a:off x="5388" y="2132"/>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2">
              <a:extLst>
                <a:ext uri="{FF2B5EF4-FFF2-40B4-BE49-F238E27FC236}">
                  <a16:creationId xmlns:a16="http://schemas.microsoft.com/office/drawing/2014/main" id="{2EFB1430-DA9B-4386-B933-681C4A1CDBF6}"/>
                </a:ext>
              </a:extLst>
            </p:cNvPr>
            <p:cNvSpPr>
              <a:spLocks noChangeArrowheads="1"/>
            </p:cNvSpPr>
            <p:nvPr/>
          </p:nvSpPr>
          <p:spPr bwMode="auto">
            <a:xfrm>
              <a:off x="5388" y="2132"/>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 name="Group 36">
            <a:extLst>
              <a:ext uri="{FF2B5EF4-FFF2-40B4-BE49-F238E27FC236}">
                <a16:creationId xmlns:a16="http://schemas.microsoft.com/office/drawing/2014/main" id="{DE7F5D77-E87B-42DF-BC3B-98085576F6DD}"/>
              </a:ext>
            </a:extLst>
          </p:cNvPr>
          <p:cNvGrpSpPr>
            <a:grpSpLocks/>
          </p:cNvGrpSpPr>
          <p:nvPr/>
        </p:nvGrpSpPr>
        <p:grpSpPr bwMode="auto">
          <a:xfrm>
            <a:off x="6391276" y="882651"/>
            <a:ext cx="87313" cy="87313"/>
            <a:chOff x="4026" y="556"/>
            <a:chExt cx="55" cy="55"/>
          </a:xfrm>
          <a:solidFill>
            <a:schemeClr val="bg1"/>
          </a:solidFill>
        </p:grpSpPr>
        <p:sp>
          <p:nvSpPr>
            <p:cNvPr id="39" name="Oval 34">
              <a:extLst>
                <a:ext uri="{FF2B5EF4-FFF2-40B4-BE49-F238E27FC236}">
                  <a16:creationId xmlns:a16="http://schemas.microsoft.com/office/drawing/2014/main" id="{09363ACE-D98A-496E-B315-CC22476AA770}"/>
                </a:ext>
              </a:extLst>
            </p:cNvPr>
            <p:cNvSpPr>
              <a:spLocks noChangeArrowheads="1"/>
            </p:cNvSpPr>
            <p:nvPr/>
          </p:nvSpPr>
          <p:spPr bwMode="auto">
            <a:xfrm>
              <a:off x="4026" y="556"/>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35">
              <a:extLst>
                <a:ext uri="{FF2B5EF4-FFF2-40B4-BE49-F238E27FC236}">
                  <a16:creationId xmlns:a16="http://schemas.microsoft.com/office/drawing/2014/main" id="{C9CF6570-9E29-42B3-9343-3C7ECD0B8F93}"/>
                </a:ext>
              </a:extLst>
            </p:cNvPr>
            <p:cNvSpPr>
              <a:spLocks noChangeArrowheads="1"/>
            </p:cNvSpPr>
            <p:nvPr/>
          </p:nvSpPr>
          <p:spPr bwMode="auto">
            <a:xfrm>
              <a:off x="4026" y="556"/>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237437" y="774575"/>
            <a:ext cx="4437433" cy="548099"/>
          </a:xfrm>
          <a:prstGeom prst="rect">
            <a:avLst/>
          </a:prstGeom>
        </p:spPr>
        <p:txBody>
          <a:bodyPr wrap="none">
            <a:spAutoFit/>
          </a:bodyPr>
          <a:lstStyle/>
          <a:p>
            <a:pPr lvl="0">
              <a:lnSpc>
                <a:spcPct val="115000"/>
              </a:lnSpc>
            </a:pP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 tập 2 (sgk/trang 95)</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2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fade">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0" y="3610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78789" y="605013"/>
                <a:ext cx="5614357" cy="4552015"/>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OA</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OB</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rPr>
                        </m:ctrlPr>
                      </m:dPr>
                      <m:e>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e>
                    </m:d>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b="0" i="1" smtClean="0">
                            <a:solidFill>
                              <a:schemeClr val="bg1"/>
                            </a:solidFill>
                            <a:latin typeface="Cambria Math" panose="02040503050406030204" pitchFamily="18" charset="0"/>
                            <a:ea typeface="Times New Roman" panose="02020603050405020304" pitchFamily="18" charset="0"/>
                          </a:rPr>
                        </m:ctrlPr>
                      </m:dPr>
                      <m:e>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O</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a:spLocks noRot="1" noChangeAspect="1" noMove="1" noResize="1" noEditPoints="1" noAdjustHandles="1" noChangeArrowheads="1" noChangeShapeType="1" noTextEdit="1"/>
              </p:cNvSpPr>
              <p:nvPr/>
            </p:nvSpPr>
            <p:spPr>
              <a:xfrm>
                <a:off x="78789" y="605013"/>
                <a:ext cx="5614357" cy="4552015"/>
              </a:xfrm>
              <a:prstGeom prst="rect">
                <a:avLst/>
              </a:prstGeom>
              <a:blipFill>
                <a:blip r:embed="rId3"/>
                <a:stretch>
                  <a:fillRect l="-2280" t="-803" r="-2172" b="-1874"/>
                </a:stretch>
              </a:blipFill>
            </p:spPr>
            <p:txBody>
              <a:bodyPr/>
              <a:lstStyle/>
              <a:p>
                <a:r>
                  <a:rPr lang="en-US">
                    <a:noFill/>
                  </a:rPr>
                  <a:t> </a:t>
                </a:r>
              </a:p>
            </p:txBody>
          </p:sp>
        </mc:Fallback>
      </mc:AlternateContent>
      <p:grpSp>
        <p:nvGrpSpPr>
          <p:cNvPr id="19" name="Nhóm 1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A5AF36F-DA8D-417D-92EB-D4B6906116DE}"/>
              </a:ext>
            </a:extLst>
          </p:cNvPr>
          <p:cNvGrpSpPr/>
          <p:nvPr/>
        </p:nvGrpSpPr>
        <p:grpSpPr>
          <a:xfrm>
            <a:off x="8177905" y="0"/>
            <a:ext cx="966095" cy="1096746"/>
            <a:chOff x="865221" y="3319421"/>
            <a:chExt cx="966095" cy="1096746"/>
          </a:xfrm>
        </p:grpSpPr>
        <p:pic>
          <p:nvPicPr>
            <p:cNvPr id="20" name="Picture 2" descr="Background pattern&#10;&#10;Description automatically generated">
              <a:extLst>
                <a:ext uri="{FF2B5EF4-FFF2-40B4-BE49-F238E27FC236}">
                  <a16:creationId xmlns:a16="http://schemas.microsoft.com/office/drawing/2014/main" id="{6469A40B-F631-4AEB-B2A3-0BAAF9FE2ED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21" name="Picture 14">
              <a:extLst>
                <a:ext uri="{FF2B5EF4-FFF2-40B4-BE49-F238E27FC236}">
                  <a16:creationId xmlns:a16="http://schemas.microsoft.com/office/drawing/2014/main" id="{267C8D18-7B9D-4D97-809D-405353499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p:sp>
        <p:nvSpPr>
          <p:cNvPr id="8"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E78DD37-EBA3-455F-B695-7E17FC8F6E18}"/>
              </a:ext>
            </a:extLst>
          </p:cNvPr>
          <p:cNvSpPr>
            <a:spLocks noChangeShapeType="1"/>
          </p:cNvSpPr>
          <p:nvPr/>
        </p:nvSpPr>
        <p:spPr bwMode="auto">
          <a:xfrm>
            <a:off x="6272848" y="2056699"/>
            <a:ext cx="1090613" cy="811213"/>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9863BD-552D-4A18-A37C-2FD63CB55D06}"/>
              </a:ext>
            </a:extLst>
          </p:cNvPr>
          <p:cNvSpPr>
            <a:spLocks noChangeShapeType="1"/>
          </p:cNvSpPr>
          <p:nvPr/>
        </p:nvSpPr>
        <p:spPr bwMode="auto">
          <a:xfrm flipV="1">
            <a:off x="7919085" y="3252086"/>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A99459-16A1-4B9C-B078-1696AC2C748A}"/>
              </a:ext>
            </a:extLst>
          </p:cNvPr>
          <p:cNvSpPr>
            <a:spLocks noChangeShapeType="1"/>
          </p:cNvSpPr>
          <p:nvPr/>
        </p:nvSpPr>
        <p:spPr bwMode="auto">
          <a:xfrm flipV="1">
            <a:off x="6660198" y="2313874"/>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C95FB2-3C34-41B2-ABCD-66944A084877}"/>
              </a:ext>
            </a:extLst>
          </p:cNvPr>
          <p:cNvSpPr>
            <a:spLocks noChangeArrowheads="1"/>
          </p:cNvSpPr>
          <p:nvPr/>
        </p:nvSpPr>
        <p:spPr bwMode="auto">
          <a:xfrm>
            <a:off x="8571548" y="3506086"/>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12"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294664-1BB6-492E-ACAB-C8F5C3BA5FB3}"/>
              </a:ext>
            </a:extLst>
          </p:cNvPr>
          <p:cNvSpPr>
            <a:spLocks noChangeArrowheads="1"/>
          </p:cNvSpPr>
          <p:nvPr/>
        </p:nvSpPr>
        <p:spPr bwMode="auto">
          <a:xfrm>
            <a:off x="6026785" y="1789999"/>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13" name="Rectangl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852F9FE-CA8E-4EF5-8032-042C0BB706E0}"/>
              </a:ext>
            </a:extLst>
          </p:cNvPr>
          <p:cNvSpPr>
            <a:spLocks noChangeArrowheads="1"/>
          </p:cNvSpPr>
          <p:nvPr/>
        </p:nvSpPr>
        <p:spPr bwMode="auto">
          <a:xfrm>
            <a:off x="8808085" y="2923474"/>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B</a:t>
            </a:r>
            <a:endParaRPr kumimoji="0" lang="en-US" altLang="en-US" sz="1800" b="0" i="0" u="none" strike="noStrike" cap="none" normalizeH="0" baseline="0">
              <a:ln>
                <a:noFill/>
              </a:ln>
              <a:solidFill>
                <a:schemeClr val="bg1"/>
              </a:solidFill>
              <a:effectLst/>
            </a:endParaRPr>
          </a:p>
        </p:txBody>
      </p:sp>
      <p:sp>
        <p:nvSpPr>
          <p:cNvPr id="14" name="Rectangl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4343DCC-4186-4019-B909-698C98047B5D}"/>
              </a:ext>
            </a:extLst>
          </p:cNvPr>
          <p:cNvSpPr>
            <a:spLocks noChangeArrowheads="1"/>
          </p:cNvSpPr>
          <p:nvPr/>
        </p:nvSpPr>
        <p:spPr bwMode="auto">
          <a:xfrm>
            <a:off x="5810885" y="2869499"/>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15" name="Rectangle 15">
            <a:extLst>
              <a:ext uri="{FF2B5EF4-FFF2-40B4-BE49-F238E27FC236}">
                <a16:creationId xmlns:a16="http://schemas.microsoft.com/office/drawing/2014/main" id="{6E861D56-5B67-4C5E-A880-72C6AADBFC83}"/>
              </a:ext>
            </a:extLst>
          </p:cNvPr>
          <p:cNvSpPr>
            <a:spLocks noChangeArrowheads="1"/>
          </p:cNvSpPr>
          <p:nvPr/>
        </p:nvSpPr>
        <p:spPr bwMode="auto">
          <a:xfrm>
            <a:off x="7277735" y="2901249"/>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18" name="Rectangle 16">
            <a:extLst>
              <a:ext uri="{FF2B5EF4-FFF2-40B4-BE49-F238E27FC236}">
                <a16:creationId xmlns:a16="http://schemas.microsoft.com/office/drawing/2014/main" id="{B577F364-D5F2-436C-8EA2-FACAB8AC748A}"/>
              </a:ext>
            </a:extLst>
          </p:cNvPr>
          <p:cNvSpPr>
            <a:spLocks noChangeArrowheads="1"/>
          </p:cNvSpPr>
          <p:nvPr/>
        </p:nvSpPr>
        <p:spPr bwMode="auto">
          <a:xfrm>
            <a:off x="5489807" y="2534264"/>
            <a:ext cx="406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grpSp>
        <p:nvGrpSpPr>
          <p:cNvPr id="22" name="Group 19">
            <a:extLst>
              <a:ext uri="{FF2B5EF4-FFF2-40B4-BE49-F238E27FC236}">
                <a16:creationId xmlns:a16="http://schemas.microsoft.com/office/drawing/2014/main" id="{84589AAC-C3F2-449D-A632-5F516DF7BD56}"/>
              </a:ext>
            </a:extLst>
          </p:cNvPr>
          <p:cNvGrpSpPr>
            <a:grpSpLocks/>
          </p:cNvGrpSpPr>
          <p:nvPr/>
        </p:nvGrpSpPr>
        <p:grpSpPr bwMode="auto">
          <a:xfrm>
            <a:off x="8383496" y="3603013"/>
            <a:ext cx="85725" cy="85725"/>
            <a:chOff x="5319" y="2115"/>
            <a:chExt cx="54" cy="54"/>
          </a:xfrm>
          <a:solidFill>
            <a:schemeClr val="bg1"/>
          </a:solidFill>
        </p:grpSpPr>
        <p:sp>
          <p:nvSpPr>
            <p:cNvPr id="35" name="Oval 17">
              <a:extLst>
                <a:ext uri="{FF2B5EF4-FFF2-40B4-BE49-F238E27FC236}">
                  <a16:creationId xmlns:a16="http://schemas.microsoft.com/office/drawing/2014/main" id="{E699F035-CF5C-4CEB-B10A-168C01840ED3}"/>
                </a:ext>
              </a:extLst>
            </p:cNvPr>
            <p:cNvSpPr>
              <a:spLocks noChangeArrowheads="1"/>
            </p:cNvSpPr>
            <p:nvPr/>
          </p:nvSpPr>
          <p:spPr bwMode="auto">
            <a:xfrm>
              <a:off x="5319" y="2115"/>
              <a:ext cx="54"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Oval 18">
              <a:extLst>
                <a:ext uri="{FF2B5EF4-FFF2-40B4-BE49-F238E27FC236}">
                  <a16:creationId xmlns:a16="http://schemas.microsoft.com/office/drawing/2014/main" id="{BAE56B7C-8931-4FFA-A359-2B46E57B7EF9}"/>
                </a:ext>
              </a:extLst>
            </p:cNvPr>
            <p:cNvSpPr>
              <a:spLocks noChangeArrowheads="1"/>
            </p:cNvSpPr>
            <p:nvPr/>
          </p:nvSpPr>
          <p:spPr bwMode="auto">
            <a:xfrm>
              <a:off x="5319" y="2115"/>
              <a:ext cx="54"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3" name="Group 22">
            <a:extLst>
              <a:ext uri="{FF2B5EF4-FFF2-40B4-BE49-F238E27FC236}">
                <a16:creationId xmlns:a16="http://schemas.microsoft.com/office/drawing/2014/main" id="{931B4078-7CED-4FA9-B1CD-A27544F4515E}"/>
              </a:ext>
            </a:extLst>
          </p:cNvPr>
          <p:cNvGrpSpPr>
            <a:grpSpLocks/>
          </p:cNvGrpSpPr>
          <p:nvPr/>
        </p:nvGrpSpPr>
        <p:grpSpPr bwMode="auto">
          <a:xfrm>
            <a:off x="5960110" y="2802824"/>
            <a:ext cx="87313" cy="87313"/>
            <a:chOff x="3776" y="1589"/>
            <a:chExt cx="55" cy="55"/>
          </a:xfrm>
          <a:solidFill>
            <a:schemeClr val="bg1"/>
          </a:solidFill>
        </p:grpSpPr>
        <p:sp>
          <p:nvSpPr>
            <p:cNvPr id="33" name="Oval 20">
              <a:extLst>
                <a:ext uri="{FF2B5EF4-FFF2-40B4-BE49-F238E27FC236}">
                  <a16:creationId xmlns:a16="http://schemas.microsoft.com/office/drawing/2014/main" id="{25957910-DC26-42D9-8518-FBE3B64ECE42}"/>
                </a:ext>
              </a:extLst>
            </p:cNvPr>
            <p:cNvSpPr>
              <a:spLocks noChangeArrowheads="1"/>
            </p:cNvSpPr>
            <p:nvPr/>
          </p:nvSpPr>
          <p:spPr bwMode="auto">
            <a:xfrm>
              <a:off x="3776" y="1589"/>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21">
              <a:extLst>
                <a:ext uri="{FF2B5EF4-FFF2-40B4-BE49-F238E27FC236}">
                  <a16:creationId xmlns:a16="http://schemas.microsoft.com/office/drawing/2014/main" id="{31819A10-B275-4E71-BDDE-6AEA6B71963A}"/>
                </a:ext>
              </a:extLst>
            </p:cNvPr>
            <p:cNvSpPr>
              <a:spLocks noChangeArrowheads="1"/>
            </p:cNvSpPr>
            <p:nvPr/>
          </p:nvSpPr>
          <p:spPr bwMode="auto">
            <a:xfrm>
              <a:off x="3776" y="1589"/>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5">
            <a:extLst>
              <a:ext uri="{FF2B5EF4-FFF2-40B4-BE49-F238E27FC236}">
                <a16:creationId xmlns:a16="http://schemas.microsoft.com/office/drawing/2014/main" id="{8068809B-212A-40DD-9D16-30F23E2723FE}"/>
              </a:ext>
            </a:extLst>
          </p:cNvPr>
          <p:cNvGrpSpPr>
            <a:grpSpLocks/>
          </p:cNvGrpSpPr>
          <p:nvPr/>
        </p:nvGrpSpPr>
        <p:grpSpPr bwMode="auto">
          <a:xfrm>
            <a:off x="7319010" y="2825049"/>
            <a:ext cx="87313" cy="85725"/>
            <a:chOff x="4632" y="1603"/>
            <a:chExt cx="55" cy="54"/>
          </a:xfrm>
          <a:solidFill>
            <a:schemeClr val="bg1"/>
          </a:solidFill>
        </p:grpSpPr>
        <p:sp>
          <p:nvSpPr>
            <p:cNvPr id="31" name="Oval 23">
              <a:extLst>
                <a:ext uri="{FF2B5EF4-FFF2-40B4-BE49-F238E27FC236}">
                  <a16:creationId xmlns:a16="http://schemas.microsoft.com/office/drawing/2014/main" id="{96393A4B-131C-449A-8345-045BFBF38A88}"/>
                </a:ext>
              </a:extLst>
            </p:cNvPr>
            <p:cNvSpPr>
              <a:spLocks noChangeArrowheads="1"/>
            </p:cNvSpPr>
            <p:nvPr/>
          </p:nvSpPr>
          <p:spPr bwMode="auto">
            <a:xfrm>
              <a:off x="4632" y="1603"/>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24">
              <a:extLst>
                <a:ext uri="{FF2B5EF4-FFF2-40B4-BE49-F238E27FC236}">
                  <a16:creationId xmlns:a16="http://schemas.microsoft.com/office/drawing/2014/main" id="{B0AF16A6-0BE3-4FBF-BE64-B3770315B040}"/>
                </a:ext>
              </a:extLst>
            </p:cNvPr>
            <p:cNvSpPr>
              <a:spLocks noChangeArrowheads="1"/>
            </p:cNvSpPr>
            <p:nvPr/>
          </p:nvSpPr>
          <p:spPr bwMode="auto">
            <a:xfrm>
              <a:off x="4632" y="1603"/>
              <a:ext cx="55"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8">
            <a:extLst>
              <a:ext uri="{FF2B5EF4-FFF2-40B4-BE49-F238E27FC236}">
                <a16:creationId xmlns:a16="http://schemas.microsoft.com/office/drawing/2014/main" id="{43CAED1E-6209-4FE1-9D0E-7345B2083229}"/>
              </a:ext>
            </a:extLst>
          </p:cNvPr>
          <p:cNvGrpSpPr>
            <a:grpSpLocks/>
          </p:cNvGrpSpPr>
          <p:nvPr/>
        </p:nvGrpSpPr>
        <p:grpSpPr bwMode="auto">
          <a:xfrm>
            <a:off x="8677910" y="2852036"/>
            <a:ext cx="87313" cy="85725"/>
            <a:chOff x="5488" y="1617"/>
            <a:chExt cx="55" cy="54"/>
          </a:xfrm>
          <a:solidFill>
            <a:schemeClr val="bg1"/>
          </a:solidFill>
        </p:grpSpPr>
        <p:sp>
          <p:nvSpPr>
            <p:cNvPr id="29" name="Oval 26">
              <a:extLst>
                <a:ext uri="{FF2B5EF4-FFF2-40B4-BE49-F238E27FC236}">
                  <a16:creationId xmlns:a16="http://schemas.microsoft.com/office/drawing/2014/main" id="{16E0E655-83E8-4A91-9CF7-36671B76F7CE}"/>
                </a:ext>
              </a:extLst>
            </p:cNvPr>
            <p:cNvSpPr>
              <a:spLocks noChangeArrowheads="1"/>
            </p:cNvSpPr>
            <p:nvPr/>
          </p:nvSpPr>
          <p:spPr bwMode="auto">
            <a:xfrm>
              <a:off x="5488" y="1617"/>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1E4BA668-47C0-4C2E-8A22-2767CC659DE1}"/>
                </a:ext>
              </a:extLst>
            </p:cNvPr>
            <p:cNvSpPr>
              <a:spLocks/>
            </p:cNvSpPr>
            <p:nvPr/>
          </p:nvSpPr>
          <p:spPr bwMode="auto">
            <a:xfrm>
              <a:off x="5488" y="1617"/>
              <a:ext cx="55" cy="54"/>
            </a:xfrm>
            <a:custGeom>
              <a:avLst/>
              <a:gdLst>
                <a:gd name="T0" fmla="*/ 55 w 55"/>
                <a:gd name="T1" fmla="*/ 27 h 54"/>
                <a:gd name="T2" fmla="*/ 27 w 55"/>
                <a:gd name="T3" fmla="*/ 54 h 54"/>
                <a:gd name="T4" fmla="*/ 0 w 55"/>
                <a:gd name="T5" fmla="*/ 27 h 54"/>
                <a:gd name="T6" fmla="*/ 27 w 55"/>
                <a:gd name="T7" fmla="*/ 0 h 54"/>
                <a:gd name="T8" fmla="*/ 55 w 55"/>
                <a:gd name="T9" fmla="*/ 27 h 54"/>
              </a:gdLst>
              <a:ahLst/>
              <a:cxnLst>
                <a:cxn ang="0">
                  <a:pos x="T0" y="T1"/>
                </a:cxn>
                <a:cxn ang="0">
                  <a:pos x="T2" y="T3"/>
                </a:cxn>
                <a:cxn ang="0">
                  <a:pos x="T4" y="T5"/>
                </a:cxn>
                <a:cxn ang="0">
                  <a:pos x="T6" y="T7"/>
                </a:cxn>
                <a:cxn ang="0">
                  <a:pos x="T8" y="T9"/>
                </a:cxn>
              </a:cxnLst>
              <a:rect l="0" t="0" r="r" b="b"/>
              <a:pathLst>
                <a:path w="55" h="54">
                  <a:moveTo>
                    <a:pt x="55" y="27"/>
                  </a:moveTo>
                  <a:cubicBezTo>
                    <a:pt x="55" y="42"/>
                    <a:pt x="43" y="54"/>
                    <a:pt x="27" y="54"/>
                  </a:cubicBezTo>
                  <a:cubicBezTo>
                    <a:pt x="13" y="54"/>
                    <a:pt x="0" y="42"/>
                    <a:pt x="0" y="27"/>
                  </a:cubicBezTo>
                  <a:cubicBezTo>
                    <a:pt x="0" y="12"/>
                    <a:pt x="13" y="0"/>
                    <a:pt x="27" y="0"/>
                  </a:cubicBezTo>
                  <a:cubicBezTo>
                    <a:pt x="43" y="0"/>
                    <a:pt x="55" y="12"/>
                    <a:pt x="55" y="27"/>
                  </a:cubicBezTo>
                </a:path>
              </a:pathLst>
            </a:cu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31">
            <a:extLst>
              <a:ext uri="{FF2B5EF4-FFF2-40B4-BE49-F238E27FC236}">
                <a16:creationId xmlns:a16="http://schemas.microsoft.com/office/drawing/2014/main" id="{8D8DFEE4-FE3E-44D3-AA7C-6037E3DEF4BA}"/>
              </a:ext>
            </a:extLst>
          </p:cNvPr>
          <p:cNvGrpSpPr>
            <a:grpSpLocks/>
          </p:cNvGrpSpPr>
          <p:nvPr/>
        </p:nvGrpSpPr>
        <p:grpSpPr bwMode="auto">
          <a:xfrm>
            <a:off x="6229985" y="2012249"/>
            <a:ext cx="85725" cy="87313"/>
            <a:chOff x="3946" y="1091"/>
            <a:chExt cx="54" cy="55"/>
          </a:xfrm>
          <a:solidFill>
            <a:schemeClr val="bg1"/>
          </a:solidFill>
        </p:grpSpPr>
        <p:sp>
          <p:nvSpPr>
            <p:cNvPr id="27" name="Oval 29">
              <a:extLst>
                <a:ext uri="{FF2B5EF4-FFF2-40B4-BE49-F238E27FC236}">
                  <a16:creationId xmlns:a16="http://schemas.microsoft.com/office/drawing/2014/main" id="{84932BDB-0794-4176-9041-D01F19BC60BF}"/>
                </a:ext>
              </a:extLst>
            </p:cNvPr>
            <p:cNvSpPr>
              <a:spLocks noChangeArrowheads="1"/>
            </p:cNvSpPr>
            <p:nvPr/>
          </p:nvSpPr>
          <p:spPr bwMode="auto">
            <a:xfrm>
              <a:off x="3946" y="1091"/>
              <a:ext cx="54"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30">
              <a:extLst>
                <a:ext uri="{FF2B5EF4-FFF2-40B4-BE49-F238E27FC236}">
                  <a16:creationId xmlns:a16="http://schemas.microsoft.com/office/drawing/2014/main" id="{EE9B142A-E626-4CF0-9FC1-8B93C6498134}"/>
                </a:ext>
              </a:extLst>
            </p:cNvPr>
            <p:cNvSpPr>
              <a:spLocks noChangeArrowheads="1"/>
            </p:cNvSpPr>
            <p:nvPr/>
          </p:nvSpPr>
          <p:spPr bwMode="auto">
            <a:xfrm>
              <a:off x="3946" y="1091"/>
              <a:ext cx="54"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Line 9">
            <a:extLst>
              <a:ext uri="{FF2B5EF4-FFF2-40B4-BE49-F238E27FC236}">
                <a16:creationId xmlns:a16="http://schemas.microsoft.com/office/drawing/2014/main" id="{CE8D0486-C2C9-45A5-8B4E-277C6FAAFEA7}"/>
              </a:ext>
            </a:extLst>
          </p:cNvPr>
          <p:cNvSpPr>
            <a:spLocks noChangeShapeType="1"/>
          </p:cNvSpPr>
          <p:nvPr/>
        </p:nvSpPr>
        <p:spPr bwMode="auto">
          <a:xfrm>
            <a:off x="5449267" y="2834593"/>
            <a:ext cx="3560190" cy="60623"/>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9">
            <a:extLst>
              <a:ext uri="{FF2B5EF4-FFF2-40B4-BE49-F238E27FC236}">
                <a16:creationId xmlns:a16="http://schemas.microsoft.com/office/drawing/2014/main" id="{BF55B901-D930-46F6-BFF6-CB723EB33CE1}"/>
              </a:ext>
            </a:extLst>
          </p:cNvPr>
          <p:cNvSpPr>
            <a:spLocks noChangeShapeType="1"/>
          </p:cNvSpPr>
          <p:nvPr/>
        </p:nvSpPr>
        <p:spPr bwMode="auto">
          <a:xfrm>
            <a:off x="6253607" y="2051911"/>
            <a:ext cx="2602663" cy="1924050"/>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Oval 6">
            <a:extLst>
              <a:ext uri="{FF2B5EF4-FFF2-40B4-BE49-F238E27FC236}">
                <a16:creationId xmlns:a16="http://schemas.microsoft.com/office/drawing/2014/main" id="{C9B55487-5D86-4170-9933-F13068C536D4}"/>
              </a:ext>
            </a:extLst>
          </p:cNvPr>
          <p:cNvSpPr>
            <a:spLocks noChangeArrowheads="1"/>
          </p:cNvSpPr>
          <p:nvPr/>
        </p:nvSpPr>
        <p:spPr bwMode="auto">
          <a:xfrm>
            <a:off x="6003766" y="1490349"/>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24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animEffect transition="in" filter="fade">
                                      <p:cBhvr>
                                        <p:cTn id="31" dur="500"/>
                                        <p:tgtEl>
                                          <p:spTgt spid="1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2000"/>
                                        <p:tgtEl>
                                          <p:spTgt spid="24"/>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fade">
                                      <p:cBhvr>
                                        <p:cTn id="9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8" grpId="0" animBg="1"/>
      <p:bldP spid="9" grpId="0" animBg="1"/>
      <p:bldP spid="10" grpId="0" animBg="1"/>
      <p:bldP spid="11" grpId="0"/>
      <p:bldP spid="12" grpId="0"/>
      <p:bldP spid="13" grpId="0"/>
      <p:bldP spid="14" grpId="0"/>
      <p:bldP spid="15" grpId="0"/>
      <p:bldP spid="18" grpId="0"/>
      <p:bldP spid="37"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226008" y="649994"/>
            <a:ext cx="5641392"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mc:AlternateContent xmlns:mc="http://schemas.openxmlformats.org/markup-compatibility/2006">
        <mc:Choice xmlns:a14="http://schemas.microsoft.com/office/drawing/2010/main" Requires="a14">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CB56F6-A05E-4E30-B3FD-048AD0A7CC52}"/>
                  </a:ext>
                </a:extLst>
              </p:cNvPr>
              <p:cNvSpPr/>
              <p:nvPr/>
            </p:nvSpPr>
            <p:spPr>
              <a:xfrm>
                <a:off x="304800" y="1105424"/>
                <a:ext cx="6248400" cy="2569934"/>
              </a:xfrm>
              <a:prstGeom prst="rect">
                <a:avLst/>
              </a:prstGeom>
            </p:spPr>
            <p:txBody>
              <a:bodyPr wrap="square">
                <a:spAutoFit/>
              </a:bodyPr>
              <a:lstStyle/>
              <a:p>
                <a:pPr algn="just">
                  <a:lnSpc>
                    <a:spcPct val="115000"/>
                  </a:lnSpc>
                </a:pPr>
                <a:r>
                  <a:rPr lang="en-US" sz="2600" dirty="0">
                    <a:solidFill>
                      <a:schemeClr val="bg1"/>
                    </a:solidFill>
                    <a:latin typeface="Times New Roman" panose="02020603050405020304" pitchFamily="18" charset="0"/>
                    <a:ea typeface="Times New Roman" panose="02020603050405020304" pitchFamily="18" charset="0"/>
                  </a:rPr>
                  <a:t>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B</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OA</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OB</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Vì</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1">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 </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Vậy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CCB56F6-A05E-4E30-B3FD-048AD0A7CC52}"/>
                  </a:ext>
                </a:extLst>
              </p:cNvPr>
              <p:cNvSpPr>
                <a:spLocks noRot="1" noChangeAspect="1" noMove="1" noResize="1" noEditPoints="1" noAdjustHandles="1" noChangeArrowheads="1" noChangeShapeType="1" noTextEdit="1"/>
              </p:cNvSpPr>
              <p:nvPr/>
            </p:nvSpPr>
            <p:spPr>
              <a:xfrm>
                <a:off x="304800" y="1105424"/>
                <a:ext cx="6248400" cy="2569934"/>
              </a:xfrm>
              <a:prstGeom prst="rect">
                <a:avLst/>
              </a:prstGeom>
              <a:blipFill>
                <a:blip r:embed="rId3"/>
                <a:stretch>
                  <a:fillRect l="-1951" t="-1422" b="-4028"/>
                </a:stretch>
              </a:blipFill>
            </p:spPr>
            <p:txBody>
              <a:bodyPr/>
              <a:lstStyle/>
              <a:p>
                <a:r>
                  <a:rPr lang="en-US">
                    <a:noFill/>
                  </a:rPr>
                  <a:t> </a:t>
                </a:r>
              </a:p>
            </p:txBody>
          </p:sp>
        </mc:Fallback>
      </mc:AlternateContent>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843505-890A-4599-B735-97E95C51A9E2}"/>
              </a:ext>
            </a:extLst>
          </p:cNvPr>
          <p:cNvSpPr/>
          <p:nvPr/>
        </p:nvSpPr>
        <p:spPr>
          <a:xfrm>
            <a:off x="609600" y="3574308"/>
            <a:ext cx="8121578" cy="1578894"/>
          </a:xfrm>
          <a:prstGeom prst="rect">
            <a:avLst/>
          </a:prstGeom>
        </p:spPr>
        <p:txBody>
          <a:bodyPr wrap="square">
            <a:spAutoFit/>
          </a:bodyPr>
          <a:lstStyle/>
          <a:p>
            <a:pPr algn="just">
              <a:lnSpc>
                <a:spcPct val="115000"/>
              </a:lnSpc>
            </a:pP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i="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endParaRPr lang="en-US" sz="2800" i="1"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8FC196-47EE-4821-AE05-D810C89E7E3C}"/>
              </a:ext>
            </a:extLst>
          </p:cNvPr>
          <p:cNvSpPr/>
          <p:nvPr/>
        </p:nvSpPr>
        <p:spPr>
          <a:xfrm>
            <a:off x="667406" y="4165239"/>
            <a:ext cx="7938432" cy="892552"/>
          </a:xfrm>
          <a:prstGeom prst="rect">
            <a:avLst/>
          </a:prstGeom>
          <a:solidFill>
            <a:schemeClr val="accent6">
              <a:lumMod val="75000"/>
            </a:schemeClr>
          </a:solidFill>
        </p:spPr>
        <p:txBody>
          <a:bodyPr wrap="square">
            <a:spAutoFit/>
          </a:bodyPr>
          <a:lstStyle/>
          <a:p>
            <a:pPr lvl="0">
              <a:defRPr/>
            </a:pP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ea typeface="Times New Roman" panose="02020603050405020304" pitchFamily="18" charset="0"/>
            </a:endParaRPr>
          </a:p>
        </p:txBody>
      </p:sp>
      <p:sp>
        <p:nvSpPr>
          <p:cNvPr id="41" name="Lin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39DF797-9F7F-4398-B2F3-FEA2E9749272}"/>
              </a:ext>
            </a:extLst>
          </p:cNvPr>
          <p:cNvSpPr>
            <a:spLocks noChangeShapeType="1"/>
          </p:cNvSpPr>
          <p:nvPr/>
        </p:nvSpPr>
        <p:spPr bwMode="auto">
          <a:xfrm>
            <a:off x="6307138" y="1776413"/>
            <a:ext cx="1090613" cy="811213"/>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0EBFE5C-C310-47F4-8232-968EB1D2BCCA}"/>
              </a:ext>
            </a:extLst>
          </p:cNvPr>
          <p:cNvSpPr>
            <a:spLocks noChangeShapeType="1"/>
          </p:cNvSpPr>
          <p:nvPr/>
        </p:nvSpPr>
        <p:spPr bwMode="auto">
          <a:xfrm flipV="1">
            <a:off x="7953375" y="2971800"/>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CBA0B89-16D6-489F-AFC1-E88B07B37EAD}"/>
              </a:ext>
            </a:extLst>
          </p:cNvPr>
          <p:cNvSpPr>
            <a:spLocks noChangeShapeType="1"/>
          </p:cNvSpPr>
          <p:nvPr/>
        </p:nvSpPr>
        <p:spPr bwMode="auto">
          <a:xfrm flipV="1">
            <a:off x="6694488" y="2033588"/>
            <a:ext cx="101600" cy="136525"/>
          </a:xfrm>
          <a:prstGeom prst="line">
            <a:avLst/>
          </a:prstGeom>
          <a:noFill/>
          <a:ln w="3175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AB475B5-3200-4F50-A667-8FED59858660}"/>
              </a:ext>
            </a:extLst>
          </p:cNvPr>
          <p:cNvSpPr>
            <a:spLocks noChangeArrowheads="1"/>
          </p:cNvSpPr>
          <p:nvPr/>
        </p:nvSpPr>
        <p:spPr bwMode="auto">
          <a:xfrm>
            <a:off x="8605838" y="3225800"/>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45" name="Rectangl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EBA5934-2A08-43DE-AFF7-42DE58476256}"/>
              </a:ext>
            </a:extLst>
          </p:cNvPr>
          <p:cNvSpPr>
            <a:spLocks noChangeArrowheads="1"/>
          </p:cNvSpPr>
          <p:nvPr/>
        </p:nvSpPr>
        <p:spPr bwMode="auto">
          <a:xfrm>
            <a:off x="6061075" y="1509713"/>
            <a:ext cx="2276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46" name="Rectangle 13">
            <a:extLst>
              <a:ext uri="{FF2B5EF4-FFF2-40B4-BE49-F238E27FC236}">
                <a16:creationId xmlns:a16="http://schemas.microsoft.com/office/drawing/2014/main" id="{73583D8F-C5D4-446D-80CD-D975560975D7}"/>
              </a:ext>
            </a:extLst>
          </p:cNvPr>
          <p:cNvSpPr>
            <a:spLocks noChangeArrowheads="1"/>
          </p:cNvSpPr>
          <p:nvPr/>
        </p:nvSpPr>
        <p:spPr bwMode="auto">
          <a:xfrm>
            <a:off x="8842375" y="2643188"/>
            <a:ext cx="171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sp>
        <p:nvSpPr>
          <p:cNvPr id="47" name="Rectangle 14">
            <a:extLst>
              <a:ext uri="{FF2B5EF4-FFF2-40B4-BE49-F238E27FC236}">
                <a16:creationId xmlns:a16="http://schemas.microsoft.com/office/drawing/2014/main" id="{0245D30D-42F2-4B34-8E6D-ACA1037921CF}"/>
              </a:ext>
            </a:extLst>
          </p:cNvPr>
          <p:cNvSpPr>
            <a:spLocks noChangeArrowheads="1"/>
          </p:cNvSpPr>
          <p:nvPr/>
        </p:nvSpPr>
        <p:spPr bwMode="auto">
          <a:xfrm>
            <a:off x="5845175" y="2589213"/>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Times New Roman" panose="02020603050405020304" pitchFamily="18" charset="0"/>
              </a:rPr>
              <a:t>A</a:t>
            </a:r>
            <a:endParaRPr kumimoji="0" lang="en-US" altLang="en-US" sz="1800" b="0" i="0" u="none" strike="noStrike" cap="none" normalizeH="0" baseline="0">
              <a:ln>
                <a:noFill/>
              </a:ln>
              <a:solidFill>
                <a:schemeClr val="bg1"/>
              </a:solidFill>
              <a:effectLst/>
            </a:endParaRPr>
          </a:p>
        </p:txBody>
      </p:sp>
      <p:sp>
        <p:nvSpPr>
          <p:cNvPr id="48" name="Rectangle 15">
            <a:extLst>
              <a:ext uri="{FF2B5EF4-FFF2-40B4-BE49-F238E27FC236}">
                <a16:creationId xmlns:a16="http://schemas.microsoft.com/office/drawing/2014/main" id="{A5C263D2-05FE-402B-AAE1-BD9E7F3C90C6}"/>
              </a:ext>
            </a:extLst>
          </p:cNvPr>
          <p:cNvSpPr>
            <a:spLocks noChangeArrowheads="1"/>
          </p:cNvSpPr>
          <p:nvPr/>
        </p:nvSpPr>
        <p:spPr bwMode="auto">
          <a:xfrm>
            <a:off x="7312025" y="2620963"/>
            <a:ext cx="185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49" name="Rectangle 16">
            <a:extLst>
              <a:ext uri="{FF2B5EF4-FFF2-40B4-BE49-F238E27FC236}">
                <a16:creationId xmlns:a16="http://schemas.microsoft.com/office/drawing/2014/main" id="{C821C34A-7F2B-4624-93D6-2F22541018DD}"/>
              </a:ext>
            </a:extLst>
          </p:cNvPr>
          <p:cNvSpPr>
            <a:spLocks noChangeArrowheads="1"/>
          </p:cNvSpPr>
          <p:nvPr/>
        </p:nvSpPr>
        <p:spPr bwMode="auto">
          <a:xfrm>
            <a:off x="5524097" y="2253978"/>
            <a:ext cx="4066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grpSp>
        <p:nvGrpSpPr>
          <p:cNvPr id="50" name="Group 19">
            <a:extLst>
              <a:ext uri="{FF2B5EF4-FFF2-40B4-BE49-F238E27FC236}">
                <a16:creationId xmlns:a16="http://schemas.microsoft.com/office/drawing/2014/main" id="{388446DE-B543-4C17-A4B6-F9248CD74743}"/>
              </a:ext>
            </a:extLst>
          </p:cNvPr>
          <p:cNvGrpSpPr>
            <a:grpSpLocks/>
          </p:cNvGrpSpPr>
          <p:nvPr/>
        </p:nvGrpSpPr>
        <p:grpSpPr bwMode="auto">
          <a:xfrm>
            <a:off x="8407337" y="3330131"/>
            <a:ext cx="85725" cy="85725"/>
            <a:chOff x="5319" y="2115"/>
            <a:chExt cx="54" cy="54"/>
          </a:xfrm>
          <a:solidFill>
            <a:schemeClr val="bg1"/>
          </a:solidFill>
        </p:grpSpPr>
        <p:sp>
          <p:nvSpPr>
            <p:cNvPr id="51" name="Oval 17">
              <a:extLst>
                <a:ext uri="{FF2B5EF4-FFF2-40B4-BE49-F238E27FC236}">
                  <a16:creationId xmlns:a16="http://schemas.microsoft.com/office/drawing/2014/main" id="{9998D768-B14D-4A7F-A64F-EA36E1EFE687}"/>
                </a:ext>
              </a:extLst>
            </p:cNvPr>
            <p:cNvSpPr>
              <a:spLocks noChangeArrowheads="1"/>
            </p:cNvSpPr>
            <p:nvPr/>
          </p:nvSpPr>
          <p:spPr bwMode="auto">
            <a:xfrm>
              <a:off x="5319" y="2115"/>
              <a:ext cx="54"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18">
              <a:extLst>
                <a:ext uri="{FF2B5EF4-FFF2-40B4-BE49-F238E27FC236}">
                  <a16:creationId xmlns:a16="http://schemas.microsoft.com/office/drawing/2014/main" id="{85A0CEC0-7088-48B9-A919-1742CB328344}"/>
                </a:ext>
              </a:extLst>
            </p:cNvPr>
            <p:cNvSpPr>
              <a:spLocks noChangeArrowheads="1"/>
            </p:cNvSpPr>
            <p:nvPr/>
          </p:nvSpPr>
          <p:spPr bwMode="auto">
            <a:xfrm>
              <a:off x="5319" y="2115"/>
              <a:ext cx="54"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B29DA9F2-8F6C-4460-8920-DC7E114AA112}"/>
              </a:ext>
            </a:extLst>
          </p:cNvPr>
          <p:cNvGrpSpPr>
            <a:grpSpLocks/>
          </p:cNvGrpSpPr>
          <p:nvPr/>
        </p:nvGrpSpPr>
        <p:grpSpPr bwMode="auto">
          <a:xfrm>
            <a:off x="5994400" y="2522538"/>
            <a:ext cx="87313" cy="87313"/>
            <a:chOff x="3776" y="1589"/>
            <a:chExt cx="55" cy="55"/>
          </a:xfrm>
          <a:solidFill>
            <a:schemeClr val="bg1"/>
          </a:solidFill>
        </p:grpSpPr>
        <p:sp>
          <p:nvSpPr>
            <p:cNvPr id="54" name="Oval 20">
              <a:extLst>
                <a:ext uri="{FF2B5EF4-FFF2-40B4-BE49-F238E27FC236}">
                  <a16:creationId xmlns:a16="http://schemas.microsoft.com/office/drawing/2014/main" id="{90BBF31E-42A2-48A7-B320-F9DE894D43F7}"/>
                </a:ext>
              </a:extLst>
            </p:cNvPr>
            <p:cNvSpPr>
              <a:spLocks noChangeArrowheads="1"/>
            </p:cNvSpPr>
            <p:nvPr/>
          </p:nvSpPr>
          <p:spPr bwMode="auto">
            <a:xfrm>
              <a:off x="3776" y="1589"/>
              <a:ext cx="55"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21">
              <a:extLst>
                <a:ext uri="{FF2B5EF4-FFF2-40B4-BE49-F238E27FC236}">
                  <a16:creationId xmlns:a16="http://schemas.microsoft.com/office/drawing/2014/main" id="{7D105427-5FED-4220-8CE2-0C19425253A3}"/>
                </a:ext>
              </a:extLst>
            </p:cNvPr>
            <p:cNvSpPr>
              <a:spLocks noChangeArrowheads="1"/>
            </p:cNvSpPr>
            <p:nvPr/>
          </p:nvSpPr>
          <p:spPr bwMode="auto">
            <a:xfrm>
              <a:off x="3776" y="1589"/>
              <a:ext cx="55"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oup 25">
            <a:extLst>
              <a:ext uri="{FF2B5EF4-FFF2-40B4-BE49-F238E27FC236}">
                <a16:creationId xmlns:a16="http://schemas.microsoft.com/office/drawing/2014/main" id="{21E7BF71-E7E2-414A-A305-53662E299D8D}"/>
              </a:ext>
            </a:extLst>
          </p:cNvPr>
          <p:cNvGrpSpPr>
            <a:grpSpLocks/>
          </p:cNvGrpSpPr>
          <p:nvPr/>
        </p:nvGrpSpPr>
        <p:grpSpPr bwMode="auto">
          <a:xfrm>
            <a:off x="7353300" y="2544763"/>
            <a:ext cx="87313" cy="85725"/>
            <a:chOff x="4632" y="1603"/>
            <a:chExt cx="55" cy="54"/>
          </a:xfrm>
          <a:solidFill>
            <a:schemeClr val="bg1"/>
          </a:solidFill>
        </p:grpSpPr>
        <p:sp>
          <p:nvSpPr>
            <p:cNvPr id="57" name="Oval 23">
              <a:extLst>
                <a:ext uri="{FF2B5EF4-FFF2-40B4-BE49-F238E27FC236}">
                  <a16:creationId xmlns:a16="http://schemas.microsoft.com/office/drawing/2014/main" id="{435E9684-4ABE-4A45-B710-619F49B4172A}"/>
                </a:ext>
              </a:extLst>
            </p:cNvPr>
            <p:cNvSpPr>
              <a:spLocks noChangeArrowheads="1"/>
            </p:cNvSpPr>
            <p:nvPr/>
          </p:nvSpPr>
          <p:spPr bwMode="auto">
            <a:xfrm>
              <a:off x="4632" y="1603"/>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24">
              <a:extLst>
                <a:ext uri="{FF2B5EF4-FFF2-40B4-BE49-F238E27FC236}">
                  <a16:creationId xmlns:a16="http://schemas.microsoft.com/office/drawing/2014/main" id="{78A7301C-0EDC-49A2-B131-B397F95D26F6}"/>
                </a:ext>
              </a:extLst>
            </p:cNvPr>
            <p:cNvSpPr>
              <a:spLocks noChangeArrowheads="1"/>
            </p:cNvSpPr>
            <p:nvPr/>
          </p:nvSpPr>
          <p:spPr bwMode="auto">
            <a:xfrm>
              <a:off x="4632" y="1603"/>
              <a:ext cx="55" cy="54"/>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9" name="Group 28">
            <a:extLst>
              <a:ext uri="{FF2B5EF4-FFF2-40B4-BE49-F238E27FC236}">
                <a16:creationId xmlns:a16="http://schemas.microsoft.com/office/drawing/2014/main" id="{30F63F06-8D70-4518-B6E6-C89DD9C5C0AF}"/>
              </a:ext>
            </a:extLst>
          </p:cNvPr>
          <p:cNvGrpSpPr>
            <a:grpSpLocks/>
          </p:cNvGrpSpPr>
          <p:nvPr/>
        </p:nvGrpSpPr>
        <p:grpSpPr bwMode="auto">
          <a:xfrm>
            <a:off x="8683752" y="2571750"/>
            <a:ext cx="87313" cy="85725"/>
            <a:chOff x="5488" y="1617"/>
            <a:chExt cx="55" cy="54"/>
          </a:xfrm>
          <a:solidFill>
            <a:schemeClr val="bg1"/>
          </a:solidFill>
        </p:grpSpPr>
        <p:sp>
          <p:nvSpPr>
            <p:cNvPr id="60" name="Oval 26">
              <a:extLst>
                <a:ext uri="{FF2B5EF4-FFF2-40B4-BE49-F238E27FC236}">
                  <a16:creationId xmlns:a16="http://schemas.microsoft.com/office/drawing/2014/main" id="{5A8E7A5B-C64C-48C8-A55E-467BB6396894}"/>
                </a:ext>
              </a:extLst>
            </p:cNvPr>
            <p:cNvSpPr>
              <a:spLocks noChangeArrowheads="1"/>
            </p:cNvSpPr>
            <p:nvPr/>
          </p:nvSpPr>
          <p:spPr bwMode="auto">
            <a:xfrm>
              <a:off x="5488" y="1617"/>
              <a:ext cx="55" cy="54"/>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7">
              <a:extLst>
                <a:ext uri="{FF2B5EF4-FFF2-40B4-BE49-F238E27FC236}">
                  <a16:creationId xmlns:a16="http://schemas.microsoft.com/office/drawing/2014/main" id="{CA2316E9-BA84-494D-9A9A-DE41717A6D1F}"/>
                </a:ext>
              </a:extLst>
            </p:cNvPr>
            <p:cNvSpPr>
              <a:spLocks/>
            </p:cNvSpPr>
            <p:nvPr/>
          </p:nvSpPr>
          <p:spPr bwMode="auto">
            <a:xfrm>
              <a:off x="5488" y="1617"/>
              <a:ext cx="55" cy="54"/>
            </a:xfrm>
            <a:custGeom>
              <a:avLst/>
              <a:gdLst>
                <a:gd name="T0" fmla="*/ 55 w 55"/>
                <a:gd name="T1" fmla="*/ 27 h 54"/>
                <a:gd name="T2" fmla="*/ 27 w 55"/>
                <a:gd name="T3" fmla="*/ 54 h 54"/>
                <a:gd name="T4" fmla="*/ 0 w 55"/>
                <a:gd name="T5" fmla="*/ 27 h 54"/>
                <a:gd name="T6" fmla="*/ 27 w 55"/>
                <a:gd name="T7" fmla="*/ 0 h 54"/>
                <a:gd name="T8" fmla="*/ 55 w 55"/>
                <a:gd name="T9" fmla="*/ 27 h 54"/>
              </a:gdLst>
              <a:ahLst/>
              <a:cxnLst>
                <a:cxn ang="0">
                  <a:pos x="T0" y="T1"/>
                </a:cxn>
                <a:cxn ang="0">
                  <a:pos x="T2" y="T3"/>
                </a:cxn>
                <a:cxn ang="0">
                  <a:pos x="T4" y="T5"/>
                </a:cxn>
                <a:cxn ang="0">
                  <a:pos x="T6" y="T7"/>
                </a:cxn>
                <a:cxn ang="0">
                  <a:pos x="T8" y="T9"/>
                </a:cxn>
              </a:cxnLst>
              <a:rect l="0" t="0" r="r" b="b"/>
              <a:pathLst>
                <a:path w="55" h="54">
                  <a:moveTo>
                    <a:pt x="55" y="27"/>
                  </a:moveTo>
                  <a:cubicBezTo>
                    <a:pt x="55" y="42"/>
                    <a:pt x="43" y="54"/>
                    <a:pt x="27" y="54"/>
                  </a:cubicBezTo>
                  <a:cubicBezTo>
                    <a:pt x="13" y="54"/>
                    <a:pt x="0" y="42"/>
                    <a:pt x="0" y="27"/>
                  </a:cubicBezTo>
                  <a:cubicBezTo>
                    <a:pt x="0" y="12"/>
                    <a:pt x="13" y="0"/>
                    <a:pt x="27" y="0"/>
                  </a:cubicBezTo>
                  <a:cubicBezTo>
                    <a:pt x="43" y="0"/>
                    <a:pt x="55" y="12"/>
                    <a:pt x="55" y="27"/>
                  </a:cubicBezTo>
                </a:path>
              </a:pathLst>
            </a:cu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2" name="Group 31">
            <a:extLst>
              <a:ext uri="{FF2B5EF4-FFF2-40B4-BE49-F238E27FC236}">
                <a16:creationId xmlns:a16="http://schemas.microsoft.com/office/drawing/2014/main" id="{97682295-658E-4FEF-B674-BFAF9A86DB51}"/>
              </a:ext>
            </a:extLst>
          </p:cNvPr>
          <p:cNvGrpSpPr>
            <a:grpSpLocks/>
          </p:cNvGrpSpPr>
          <p:nvPr/>
        </p:nvGrpSpPr>
        <p:grpSpPr bwMode="auto">
          <a:xfrm>
            <a:off x="6255131" y="1722819"/>
            <a:ext cx="85725" cy="87313"/>
            <a:chOff x="3946" y="1091"/>
            <a:chExt cx="54" cy="55"/>
          </a:xfrm>
          <a:solidFill>
            <a:schemeClr val="bg1"/>
          </a:solidFill>
        </p:grpSpPr>
        <p:sp>
          <p:nvSpPr>
            <p:cNvPr id="63" name="Oval 29">
              <a:extLst>
                <a:ext uri="{FF2B5EF4-FFF2-40B4-BE49-F238E27FC236}">
                  <a16:creationId xmlns:a16="http://schemas.microsoft.com/office/drawing/2014/main" id="{404F7E8B-8B20-4B7E-8904-BC5B6B19BA7A}"/>
                </a:ext>
              </a:extLst>
            </p:cNvPr>
            <p:cNvSpPr>
              <a:spLocks noChangeArrowheads="1"/>
            </p:cNvSpPr>
            <p:nvPr/>
          </p:nvSpPr>
          <p:spPr bwMode="auto">
            <a:xfrm>
              <a:off x="3946" y="1091"/>
              <a:ext cx="54" cy="55"/>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Oval 30">
              <a:extLst>
                <a:ext uri="{FF2B5EF4-FFF2-40B4-BE49-F238E27FC236}">
                  <a16:creationId xmlns:a16="http://schemas.microsoft.com/office/drawing/2014/main" id="{E9D57D52-C410-4B1A-9E5B-8F893464122E}"/>
                </a:ext>
              </a:extLst>
            </p:cNvPr>
            <p:cNvSpPr>
              <a:spLocks noChangeArrowheads="1"/>
            </p:cNvSpPr>
            <p:nvPr/>
          </p:nvSpPr>
          <p:spPr bwMode="auto">
            <a:xfrm>
              <a:off x="3946" y="1091"/>
              <a:ext cx="54" cy="55"/>
            </a:xfrm>
            <a:prstGeom prst="ellipse">
              <a:avLst/>
            </a:prstGeom>
            <a:grpFill/>
            <a:ln w="14288"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65" name="Line 9">
            <a:extLst>
              <a:ext uri="{FF2B5EF4-FFF2-40B4-BE49-F238E27FC236}">
                <a16:creationId xmlns:a16="http://schemas.microsoft.com/office/drawing/2014/main" id="{0C012CAE-9DA4-4995-B04F-FCE414BA9870}"/>
              </a:ext>
            </a:extLst>
          </p:cNvPr>
          <p:cNvSpPr>
            <a:spLocks noChangeShapeType="1"/>
          </p:cNvSpPr>
          <p:nvPr/>
        </p:nvSpPr>
        <p:spPr bwMode="auto">
          <a:xfrm>
            <a:off x="5483557" y="2554307"/>
            <a:ext cx="3560190" cy="60623"/>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9">
            <a:extLst>
              <a:ext uri="{FF2B5EF4-FFF2-40B4-BE49-F238E27FC236}">
                <a16:creationId xmlns:a16="http://schemas.microsoft.com/office/drawing/2014/main" id="{6ED39CDC-7B8A-4B4C-A2C9-E6083C1B20F2}"/>
              </a:ext>
            </a:extLst>
          </p:cNvPr>
          <p:cNvSpPr>
            <a:spLocks noChangeShapeType="1"/>
          </p:cNvSpPr>
          <p:nvPr/>
        </p:nvSpPr>
        <p:spPr bwMode="auto">
          <a:xfrm>
            <a:off x="6315329" y="1789913"/>
            <a:ext cx="2602663" cy="1924050"/>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Oval 6">
            <a:extLst>
              <a:ext uri="{FF2B5EF4-FFF2-40B4-BE49-F238E27FC236}">
                <a16:creationId xmlns:a16="http://schemas.microsoft.com/office/drawing/2014/main" id="{0F5BA3E8-083E-4098-874C-737A9DA942BA}"/>
              </a:ext>
            </a:extLst>
          </p:cNvPr>
          <p:cNvSpPr>
            <a:spLocks noChangeArrowheads="1"/>
          </p:cNvSpPr>
          <p:nvPr/>
        </p:nvSpPr>
        <p:spPr bwMode="auto">
          <a:xfrm>
            <a:off x="6038056" y="1210063"/>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6990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8" grpId="0" uiExpand="1" build="p"/>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0" y="11378"/>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112863" y="591179"/>
            <a:ext cx="5176417"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p:grpSp>
        <p:nvGrpSpPr>
          <p:cNvPr id="11" name="Nhóm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E47B2C-3E1E-4482-9DD4-1500B0CA5C13}"/>
              </a:ext>
            </a:extLst>
          </p:cNvPr>
          <p:cNvGrpSpPr/>
          <p:nvPr/>
        </p:nvGrpSpPr>
        <p:grpSpPr>
          <a:xfrm>
            <a:off x="8296039" y="59199"/>
            <a:ext cx="787848" cy="775190"/>
            <a:chOff x="865221" y="3319421"/>
            <a:chExt cx="966095" cy="1096746"/>
          </a:xfrm>
        </p:grpSpPr>
        <p:pic>
          <p:nvPicPr>
            <p:cNvPr id="12" name="Picture 2" descr="Background pattern&#10;&#10;Description automatically generated">
              <a:extLst>
                <a:ext uri="{FF2B5EF4-FFF2-40B4-BE49-F238E27FC236}">
                  <a16:creationId xmlns:a16="http://schemas.microsoft.com/office/drawing/2014/main" id="{BCC76C46-0573-458D-A53E-281C68D987D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D908047E-5BE0-406B-B202-6B3460CB2B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mc:AlternateContent xmlns:mc="http://schemas.openxmlformats.org/markup-compatibility/2006">
        <mc:Choice xmlns:a14="http://schemas.microsoft.com/office/drawing/2010/main" Requires="a14">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4E92CB-6DE1-4DE5-880B-22AD99B85E41}"/>
                  </a:ext>
                </a:extLst>
              </p:cNvPr>
              <p:cNvSpPr/>
              <p:nvPr/>
            </p:nvSpPr>
            <p:spPr>
              <a:xfrm>
                <a:off x="226008" y="1130555"/>
                <a:ext cx="5291908" cy="4056495"/>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đ</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Giả</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sử</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Kẻ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MH</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 </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 </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H</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 </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ϵ</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 </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tia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MH</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lấy</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cho</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i="1" smtClean="0">
                        <a:solidFill>
                          <a:schemeClr val="bg1"/>
                        </a:solidFill>
                        <a:latin typeface="Times New Roman" pitchFamily="18" charset="0"/>
                        <a:ea typeface="Times New Roman" panose="02020603050405020304" pitchFamily="18" charset="0"/>
                        <a:cs typeface="Times New Roman" pitchFamily="18" charset="0"/>
                      </a:rPr>
                      <m:t>H</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đường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d>
                      <m:dPr>
                        <m:ctrlP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i="0">
                            <a:solidFill>
                              <a:schemeClr val="bg1"/>
                            </a:solidFill>
                            <a:latin typeface="Times New Roman" pitchFamily="18" charset="0"/>
                            <a:ea typeface="Times New Roman" panose="02020603050405020304" pitchFamily="18" charset="0"/>
                            <a:cs typeface="Times New Roman" pitchFamily="18" charset="0"/>
                          </a:rPr>
                          <m:t>; </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e>
                    </m:d>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p:txBody>
          </p:sp>
        </mc:Choice>
        <mc:Fallback>
          <p:sp>
            <p:nvSpPr>
              <p:cNvPr id="14" name="Hình chữ nhật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4E92CB-6DE1-4DE5-880B-22AD99B85E41}"/>
                  </a:ext>
                </a:extLst>
              </p:cNvPr>
              <p:cNvSpPr>
                <a:spLocks noRot="1" noChangeAspect="1" noMove="1" noResize="1" noEditPoints="1" noAdjustHandles="1" noChangeArrowheads="1" noChangeShapeType="1" noTextEdit="1"/>
              </p:cNvSpPr>
              <p:nvPr/>
            </p:nvSpPr>
            <p:spPr>
              <a:xfrm>
                <a:off x="226008" y="1130555"/>
                <a:ext cx="5291908" cy="4056495"/>
              </a:xfrm>
              <a:prstGeom prst="rect">
                <a:avLst/>
              </a:prstGeom>
              <a:blipFill>
                <a:blip r:embed="rId8"/>
                <a:stretch>
                  <a:fillRect l="-2304" t="-901" r="-2419" b="-2252"/>
                </a:stretch>
              </a:blipFill>
            </p:spPr>
            <p:txBody>
              <a:bodyPr/>
              <a:lstStyle/>
              <a:p>
                <a:r>
                  <a:rPr lang="en-US">
                    <a:noFill/>
                  </a:rPr>
                  <a:t> </a:t>
                </a:r>
              </a:p>
            </p:txBody>
          </p:sp>
        </mc:Fallback>
      </mc:AlternateContent>
      <p:sp>
        <p:nvSpPr>
          <p:cNvPr id="15" name="Hình chữ nhật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4D67397-4B07-4352-B877-3444C7CF2F43}"/>
              </a:ext>
            </a:extLst>
          </p:cNvPr>
          <p:cNvSpPr/>
          <p:nvPr/>
        </p:nvSpPr>
        <p:spPr>
          <a:xfrm>
            <a:off x="3200400" y="4627910"/>
            <a:ext cx="5781762" cy="587853"/>
          </a:xfrm>
          <a:prstGeom prst="rect">
            <a:avLst/>
          </a:prstGeom>
        </p:spPr>
        <p:txBody>
          <a:bodyPr wrap="square">
            <a:spAutoFit/>
          </a:bodyPr>
          <a:lstStyle/>
          <a:p>
            <a:pPr algn="just">
              <a:lnSpc>
                <a:spcPct val="115000"/>
              </a:lnSpc>
            </a:pPr>
            <a:r>
              <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Yêu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Rà</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soát</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khi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báo</a:t>
            </a:r>
            <a:r>
              <a:rPr lang="vi-VN"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30 Seconds Timer - Đồng hồ đếm ngược 30 giây"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33CF4825-D898-4AEF-A195-21ACC8A97E9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201258" y="3685871"/>
            <a:ext cx="1143000" cy="642938"/>
          </a:xfrm>
          <a:prstGeom prst="rect">
            <a:avLst/>
          </a:prstGeom>
        </p:spPr>
      </p:pic>
      <p:sp>
        <p:nvSpPr>
          <p:cNvPr id="44" name="Rectangl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C8AB03-369D-4422-9DB4-B6BFF3A8A9BF}"/>
              </a:ext>
            </a:extLst>
          </p:cNvPr>
          <p:cNvSpPr>
            <a:spLocks noChangeArrowheads="1"/>
          </p:cNvSpPr>
          <p:nvPr/>
        </p:nvSpPr>
        <p:spPr bwMode="auto">
          <a:xfrm rot="20960024">
            <a:off x="8003100" y="1929687"/>
            <a:ext cx="201612" cy="201612"/>
          </a:xfrm>
          <a:prstGeom prst="rect">
            <a:avLst/>
          </a:prstGeom>
          <a:solidFill>
            <a:schemeClr val="accent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highlight>
                <a:srgbClr val="FFFF00"/>
              </a:highlight>
            </a:endParaRPr>
          </a:p>
        </p:txBody>
      </p:sp>
      <p:sp>
        <p:nvSpPr>
          <p:cNvPr id="10" name="Lin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A96418-B23C-45F7-BC58-2A46AEBA932F}"/>
              </a:ext>
            </a:extLst>
          </p:cNvPr>
          <p:cNvSpPr>
            <a:spLocks noChangeShapeType="1"/>
          </p:cNvSpPr>
          <p:nvPr/>
        </p:nvSpPr>
        <p:spPr bwMode="auto">
          <a:xfrm flipV="1">
            <a:off x="7454900" y="987425"/>
            <a:ext cx="361950" cy="1262062"/>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9031892-53B1-42B0-85C0-F5F4C02DFF0B}"/>
              </a:ext>
            </a:extLst>
          </p:cNvPr>
          <p:cNvSpPr>
            <a:spLocks noChangeShapeType="1"/>
          </p:cNvSpPr>
          <p:nvPr/>
        </p:nvSpPr>
        <p:spPr bwMode="auto">
          <a:xfrm>
            <a:off x="7454900" y="2249488"/>
            <a:ext cx="766762" cy="106680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3F02F35-D18C-4D9B-9447-A168D77747C9}"/>
              </a:ext>
            </a:extLst>
          </p:cNvPr>
          <p:cNvSpPr>
            <a:spLocks noChangeShapeType="1"/>
          </p:cNvSpPr>
          <p:nvPr/>
        </p:nvSpPr>
        <p:spPr bwMode="auto">
          <a:xfrm flipV="1">
            <a:off x="8054975" y="2797175"/>
            <a:ext cx="157162" cy="2698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6">
            <a:extLst>
              <a:ext uri="{FF2B5EF4-FFF2-40B4-BE49-F238E27FC236}">
                <a16:creationId xmlns:a16="http://schemas.microsoft.com/office/drawing/2014/main" id="{661F42AB-B835-4DEA-87F4-255564CF727B}"/>
              </a:ext>
            </a:extLst>
          </p:cNvPr>
          <p:cNvSpPr>
            <a:spLocks noChangeShapeType="1"/>
          </p:cNvSpPr>
          <p:nvPr/>
        </p:nvSpPr>
        <p:spPr bwMode="auto">
          <a:xfrm flipV="1">
            <a:off x="7832725" y="1517650"/>
            <a:ext cx="158750" cy="26987"/>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17">
            <a:extLst>
              <a:ext uri="{FF2B5EF4-FFF2-40B4-BE49-F238E27FC236}">
                <a16:creationId xmlns:a16="http://schemas.microsoft.com/office/drawing/2014/main" id="{B419F4C1-B2BC-4D23-B0BA-03E0AEA91EDF}"/>
              </a:ext>
            </a:extLst>
          </p:cNvPr>
          <p:cNvSpPr>
            <a:spLocks noChangeArrowheads="1"/>
          </p:cNvSpPr>
          <p:nvPr/>
        </p:nvSpPr>
        <p:spPr bwMode="auto">
          <a:xfrm>
            <a:off x="7770813" y="1863725"/>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H</a:t>
            </a:r>
            <a:endParaRPr kumimoji="0" lang="en-US" altLang="en-US" sz="1800" b="0" i="0" u="none" strike="noStrike" cap="none" normalizeH="0" baseline="0" dirty="0">
              <a:ln>
                <a:noFill/>
              </a:ln>
              <a:solidFill>
                <a:schemeClr val="bg1"/>
              </a:solidFill>
              <a:effectLst/>
            </a:endParaRPr>
          </a:p>
        </p:txBody>
      </p:sp>
      <p:sp>
        <p:nvSpPr>
          <p:cNvPr id="22" name="Rectangle 18">
            <a:extLst>
              <a:ext uri="{FF2B5EF4-FFF2-40B4-BE49-F238E27FC236}">
                <a16:creationId xmlns:a16="http://schemas.microsoft.com/office/drawing/2014/main" id="{D50BE50F-3B96-4229-B754-6F1A902ED0B7}"/>
              </a:ext>
            </a:extLst>
          </p:cNvPr>
          <p:cNvSpPr>
            <a:spLocks noChangeArrowheads="1"/>
          </p:cNvSpPr>
          <p:nvPr/>
        </p:nvSpPr>
        <p:spPr bwMode="auto">
          <a:xfrm>
            <a:off x="7862888" y="701675"/>
            <a:ext cx="2164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M</a:t>
            </a:r>
            <a:endParaRPr kumimoji="0" lang="en-US" altLang="en-US" sz="1800" b="0" i="0" u="none" strike="noStrike" cap="none" normalizeH="0" baseline="0">
              <a:ln>
                <a:noFill/>
              </a:ln>
              <a:solidFill>
                <a:schemeClr val="bg1"/>
              </a:solidFill>
              <a:effectLst/>
            </a:endParaRPr>
          </a:p>
        </p:txBody>
      </p:sp>
      <p:sp>
        <p:nvSpPr>
          <p:cNvPr id="23" name="Rectangle 19">
            <a:extLst>
              <a:ext uri="{FF2B5EF4-FFF2-40B4-BE49-F238E27FC236}">
                <a16:creationId xmlns:a16="http://schemas.microsoft.com/office/drawing/2014/main" id="{1A23DF27-4E4B-48BF-B37B-B80C04171CA6}"/>
              </a:ext>
            </a:extLst>
          </p:cNvPr>
          <p:cNvSpPr>
            <a:spLocks noChangeArrowheads="1"/>
          </p:cNvSpPr>
          <p:nvPr/>
        </p:nvSpPr>
        <p:spPr bwMode="auto">
          <a:xfrm>
            <a:off x="7383463" y="2260600"/>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O</a:t>
            </a:r>
            <a:endParaRPr kumimoji="0" lang="en-US" altLang="en-US" sz="1800" b="0" i="0" u="none" strike="noStrike" cap="none" normalizeH="0" baseline="0">
              <a:ln>
                <a:noFill/>
              </a:ln>
              <a:solidFill>
                <a:schemeClr val="bg1"/>
              </a:solidFill>
              <a:effectLst/>
            </a:endParaRPr>
          </a:p>
        </p:txBody>
      </p:sp>
      <p:sp>
        <p:nvSpPr>
          <p:cNvPr id="24" name="Rectangle 20">
            <a:extLst>
              <a:ext uri="{FF2B5EF4-FFF2-40B4-BE49-F238E27FC236}">
                <a16:creationId xmlns:a16="http://schemas.microsoft.com/office/drawing/2014/main" id="{F3395B4A-FABF-43B4-A92D-3DACE2C393B9}"/>
              </a:ext>
            </a:extLst>
          </p:cNvPr>
          <p:cNvSpPr>
            <a:spLocks noChangeArrowheads="1"/>
          </p:cNvSpPr>
          <p:nvPr/>
        </p:nvSpPr>
        <p:spPr bwMode="auto">
          <a:xfrm>
            <a:off x="5600976" y="2328707"/>
            <a:ext cx="12182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d</a:t>
            </a:r>
            <a:endParaRPr kumimoji="0" lang="en-US" altLang="en-US" sz="1800" b="0" i="0" u="none" strike="noStrike" cap="none" normalizeH="0" baseline="0" dirty="0">
              <a:ln>
                <a:noFill/>
              </a:ln>
              <a:solidFill>
                <a:schemeClr val="bg1"/>
              </a:solidFill>
              <a:effectLst/>
            </a:endParaRPr>
          </a:p>
        </p:txBody>
      </p:sp>
      <p:sp>
        <p:nvSpPr>
          <p:cNvPr id="25" name="Rectangle 21">
            <a:extLst>
              <a:ext uri="{FF2B5EF4-FFF2-40B4-BE49-F238E27FC236}">
                <a16:creationId xmlns:a16="http://schemas.microsoft.com/office/drawing/2014/main" id="{EA54A298-2CCD-4DB6-85CF-3A978FBFC760}"/>
              </a:ext>
            </a:extLst>
          </p:cNvPr>
          <p:cNvSpPr>
            <a:spLocks noChangeArrowheads="1"/>
          </p:cNvSpPr>
          <p:nvPr/>
        </p:nvSpPr>
        <p:spPr bwMode="auto">
          <a:xfrm>
            <a:off x="8281988" y="3270250"/>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a:ln>
                  <a:noFill/>
                </a:ln>
                <a:solidFill>
                  <a:schemeClr val="bg1"/>
                </a:solidFill>
                <a:effectLst/>
                <a:latin typeface="Times New Roman" panose="02020603050405020304" pitchFamily="18" charset="0"/>
              </a:rPr>
              <a:t>N</a:t>
            </a:r>
            <a:endParaRPr kumimoji="0" lang="en-US" altLang="en-US" sz="1800" b="0" i="0" u="none" strike="noStrike" cap="none" normalizeH="0" baseline="0">
              <a:ln>
                <a:noFill/>
              </a:ln>
              <a:solidFill>
                <a:schemeClr val="bg1"/>
              </a:solidFill>
              <a:effectLst/>
            </a:endParaRPr>
          </a:p>
        </p:txBody>
      </p:sp>
      <p:sp>
        <p:nvSpPr>
          <p:cNvPr id="26" name="Rectangle 22">
            <a:extLst>
              <a:ext uri="{FF2B5EF4-FFF2-40B4-BE49-F238E27FC236}">
                <a16:creationId xmlns:a16="http://schemas.microsoft.com/office/drawing/2014/main" id="{9B614B6E-08DE-45FC-BF00-04AE16077DFA}"/>
              </a:ext>
            </a:extLst>
          </p:cNvPr>
          <p:cNvSpPr>
            <a:spLocks noChangeArrowheads="1"/>
          </p:cNvSpPr>
          <p:nvPr/>
        </p:nvSpPr>
        <p:spPr bwMode="auto">
          <a:xfrm>
            <a:off x="8820258" y="2013414"/>
            <a:ext cx="16190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B</a:t>
            </a:r>
            <a:endParaRPr kumimoji="0" lang="en-US" altLang="en-US" sz="1800" b="0" i="0" u="none" strike="noStrike" cap="none" normalizeH="0" baseline="0" dirty="0">
              <a:ln>
                <a:noFill/>
              </a:ln>
              <a:solidFill>
                <a:schemeClr val="bg1"/>
              </a:solidFill>
              <a:effectLst/>
            </a:endParaRPr>
          </a:p>
        </p:txBody>
      </p:sp>
      <p:grpSp>
        <p:nvGrpSpPr>
          <p:cNvPr id="27" name="Group 25">
            <a:extLst>
              <a:ext uri="{FF2B5EF4-FFF2-40B4-BE49-F238E27FC236}">
                <a16:creationId xmlns:a16="http://schemas.microsoft.com/office/drawing/2014/main" id="{894E5D80-3762-4D9C-A67C-68940BB953DF}"/>
              </a:ext>
            </a:extLst>
          </p:cNvPr>
          <p:cNvGrpSpPr>
            <a:grpSpLocks/>
          </p:cNvGrpSpPr>
          <p:nvPr/>
        </p:nvGrpSpPr>
        <p:grpSpPr bwMode="auto">
          <a:xfrm>
            <a:off x="8180388" y="3276600"/>
            <a:ext cx="80962" cy="80962"/>
            <a:chOff x="5153" y="2064"/>
            <a:chExt cx="51" cy="51"/>
          </a:xfrm>
          <a:solidFill>
            <a:schemeClr val="bg1"/>
          </a:solidFill>
        </p:grpSpPr>
        <p:sp>
          <p:nvSpPr>
            <p:cNvPr id="40" name="Oval 23">
              <a:extLst>
                <a:ext uri="{FF2B5EF4-FFF2-40B4-BE49-F238E27FC236}">
                  <a16:creationId xmlns:a16="http://schemas.microsoft.com/office/drawing/2014/main" id="{45B2E32B-FE7B-4740-9527-1AF165C3E600}"/>
                </a:ext>
              </a:extLst>
            </p:cNvPr>
            <p:cNvSpPr>
              <a:spLocks noChangeArrowheads="1"/>
            </p:cNvSpPr>
            <p:nvPr/>
          </p:nvSpPr>
          <p:spPr bwMode="auto">
            <a:xfrm>
              <a:off x="5153" y="2064"/>
              <a:ext cx="51"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24">
              <a:extLst>
                <a:ext uri="{FF2B5EF4-FFF2-40B4-BE49-F238E27FC236}">
                  <a16:creationId xmlns:a16="http://schemas.microsoft.com/office/drawing/2014/main" id="{E93188AB-1488-4202-92A7-BE973C3880D2}"/>
                </a:ext>
              </a:extLst>
            </p:cNvPr>
            <p:cNvSpPr>
              <a:spLocks noChangeArrowheads="1"/>
            </p:cNvSpPr>
            <p:nvPr/>
          </p:nvSpPr>
          <p:spPr bwMode="auto">
            <a:xfrm>
              <a:off x="5153" y="2064"/>
              <a:ext cx="51"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28">
            <a:extLst>
              <a:ext uri="{FF2B5EF4-FFF2-40B4-BE49-F238E27FC236}">
                <a16:creationId xmlns:a16="http://schemas.microsoft.com/office/drawing/2014/main" id="{83E5D415-FC9B-4867-9CC8-521732266427}"/>
              </a:ext>
            </a:extLst>
          </p:cNvPr>
          <p:cNvGrpSpPr>
            <a:grpSpLocks/>
          </p:cNvGrpSpPr>
          <p:nvPr/>
        </p:nvGrpSpPr>
        <p:grpSpPr bwMode="auto">
          <a:xfrm>
            <a:off x="7978775" y="2111375"/>
            <a:ext cx="80962" cy="80962"/>
            <a:chOff x="5026" y="1330"/>
            <a:chExt cx="51" cy="51"/>
          </a:xfrm>
          <a:solidFill>
            <a:schemeClr val="bg1"/>
          </a:solidFill>
        </p:grpSpPr>
        <p:sp>
          <p:nvSpPr>
            <p:cNvPr id="38" name="Oval 26">
              <a:extLst>
                <a:ext uri="{FF2B5EF4-FFF2-40B4-BE49-F238E27FC236}">
                  <a16:creationId xmlns:a16="http://schemas.microsoft.com/office/drawing/2014/main" id="{79AA287B-0E4C-4750-BCDD-C55C7BAF4DBC}"/>
                </a:ext>
              </a:extLst>
            </p:cNvPr>
            <p:cNvSpPr>
              <a:spLocks noChangeArrowheads="1"/>
            </p:cNvSpPr>
            <p:nvPr/>
          </p:nvSpPr>
          <p:spPr bwMode="auto">
            <a:xfrm>
              <a:off x="5026" y="1330"/>
              <a:ext cx="51"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27">
              <a:extLst>
                <a:ext uri="{FF2B5EF4-FFF2-40B4-BE49-F238E27FC236}">
                  <a16:creationId xmlns:a16="http://schemas.microsoft.com/office/drawing/2014/main" id="{CAFB9014-BF93-4F02-ADDE-5F4BF24F4B39}"/>
                </a:ext>
              </a:extLst>
            </p:cNvPr>
            <p:cNvSpPr>
              <a:spLocks noChangeArrowheads="1"/>
            </p:cNvSpPr>
            <p:nvPr/>
          </p:nvSpPr>
          <p:spPr bwMode="auto">
            <a:xfrm>
              <a:off x="5026" y="1330"/>
              <a:ext cx="51"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31">
            <a:extLst>
              <a:ext uri="{FF2B5EF4-FFF2-40B4-BE49-F238E27FC236}">
                <a16:creationId xmlns:a16="http://schemas.microsoft.com/office/drawing/2014/main" id="{96CD04F7-82FF-4DF6-B46E-6A959B10C5A6}"/>
              </a:ext>
            </a:extLst>
          </p:cNvPr>
          <p:cNvGrpSpPr>
            <a:grpSpLocks/>
          </p:cNvGrpSpPr>
          <p:nvPr/>
        </p:nvGrpSpPr>
        <p:grpSpPr bwMode="auto">
          <a:xfrm>
            <a:off x="7413625" y="2209800"/>
            <a:ext cx="82550" cy="80962"/>
            <a:chOff x="4670" y="1392"/>
            <a:chExt cx="52" cy="51"/>
          </a:xfrm>
          <a:solidFill>
            <a:schemeClr val="bg1"/>
          </a:solidFill>
        </p:grpSpPr>
        <p:sp>
          <p:nvSpPr>
            <p:cNvPr id="36" name="Oval 29">
              <a:extLst>
                <a:ext uri="{FF2B5EF4-FFF2-40B4-BE49-F238E27FC236}">
                  <a16:creationId xmlns:a16="http://schemas.microsoft.com/office/drawing/2014/main" id="{A6DBC30D-5804-4042-93F3-111A302C0C6A}"/>
                </a:ext>
              </a:extLst>
            </p:cNvPr>
            <p:cNvSpPr>
              <a:spLocks noChangeArrowheads="1"/>
            </p:cNvSpPr>
            <p:nvPr/>
          </p:nvSpPr>
          <p:spPr bwMode="auto">
            <a:xfrm>
              <a:off x="4670" y="1392"/>
              <a:ext cx="52" cy="51"/>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Oval 30">
              <a:extLst>
                <a:ext uri="{FF2B5EF4-FFF2-40B4-BE49-F238E27FC236}">
                  <a16:creationId xmlns:a16="http://schemas.microsoft.com/office/drawing/2014/main" id="{9BD0C23B-3D35-42BF-B930-3909794D8909}"/>
                </a:ext>
              </a:extLst>
            </p:cNvPr>
            <p:cNvSpPr>
              <a:spLocks noChangeArrowheads="1"/>
            </p:cNvSpPr>
            <p:nvPr/>
          </p:nvSpPr>
          <p:spPr bwMode="auto">
            <a:xfrm>
              <a:off x="4670" y="1392"/>
              <a:ext cx="52" cy="51"/>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34">
            <a:extLst>
              <a:ext uri="{FF2B5EF4-FFF2-40B4-BE49-F238E27FC236}">
                <a16:creationId xmlns:a16="http://schemas.microsoft.com/office/drawing/2014/main" id="{46B5ADE2-2908-4029-BB8E-232F6EEA00FD}"/>
              </a:ext>
            </a:extLst>
          </p:cNvPr>
          <p:cNvGrpSpPr>
            <a:grpSpLocks/>
          </p:cNvGrpSpPr>
          <p:nvPr/>
        </p:nvGrpSpPr>
        <p:grpSpPr bwMode="auto">
          <a:xfrm>
            <a:off x="8689963" y="1951288"/>
            <a:ext cx="80962" cy="82550"/>
            <a:chOff x="5486" y="1250"/>
            <a:chExt cx="51" cy="52"/>
          </a:xfrm>
          <a:solidFill>
            <a:schemeClr val="bg1"/>
          </a:solidFill>
        </p:grpSpPr>
        <p:sp>
          <p:nvSpPr>
            <p:cNvPr id="34" name="Oval 32">
              <a:extLst>
                <a:ext uri="{FF2B5EF4-FFF2-40B4-BE49-F238E27FC236}">
                  <a16:creationId xmlns:a16="http://schemas.microsoft.com/office/drawing/2014/main" id="{474D450C-22AB-4B5E-9702-C7C42036250A}"/>
                </a:ext>
              </a:extLst>
            </p:cNvPr>
            <p:cNvSpPr>
              <a:spLocks noChangeArrowheads="1"/>
            </p:cNvSpPr>
            <p:nvPr/>
          </p:nvSpPr>
          <p:spPr bwMode="auto">
            <a:xfrm>
              <a:off x="5486" y="1250"/>
              <a:ext cx="51" cy="52"/>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33">
              <a:extLst>
                <a:ext uri="{FF2B5EF4-FFF2-40B4-BE49-F238E27FC236}">
                  <a16:creationId xmlns:a16="http://schemas.microsoft.com/office/drawing/2014/main" id="{1269233B-991F-40A9-8E53-5403E8F9B192}"/>
                </a:ext>
              </a:extLst>
            </p:cNvPr>
            <p:cNvSpPr>
              <a:spLocks noChangeArrowheads="1"/>
            </p:cNvSpPr>
            <p:nvPr/>
          </p:nvSpPr>
          <p:spPr bwMode="auto">
            <a:xfrm>
              <a:off x="5486" y="1250"/>
              <a:ext cx="51" cy="52"/>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 name="Group 37">
            <a:extLst>
              <a:ext uri="{FF2B5EF4-FFF2-40B4-BE49-F238E27FC236}">
                <a16:creationId xmlns:a16="http://schemas.microsoft.com/office/drawing/2014/main" id="{1F3CCC20-D55D-4F87-B78A-C04B494CC337}"/>
              </a:ext>
            </a:extLst>
          </p:cNvPr>
          <p:cNvGrpSpPr>
            <a:grpSpLocks/>
          </p:cNvGrpSpPr>
          <p:nvPr/>
        </p:nvGrpSpPr>
        <p:grpSpPr bwMode="auto">
          <a:xfrm>
            <a:off x="7777163" y="946150"/>
            <a:ext cx="80962" cy="82550"/>
            <a:chOff x="4899" y="596"/>
            <a:chExt cx="51" cy="52"/>
          </a:xfrm>
          <a:solidFill>
            <a:schemeClr val="bg1"/>
          </a:solidFill>
        </p:grpSpPr>
        <p:sp>
          <p:nvSpPr>
            <p:cNvPr id="32" name="Oval 35">
              <a:extLst>
                <a:ext uri="{FF2B5EF4-FFF2-40B4-BE49-F238E27FC236}">
                  <a16:creationId xmlns:a16="http://schemas.microsoft.com/office/drawing/2014/main" id="{03F00CC3-7E55-4756-8D42-4F2CD8949BB4}"/>
                </a:ext>
              </a:extLst>
            </p:cNvPr>
            <p:cNvSpPr>
              <a:spLocks noChangeArrowheads="1"/>
            </p:cNvSpPr>
            <p:nvPr/>
          </p:nvSpPr>
          <p:spPr bwMode="auto">
            <a:xfrm>
              <a:off x="4899" y="596"/>
              <a:ext cx="51" cy="52"/>
            </a:xfrm>
            <a:prstGeom prst="ellipse">
              <a:avLst/>
            </a:pr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36">
              <a:extLst>
                <a:ext uri="{FF2B5EF4-FFF2-40B4-BE49-F238E27FC236}">
                  <a16:creationId xmlns:a16="http://schemas.microsoft.com/office/drawing/2014/main" id="{8C05C6D8-9144-4513-A716-C3A4F974327A}"/>
                </a:ext>
              </a:extLst>
            </p:cNvPr>
            <p:cNvSpPr>
              <a:spLocks noChangeArrowheads="1"/>
            </p:cNvSpPr>
            <p:nvPr/>
          </p:nvSpPr>
          <p:spPr bwMode="auto">
            <a:xfrm>
              <a:off x="4899" y="596"/>
              <a:ext cx="51" cy="52"/>
            </a:xfrm>
            <a:prstGeom prst="ellipse">
              <a:avLst/>
            </a:prstGeom>
            <a:grp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42" name="Oval 6">
            <a:extLst>
              <a:ext uri="{FF2B5EF4-FFF2-40B4-BE49-F238E27FC236}">
                <a16:creationId xmlns:a16="http://schemas.microsoft.com/office/drawing/2014/main" id="{4A16BCEB-A3A1-4F7A-A1CC-C6BF6E03A5CC}"/>
              </a:ext>
            </a:extLst>
          </p:cNvPr>
          <p:cNvSpPr>
            <a:spLocks noChangeArrowheads="1"/>
          </p:cNvSpPr>
          <p:nvPr/>
        </p:nvSpPr>
        <p:spPr bwMode="auto">
          <a:xfrm>
            <a:off x="6056384" y="914787"/>
            <a:ext cx="2693122" cy="2669399"/>
          </a:xfrm>
          <a:prstGeom prst="ellipse">
            <a:avLst/>
          </a:prstGeom>
          <a:noFill/>
          <a:ln w="476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9">
            <a:extLst>
              <a:ext uri="{FF2B5EF4-FFF2-40B4-BE49-F238E27FC236}">
                <a16:creationId xmlns:a16="http://schemas.microsoft.com/office/drawing/2014/main" id="{B2098183-3F3A-4BAD-8A13-8D555E3F3D18}"/>
              </a:ext>
            </a:extLst>
          </p:cNvPr>
          <p:cNvSpPr>
            <a:spLocks noChangeShapeType="1"/>
          </p:cNvSpPr>
          <p:nvPr/>
        </p:nvSpPr>
        <p:spPr bwMode="auto">
          <a:xfrm>
            <a:off x="7818437" y="984258"/>
            <a:ext cx="576180" cy="3244455"/>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9">
            <a:extLst>
              <a:ext uri="{FF2B5EF4-FFF2-40B4-BE49-F238E27FC236}">
                <a16:creationId xmlns:a16="http://schemas.microsoft.com/office/drawing/2014/main" id="{8E2D67D7-2460-45FB-AD2C-EB169AD12F60}"/>
              </a:ext>
            </a:extLst>
          </p:cNvPr>
          <p:cNvSpPr>
            <a:spLocks noChangeShapeType="1"/>
          </p:cNvSpPr>
          <p:nvPr/>
        </p:nvSpPr>
        <p:spPr bwMode="auto">
          <a:xfrm flipV="1">
            <a:off x="5600976" y="1929704"/>
            <a:ext cx="3443876" cy="687916"/>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490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up)">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500"/>
                                        <p:tgtEl>
                                          <p:spTgt spid="2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wipe(down)">
                                      <p:cBhvr>
                                        <p:cTn id="89" dur="500"/>
                                        <p:tgtEl>
                                          <p:spTgt spid="10"/>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up)">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xEl>
                                              <p:pRg st="0" end="0"/>
                                            </p:txEl>
                                          </p:spTgt>
                                        </p:tgtEl>
                                        <p:attrNameLst>
                                          <p:attrName>style.visibility</p:attrName>
                                        </p:attrNameLst>
                                      </p:cBhvr>
                                      <p:to>
                                        <p:strVal val="visible"/>
                                      </p:to>
                                    </p:set>
                                    <p:animEffect transition="in" filter="fade">
                                      <p:cBhvr>
                                        <p:cTn id="102" dur="500"/>
                                        <p:tgtEl>
                                          <p:spTgt spid="15">
                                            <p:txEl>
                                              <p:pRg st="0" end="0"/>
                                            </p:txEl>
                                          </p:spTgt>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7" fill="hold" display="0">
                  <p:stCondLst>
                    <p:cond delay="indefinite"/>
                  </p:stCondLst>
                </p:cTn>
                <p:tgtEl>
                  <p:spTgt spid="3"/>
                </p:tgtEl>
              </p:cMediaNode>
            </p:video>
          </p:childTnLst>
        </p:cTn>
      </p:par>
    </p:tnLst>
    <p:bldLst>
      <p:bldP spid="17" grpId="0" uiExpand="1" build="p"/>
      <p:bldP spid="14" grpId="0" uiExpand="1" build="p"/>
      <p:bldP spid="15" grpId="0" uiExpand="1" build="p"/>
      <p:bldP spid="44" grpId="0" animBg="1"/>
      <p:bldP spid="10" grpId="0" animBg="1"/>
      <p:bldP spid="18" grpId="0" animBg="1"/>
      <p:bldP spid="19" grpId="0" animBg="1"/>
      <p:bldP spid="20" grpId="0" animBg="1"/>
      <p:bldP spid="21" grpId="0"/>
      <p:bldP spid="22" grpId="0"/>
      <p:bldP spid="23" grpId="0"/>
      <p:bldP spid="24" grpId="0"/>
      <p:bldP spid="25" grpId="0"/>
      <p:bldP spid="26" grpId="0"/>
      <p:bldP spid="42" grpId="0" animBg="1"/>
      <p:bldP spid="43"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13245"/>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17" name="Hình chữ nhật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2DBB613-036A-478F-B496-F920842129F7}"/>
              </a:ext>
            </a:extLst>
          </p:cNvPr>
          <p:cNvSpPr/>
          <p:nvPr/>
        </p:nvSpPr>
        <p:spPr>
          <a:xfrm>
            <a:off x="226008" y="649994"/>
            <a:ext cx="5641392" cy="548099"/>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p>
        </p:txBody>
      </p:sp>
      <p:grpSp>
        <p:nvGrpSpPr>
          <p:cNvPr id="11" name="Nhóm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4E47B2C-3E1E-4482-9DD4-1500B0CA5C13}"/>
              </a:ext>
            </a:extLst>
          </p:cNvPr>
          <p:cNvGrpSpPr/>
          <p:nvPr/>
        </p:nvGrpSpPr>
        <p:grpSpPr>
          <a:xfrm>
            <a:off x="8001000" y="86328"/>
            <a:ext cx="1014591" cy="1042192"/>
            <a:chOff x="865221" y="3319421"/>
            <a:chExt cx="966095" cy="1096746"/>
          </a:xfrm>
        </p:grpSpPr>
        <p:pic>
          <p:nvPicPr>
            <p:cNvPr id="12" name="Picture 2" descr="Background pattern&#10;&#10;Description automatically generated">
              <a:extLst>
                <a:ext uri="{FF2B5EF4-FFF2-40B4-BE49-F238E27FC236}">
                  <a16:creationId xmlns:a16="http://schemas.microsoft.com/office/drawing/2014/main" id="{BCC76C46-0573-458D-A53E-281C68D987D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1" y="3319421"/>
              <a:ext cx="966095" cy="109674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3" name="Picture 14">
              <a:extLst>
                <a:ext uri="{FF2B5EF4-FFF2-40B4-BE49-F238E27FC236}">
                  <a16:creationId xmlns:a16="http://schemas.microsoft.com/office/drawing/2014/main" id="{D908047E-5BE0-406B-B202-6B3460CB2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409950"/>
              <a:ext cx="815065" cy="815065"/>
            </a:xfrm>
            <a:prstGeom prst="rect">
              <a:avLst/>
            </a:prstGeom>
          </p:spPr>
        </p:pic>
      </p:grpSp>
      <mc:AlternateContent xmlns:mc="http://schemas.openxmlformats.org/markup-compatibility/2006">
        <mc:Choice xmlns:a14="http://schemas.microsoft.com/office/drawing/2010/main" Requires="a14">
          <p:sp>
            <p:nvSpPr>
              <p:cNvPr id="18" name="Hình chữ nhật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3DA1F1-1997-4B6C-BE76-A5C39959723E}"/>
                  </a:ext>
                </a:extLst>
              </p:cNvPr>
              <p:cNvSpPr/>
              <p:nvPr/>
            </p:nvSpPr>
            <p:spPr>
              <a:xfrm>
                <a:off x="370330" y="1128520"/>
                <a:ext cx="5352747" cy="4076372"/>
              </a:xfrm>
              <a:prstGeom prst="rect">
                <a:avLst/>
              </a:prstGeom>
            </p:spPr>
            <p:txBody>
              <a:bodyPr wrap="none">
                <a:spAutoFit/>
              </a:bodyPr>
              <a:lstStyle/>
              <a:p>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Có</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M</m:t>
                    </m:r>
                  </m:oMath>
                </a14:m>
                <a:r>
                  <a:rPr lang="en-US" sz="2800" dirty="0">
                    <a:solidFill>
                      <a:schemeClr val="bg1"/>
                    </a:solidFill>
                    <a:latin typeface="Times New Roman" pitchFamily="18" charset="0"/>
                    <a:ea typeface="Times New Roman" pitchFamily="18" charset="0"/>
                    <a:cs typeface="Times New Roman"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itchFamily="18" charset="0"/>
                        <a:cs typeface="Times New Roman" pitchFamily="18" charset="0"/>
                      </a:rPr>
                      <m:t>(</m:t>
                    </m:r>
                    <m:r>
                      <m:rPr>
                        <m:nor/>
                      </m:rPr>
                      <a:rPr lang="en-US" sz="2800" i="0">
                        <a:solidFill>
                          <a:schemeClr val="bg1"/>
                        </a:solidFill>
                        <a:latin typeface="Times New Roman" pitchFamily="18" charset="0"/>
                        <a:ea typeface="Times New Roman" pitchFamily="18" charset="0"/>
                        <a:cs typeface="Times New Roman" pitchFamily="18" charset="0"/>
                      </a:rPr>
                      <m:t>O</m:t>
                    </m:r>
                    <m:r>
                      <m:rPr>
                        <m:nor/>
                      </m:rPr>
                      <a:rPr lang="en-US" sz="2800" b="0" i="0" smtClean="0">
                        <a:solidFill>
                          <a:schemeClr val="bg1"/>
                        </a:solidFill>
                        <a:latin typeface="Times New Roman" pitchFamily="18" charset="0"/>
                        <a:ea typeface="Times New Roman" pitchFamily="18" charset="0"/>
                        <a:cs typeface="Times New Roman" pitchFamily="18" charset="0"/>
                      </a:rPr>
                      <m:t>;</m:t>
                    </m:r>
                    <m:r>
                      <m:rPr>
                        <m:nor/>
                      </m:rPr>
                      <a:rPr lang="en-US" sz="2800" b="0" i="0" smtClean="0">
                        <a:solidFill>
                          <a:schemeClr val="bg1"/>
                        </a:solidFill>
                        <a:latin typeface="Times New Roman" pitchFamily="18" charset="0"/>
                        <a:ea typeface="Times New Roman" pitchFamily="18" charset="0"/>
                        <a:cs typeface="Times New Roman" pitchFamily="18" charset="0"/>
                      </a:rPr>
                      <m:t>R</m:t>
                    </m:r>
                    <m:r>
                      <m:rPr>
                        <m:nor/>
                      </m:rPr>
                      <a:rPr lang="en-US" sz="2800" i="0">
                        <a:solidFill>
                          <a:schemeClr val="bg1"/>
                        </a:solidFill>
                        <a:latin typeface="Times New Roman" pitchFamily="18" charset="0"/>
                        <a:ea typeface="Times New Roman" pitchFamily="18" charset="0"/>
                        <a:cs typeface="Times New Roman" pitchFamily="18" charset="0"/>
                      </a:rPr>
                      <m:t>)</m:t>
                    </m:r>
                  </m:oMath>
                </a14:m>
                <a:r>
                  <a:rPr lang="en-US" sz="2800" dirty="0">
                    <a:solidFill>
                      <a:schemeClr val="bg1"/>
                    </a:solidFill>
                    <a:latin typeface="Times New Roman" pitchFamily="18" charset="0"/>
                    <a:ea typeface="Times New Roman" pitchFamily="18" charset="0"/>
                    <a:cs typeface="Times New Roman" pitchFamily="18" charset="0"/>
                  </a:rPr>
                  <a:t> </a:t>
                </a:r>
                <a:r>
                  <a:rPr lang="en-US" sz="2800" dirty="0" err="1">
                    <a:solidFill>
                      <a:schemeClr val="bg1"/>
                    </a:solidFill>
                    <a:latin typeface="Times New Roman" pitchFamily="18" charset="0"/>
                    <a:ea typeface="Times New Roman" pitchFamily="18" charset="0"/>
                    <a:cs typeface="Times New Roman" pitchFamily="18" charset="0"/>
                  </a:rPr>
                  <a:t>nên</a:t>
                </a:r>
                <a:r>
                  <a:rPr lang="en-US" sz="2800" dirty="0">
                    <a:solidFill>
                      <a:schemeClr val="bg1"/>
                    </a:solidFill>
                    <a:latin typeface="Times New Roman" pitchFamily="18" charset="0"/>
                    <a:ea typeface="Times New Roman" pitchFamily="18" charset="0"/>
                    <a:cs typeface="Times New Roman" pitchFamily="18" charset="0"/>
                  </a:rPr>
                  <a:t> </a:t>
                </a:r>
                <a14:m>
                  <m:oMath xmlns:m="http://schemas.openxmlformats.org/officeDocument/2006/math">
                    <m:r>
                      <m:rPr>
                        <m:nor/>
                      </m:rPr>
                      <a:rPr lang="en-US" sz="2800" i="1">
                        <a:solidFill>
                          <a:schemeClr val="bg1"/>
                        </a:solidFill>
                        <a:latin typeface="Times New Roman" pitchFamily="18" charset="0"/>
                        <a:ea typeface="Times New Roman" pitchFamily="18" charset="0"/>
                        <a:cs typeface="Times New Roman" pitchFamily="18" charset="0"/>
                      </a:rPr>
                      <m:t>OM</m:t>
                    </m:r>
                    <m:r>
                      <m:rPr>
                        <m:nor/>
                      </m:rPr>
                      <a:rPr lang="en-US" sz="2800" i="0">
                        <a:solidFill>
                          <a:schemeClr val="bg1"/>
                        </a:solidFill>
                        <a:latin typeface="Times New Roman" pitchFamily="18" charset="0"/>
                        <a:ea typeface="Times New Roman" pitchFamily="18" charset="0"/>
                        <a:cs typeface="Times New Roman" pitchFamily="18" charset="0"/>
                      </a:rPr>
                      <m:t>=</m:t>
                    </m:r>
                    <m:r>
                      <m:rPr>
                        <m:nor/>
                      </m:rPr>
                      <a:rPr lang="en-US" sz="2800" i="0">
                        <a:solidFill>
                          <a:schemeClr val="bg1"/>
                        </a:solidFill>
                        <a:latin typeface="Times New Roman" pitchFamily="18" charset="0"/>
                        <a:ea typeface="Times New Roman" pitchFamily="18" charset="0"/>
                        <a:cs typeface="Times New Roman" pitchFamily="18" charset="0"/>
                      </a:rPr>
                      <m:t>R</m:t>
                    </m:r>
                  </m:oMath>
                </a14:m>
                <a:endParaRPr lang="en-US" sz="2800" dirty="0">
                  <a:solidFill>
                    <a:schemeClr val="bg1"/>
                  </a:solidFill>
                  <a:latin typeface="Times New Roman" pitchFamily="18" charset="0"/>
                  <a:ea typeface="Times New Roman" pitchFamily="18" charset="0"/>
                  <a:cs typeface="Times New Roman" pitchFamily="18" charset="0"/>
                </a:endParaRPr>
              </a:p>
              <a:p>
                <a:r>
                  <a:rPr lang="en-US" sz="2800" dirty="0">
                    <a:solidFill>
                      <a:schemeClr val="bg1"/>
                    </a:solidFill>
                    <a:latin typeface="Times New Roman"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Xét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OMH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ONH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acc>
                        <m:accPr>
                          <m:chr m:val="̂"/>
                          <m:ctrlPr>
                            <a:rPr lang="en-US" sz="2800" i="1" smtClean="0">
                              <a:solidFill>
                                <a:schemeClr val="bg1"/>
                              </a:solidFill>
                              <a:latin typeface="Cambria Math" panose="02040503050406030204" pitchFamily="18" charset="0"/>
                            </a:rPr>
                          </m:ctrlPr>
                        </m:accPr>
                        <m:e>
                          <m:r>
                            <m:rPr>
                              <m:nor/>
                            </m:rPr>
                            <a:rPr lang="en-US" sz="2800" b="0" i="0" smtClean="0">
                              <a:solidFill>
                                <a:schemeClr val="bg1"/>
                              </a:solidFill>
                              <a:latin typeface="Times New Roman" pitchFamily="18" charset="0"/>
                              <a:cs typeface="Times New Roman" pitchFamily="18" charset="0"/>
                            </a:rPr>
                            <m:t>OHM</m:t>
                          </m:r>
                        </m:e>
                      </m:acc>
                      <m:r>
                        <m:rPr>
                          <m:nor/>
                        </m:rPr>
                        <a:rPr lang="en-US" sz="2800" b="0" i="0" smtClean="0">
                          <a:solidFill>
                            <a:schemeClr val="bg1"/>
                          </a:solidFill>
                          <a:latin typeface="Times New Roman" pitchFamily="18" charset="0"/>
                          <a:cs typeface="Times New Roman" pitchFamily="18" charset="0"/>
                        </a:rPr>
                        <m:t>=</m:t>
                      </m:r>
                      <m:acc>
                        <m:accPr>
                          <m:chr m:val="̂"/>
                          <m:ctrlPr>
                            <a:rPr lang="en-US" sz="2800" b="0" i="1" smtClean="0">
                              <a:solidFill>
                                <a:schemeClr val="bg1"/>
                              </a:solidFill>
                              <a:latin typeface="Cambria Math" panose="02040503050406030204" pitchFamily="18" charset="0"/>
                            </a:rPr>
                          </m:ctrlPr>
                        </m:accPr>
                        <m:e>
                          <m:r>
                            <m:rPr>
                              <m:nor/>
                            </m:rPr>
                            <a:rPr lang="en-US" sz="2800" b="0" i="0" smtClean="0">
                              <a:solidFill>
                                <a:schemeClr val="bg1"/>
                              </a:solidFill>
                              <a:latin typeface="Times New Roman" pitchFamily="18" charset="0"/>
                              <a:cs typeface="Times New Roman" pitchFamily="18" charset="0"/>
                            </a:rPr>
                            <m:t>OHN</m:t>
                          </m:r>
                        </m:e>
                      </m:acc>
                      <m:r>
                        <m:rPr>
                          <m:nor/>
                        </m:rPr>
                        <a:rPr lang="en-US" sz="2800" b="0" i="0" smtClean="0">
                          <a:solidFill>
                            <a:schemeClr val="bg1"/>
                          </a:solidFill>
                          <a:latin typeface="Times New Roman" pitchFamily="18" charset="0"/>
                          <a:cs typeface="Times New Roman" pitchFamily="18" charset="0"/>
                        </a:rPr>
                        <m:t>=</m:t>
                      </m:r>
                      <m:sSup>
                        <m:sSupPr>
                          <m:ctrlPr>
                            <a:rPr lang="en-US" sz="2800" b="0" i="1" smtClean="0">
                              <a:solidFill>
                                <a:schemeClr val="bg1"/>
                              </a:solidFill>
                              <a:latin typeface="Cambria Math" panose="02040503050406030204" pitchFamily="18" charset="0"/>
                            </a:rPr>
                          </m:ctrlPr>
                        </m:sSupPr>
                        <m:e>
                          <m:r>
                            <m:rPr>
                              <m:nor/>
                            </m:rPr>
                            <a:rPr lang="en-US" sz="2800" b="0" i="0" smtClean="0">
                              <a:solidFill>
                                <a:schemeClr val="bg1"/>
                              </a:solidFill>
                              <a:latin typeface="Times New Roman" pitchFamily="18" charset="0"/>
                              <a:cs typeface="Times New Roman" pitchFamily="18" charset="0"/>
                            </a:rPr>
                            <m:t>90</m:t>
                          </m:r>
                        </m:e>
                        <m:sup>
                          <m:r>
                            <m:rPr>
                              <m:nor/>
                            </m:rPr>
                            <a:rPr lang="en-US" sz="2800" b="0" i="0" smtClean="0">
                              <a:solidFill>
                                <a:schemeClr val="bg1"/>
                              </a:solidFill>
                              <a:latin typeface="Cambria Math" panose="02040503050406030204" pitchFamily="18" charset="0"/>
                              <a:cs typeface="Times New Roman" pitchFamily="18" charset="0"/>
                            </a:rPr>
                            <m:t>o</m:t>
                          </m:r>
                        </m:sup>
                      </m:sSup>
                      <m:r>
                        <m:rPr>
                          <m:nor/>
                        </m:rPr>
                        <a:rPr lang="en-US" sz="2800" b="0" i="0"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MH</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b="0" i="1" smtClean="0">
                          <a:solidFill>
                            <a:schemeClr val="bg1"/>
                          </a:solidFill>
                          <a:latin typeface="Times New Roman" pitchFamily="18" charset="0"/>
                          <a:ea typeface="Cambria Math" panose="02040503050406030204" pitchFamily="18" charset="0"/>
                          <a:cs typeface="Times New Roman" pitchFamily="18" charset="0"/>
                        </a:rPr>
                        <m:t>d</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m:rPr>
                        <m:nor/>
                      </m:rPr>
                      <a:rPr lang="en-US" sz="2800" b="0" i="1" smtClean="0">
                        <a:solidFill>
                          <a:schemeClr val="bg1"/>
                        </a:solidFill>
                        <a:latin typeface="Times New Roman" pitchFamily="18" charset="0"/>
                        <a:cs typeface="Times New Roman" pitchFamily="18" charset="0"/>
                      </a:rPr>
                      <m:t>OH</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chung</a:t>
                </a:r>
                <a:endParaRPr lang="en-US" sz="2800"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r>
                      <m:rPr>
                        <m:nor/>
                      </m:rPr>
                      <a:rPr lang="en-US" sz="2800" b="0" i="1" smtClean="0">
                        <a:solidFill>
                          <a:schemeClr val="bg1"/>
                        </a:solidFill>
                        <a:latin typeface="Times New Roman" pitchFamily="18" charset="0"/>
                        <a:cs typeface="Times New Roman" pitchFamily="18" charset="0"/>
                      </a:rPr>
                      <m:t>MH</m:t>
                    </m:r>
                    <m:r>
                      <m:rPr>
                        <m:nor/>
                      </m:rPr>
                      <a:rPr lang="en-US" sz="2800" b="0" i="1"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NH</m:t>
                    </m:r>
                  </m:oMath>
                </a14:m>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giả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thiết</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itchFamily="18" charset="0"/>
                        <a:ea typeface="Cambria Math" panose="02040503050406030204" pitchFamily="18" charset="0"/>
                        <a:cs typeface="Times New Roman" pitchFamily="18" charset="0"/>
                      </a:rPr>
                      <m:t>∆</m:t>
                    </m:r>
                    <m:r>
                      <m:rPr>
                        <m:nor/>
                      </m:rPr>
                      <a:rPr lang="en-US" sz="2800" i="1">
                        <a:solidFill>
                          <a:schemeClr val="bg1"/>
                        </a:solidFill>
                        <a:latin typeface="Times New Roman" pitchFamily="18" charset="0"/>
                        <a:ea typeface="Cambria Math" panose="02040503050406030204" pitchFamily="18" charset="0"/>
                        <a:cs typeface="Times New Roman" pitchFamily="18" charset="0"/>
                      </a:rPr>
                      <m:t>OMH</m:t>
                    </m:r>
                    <m:r>
                      <m:rPr>
                        <m:nor/>
                      </m:rPr>
                      <a:rPr lang="en-US" sz="2800" b="0" i="0" smtClean="0">
                        <a:solidFill>
                          <a:schemeClr val="bg1"/>
                        </a:solidFill>
                        <a:latin typeface="Times New Roman" pitchFamily="18" charset="0"/>
                        <a:ea typeface="Cambria Math" panose="02040503050406030204" pitchFamily="18" charset="0"/>
                        <a:cs typeface="Times New Roman" pitchFamily="18" charset="0"/>
                      </a:rPr>
                      <m:t>=</m:t>
                    </m:r>
                    <m:r>
                      <m:rPr>
                        <m:nor/>
                      </m:rPr>
                      <a:rPr lang="en-US" sz="2800" i="0">
                        <a:solidFill>
                          <a:schemeClr val="bg1"/>
                        </a:solidFill>
                        <a:latin typeface="Times New Roman" pitchFamily="18" charset="0"/>
                        <a:ea typeface="Cambria Math" panose="02040503050406030204" pitchFamily="18" charset="0"/>
                        <a:cs typeface="Times New Roman" pitchFamily="18" charset="0"/>
                      </a:rPr>
                      <m:t>∆</m:t>
                    </m:r>
                    <m:r>
                      <m:rPr>
                        <m:nor/>
                      </m:rPr>
                      <a:rPr lang="en-US" sz="2800" i="1">
                        <a:solidFill>
                          <a:schemeClr val="bg1"/>
                        </a:solidFill>
                        <a:latin typeface="Times New Roman" pitchFamily="18" charset="0"/>
                        <a:ea typeface="Cambria Math" panose="02040503050406030204" pitchFamily="18" charset="0"/>
                        <a:cs typeface="Times New Roman" pitchFamily="18" charset="0"/>
                      </a:rPr>
                      <m:t>ONH</m:t>
                    </m:r>
                  </m:oMath>
                </a14:m>
                <a:r>
                  <a:rPr lang="en-US" sz="2800" dirty="0">
                    <a:solidFill>
                      <a:schemeClr val="bg1"/>
                    </a:solidFill>
                    <a:latin typeface="Times New Roman" panose="02020603050405020304" pitchFamily="18" charset="0"/>
                    <a:cs typeface="Times New Roman" panose="02020603050405020304" pitchFamily="18" charset="0"/>
                  </a:rPr>
                  <a:t> (c-g-c)</a:t>
                </a:r>
              </a:p>
              <a:p>
                <a:r>
                  <a:rPr lang="en-US" sz="2800" dirty="0" err="1">
                    <a:solidFill>
                      <a:schemeClr val="bg1"/>
                    </a:solidFill>
                    <a:latin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cs typeface="Times New Roman" panose="02020603050405020304" pitchFamily="18" charset="0"/>
                  </a:rPr>
                  <a:t> ra </a:t>
                </a:r>
                <a14:m>
                  <m:oMath xmlns:m="http://schemas.openxmlformats.org/officeDocument/2006/math">
                    <m:r>
                      <m:rPr>
                        <m:nor/>
                      </m:rPr>
                      <a:rPr lang="en-US" sz="2800" b="0" i="1" smtClean="0">
                        <a:solidFill>
                          <a:schemeClr val="bg1"/>
                        </a:solidFill>
                        <a:latin typeface="Times New Roman" pitchFamily="18" charset="0"/>
                        <a:cs typeface="Times New Roman" pitchFamily="18" charset="0"/>
                      </a:rPr>
                      <m:t>OM</m:t>
                    </m:r>
                    <m:r>
                      <m:rPr>
                        <m:nor/>
                      </m:rPr>
                      <a:rPr lang="en-US" sz="2800" b="0" i="1" smtClean="0">
                        <a:solidFill>
                          <a:schemeClr val="bg1"/>
                        </a:solidFill>
                        <a:latin typeface="Times New Roman" pitchFamily="18" charset="0"/>
                        <a:cs typeface="Times New Roman" pitchFamily="18" charset="0"/>
                      </a:rPr>
                      <m:t>=</m:t>
                    </m:r>
                    <m:r>
                      <m:rPr>
                        <m:nor/>
                      </m:rPr>
                      <a:rPr lang="en-US" sz="2800" b="0" i="1" smtClean="0">
                        <a:solidFill>
                          <a:schemeClr val="bg1"/>
                        </a:solidFill>
                        <a:latin typeface="Times New Roman" pitchFamily="18" charset="0"/>
                        <a:cs typeface="Times New Roman" pitchFamily="18" charset="0"/>
                      </a:rPr>
                      <m:t>ON</m:t>
                    </m:r>
                  </m:oMath>
                </a14:m>
                <a:r>
                  <a:rPr lang="en-US" sz="2800"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(2 </a:t>
                </a:r>
                <a:r>
                  <a:rPr lang="en-US" sz="2800" dirty="0" err="1">
                    <a:solidFill>
                      <a:schemeClr val="bg1"/>
                    </a:solidFill>
                    <a:latin typeface="Times New Roman" panose="02020603050405020304" pitchFamily="18" charset="0"/>
                    <a:cs typeface="Times New Roman" panose="02020603050405020304" pitchFamily="18" charset="0"/>
                  </a:rPr>
                  <a:t>cạnh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Vì</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 </a:t>
                </a:r>
                <a14:m>
                  <m:oMath xmlns:m="http://schemas.openxmlformats.org/officeDocument/2006/math">
                    <m:r>
                      <m:rPr>
                        <m:nor/>
                      </m:rPr>
                      <a:rPr lang="en-US" sz="280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N</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smtClean="0">
                        <a:solidFill>
                          <a:schemeClr val="bg1"/>
                        </a:solidFill>
                        <a:latin typeface="Times New Roman" pitchFamily="18" charset="0"/>
                        <a:ea typeface="Times New Roman" panose="02020603050405020304" pitchFamily="18" charset="0"/>
                        <a:cs typeface="Times New Roman" pitchFamily="18" charset="0"/>
                      </a:rPr>
                      <m:t>R</m:t>
                    </m:r>
                  </m:oMath>
                </a14:m>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cs typeface="Times New Roman" pitchFamily="18" charset="0"/>
                      </a:rPr>
                      <m:t>N</m:t>
                    </m:r>
                  </m:oMath>
                </a14:m>
                <a:r>
                  <a:rPr lang="en-US" sz="2800" dirty="0">
                    <a:solidFill>
                      <a:schemeClr val="bg1"/>
                    </a:solidFill>
                    <a:latin typeface="Times New Roman" panose="02020603050405020304" pitchFamily="18" charset="0"/>
                    <a:cs typeface="Times New Roman" panose="02020603050405020304" pitchFamily="18" charset="0"/>
                  </a:rPr>
                  <a:t> thuộc </a:t>
                </a:r>
                <a14:m>
                  <m:oMath xmlns:m="http://schemas.openxmlformats.org/officeDocument/2006/math">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r>
                      <m:rPr>
                        <m:nor/>
                      </m:rPr>
                      <a:rPr lang="en-US" sz="2800" i="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i="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18" name="Hình chữ nhật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63DA1F1-1997-4B6C-BE76-A5C39959723E}"/>
                  </a:ext>
                </a:extLst>
              </p:cNvPr>
              <p:cNvSpPr>
                <a:spLocks noRot="1" noChangeAspect="1" noMove="1" noResize="1" noEditPoints="1" noAdjustHandles="1" noChangeArrowheads="1" noChangeShapeType="1" noTextEdit="1"/>
              </p:cNvSpPr>
              <p:nvPr/>
            </p:nvSpPr>
            <p:spPr>
              <a:xfrm>
                <a:off x="370330" y="1128520"/>
                <a:ext cx="5352747" cy="4076372"/>
              </a:xfrm>
              <a:prstGeom prst="rect">
                <a:avLst/>
              </a:prstGeom>
              <a:blipFill>
                <a:blip r:embed="rId6"/>
                <a:stretch>
                  <a:fillRect l="-2392" t="-1495" r="-911" b="-1046"/>
                </a:stretch>
              </a:blipFill>
            </p:spPr>
            <p:txBody>
              <a:bodyPr/>
              <a:lstStyle/>
              <a:p>
                <a:r>
                  <a:rPr lang="en-US">
                    <a:noFill/>
                  </a:rPr>
                  <a:t> </a:t>
                </a:r>
              </a:p>
            </p:txBody>
          </p:sp>
        </mc:Fallback>
      </mc:AlternateContent>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4AB2362-9038-42F4-A68B-CCBBB0946924}"/>
              </a:ext>
            </a:extLst>
          </p:cNvPr>
          <p:cNvPicPr>
            <a:picLocks noChangeAspect="1"/>
          </p:cNvPicPr>
          <p:nvPr/>
        </p:nvPicPr>
        <p:blipFill>
          <a:blip r:embed="rId7"/>
          <a:stretch>
            <a:fillRect/>
          </a:stretch>
        </p:blipFill>
        <p:spPr>
          <a:xfrm>
            <a:off x="4933267" y="825094"/>
            <a:ext cx="3688400" cy="3493311"/>
          </a:xfrm>
          <a:prstGeom prst="rect">
            <a:avLst/>
          </a:prstGeom>
        </p:spPr>
      </p:pic>
    </p:spTree>
    <p:extLst>
      <p:ext uri="{BB962C8B-B14F-4D97-AF65-F5344CB8AC3E}">
        <p14:creationId xmlns:p14="http://schemas.microsoft.com/office/powerpoint/2010/main" val="147568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fade">
                                      <p:cBhvr>
                                        <p:cTn id="37" dur="500"/>
                                        <p:tgtEl>
                                          <p:spTgt spid="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xEl>
                                              <p:pRg st="7" end="7"/>
                                            </p:txEl>
                                          </p:spTgt>
                                        </p:tgtEl>
                                        <p:attrNameLst>
                                          <p:attrName>style.visibility</p:attrName>
                                        </p:attrNameLst>
                                      </p:cBhvr>
                                      <p:to>
                                        <p:strVal val="visible"/>
                                      </p:to>
                                    </p:set>
                                    <p:animEffect transition="in" filter="fade">
                                      <p:cBhvr>
                                        <p:cTn id="42" dur="500"/>
                                        <p:tgtEl>
                                          <p:spTgt spid="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animEffect transition="in" filter="fade">
                                      <p:cBhvr>
                                        <p:cTn id="47"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ình chữ nhật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C8ADF6-1CC9-4BB6-9725-654225D70CAE}"/>
              </a:ext>
            </a:extLst>
          </p:cNvPr>
          <p:cNvSpPr/>
          <p:nvPr/>
        </p:nvSpPr>
        <p:spPr>
          <a:xfrm>
            <a:off x="-45744" y="133350"/>
            <a:ext cx="5877506" cy="658642"/>
          </a:xfrm>
          <a:prstGeom prst="rect">
            <a:avLst/>
          </a:prstGeom>
        </p:spPr>
        <p:txBody>
          <a:bodyPr wrap="none">
            <a:spAutoFit/>
          </a:bodyPr>
          <a:lstStyle/>
          <a:p>
            <a:pPr algn="just">
              <a:lnSpc>
                <a:spcPct val="115000"/>
              </a:lnSpc>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D1388A9-F9F0-4B24-9560-F4DE4C07DB80}"/>
              </a:ext>
            </a:extLst>
          </p:cNvPr>
          <p:cNvSpPr/>
          <p:nvPr/>
        </p:nvSpPr>
        <p:spPr>
          <a:xfrm>
            <a:off x="152400" y="795314"/>
            <a:ext cx="5301150" cy="2569934"/>
          </a:xfrm>
          <a:prstGeom prst="rect">
            <a:avLst/>
          </a:prstGeom>
        </p:spPr>
        <p:txBody>
          <a:bodyPr wrap="square">
            <a:spAutoFit/>
          </a:bodyPr>
          <a:lstStyle/>
          <a:p>
            <a:pPr algn="just">
              <a:lnSpc>
                <a:spcPct val="115000"/>
              </a:lnSpc>
            </a:pP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95)</a:t>
            </a:r>
            <a:endParaRPr lang="en-US" sz="2800" dirty="0">
              <a:solidFill>
                <a:srgbClr val="FFC000"/>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tùy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461E11E-57B3-46F3-9A3D-989F554D4FB8}"/>
              </a:ext>
            </a:extLst>
          </p:cNvPr>
          <p:cNvSpPr/>
          <p:nvPr/>
        </p:nvSpPr>
        <p:spPr>
          <a:xfrm>
            <a:off x="152400" y="3398650"/>
            <a:ext cx="8658545" cy="1578894"/>
          </a:xfrm>
          <a:prstGeom prst="rect">
            <a:avLst/>
          </a:prstGeom>
          <a:solidFill>
            <a:schemeClr val="accent6">
              <a:lumMod val="75000"/>
            </a:schemeClr>
          </a:solidFill>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D0EEF-F16E-4EB3-AFEC-47BFEBFCFA30}"/>
              </a:ext>
            </a:extLst>
          </p:cNvPr>
          <p:cNvPicPr>
            <a:picLocks noChangeAspect="1"/>
          </p:cNvPicPr>
          <p:nvPr/>
        </p:nvPicPr>
        <p:blipFill>
          <a:blip r:embed="rId3"/>
          <a:stretch>
            <a:fillRect/>
          </a:stretch>
        </p:blipFill>
        <p:spPr>
          <a:xfrm>
            <a:off x="5286056" y="-128063"/>
            <a:ext cx="3688400" cy="3493311"/>
          </a:xfrm>
          <a:prstGeom prst="rect">
            <a:avLst/>
          </a:prstGeom>
        </p:spPr>
      </p:pic>
    </p:spTree>
    <p:extLst>
      <p:ext uri="{BB962C8B-B14F-4D97-AF65-F5344CB8AC3E}">
        <p14:creationId xmlns:p14="http://schemas.microsoft.com/office/powerpoint/2010/main" val="4288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932384" y="1579539"/>
            <a:ext cx="3505200" cy="588965"/>
          </a:xfrm>
        </p:spPr>
        <p:txBody>
          <a:bodyPr>
            <a:noAutofit/>
          </a:bodyPr>
          <a:lstStyle/>
          <a:p>
            <a:pPr algn="ctr"/>
            <a:r>
              <a:rPr lang="en-US" sz="4000" b="1">
                <a:solidFill>
                  <a:srgbClr val="FFFF00"/>
                </a:solidFill>
                <a:latin typeface="Times New Roman" panose="02020603050405020304" pitchFamily="18" charset="0"/>
                <a:cs typeface="Times New Roman" panose="02020603050405020304" pitchFamily="18" charset="0"/>
              </a:rPr>
              <a:t> </a:t>
            </a:r>
            <a:br>
              <a:rPr lang="en-US" sz="4000" b="1">
                <a:solidFill>
                  <a:srgbClr val="FFFF00"/>
                </a:solidFill>
                <a:latin typeface="Times New Roman" panose="02020603050405020304" pitchFamily="18" charset="0"/>
                <a:cs typeface="Times New Roman" panose="02020603050405020304" pitchFamily="18" charset="0"/>
              </a:rPr>
            </a:br>
            <a:r>
              <a:rPr lang="en-US" sz="2900" b="1">
                <a:solidFill>
                  <a:srgbClr val="FFC000"/>
                </a:solidFill>
                <a:latin typeface="Times New Roman" panose="02020603050405020304" pitchFamily="18" charset="0"/>
                <a:cs typeface="Times New Roman" panose="02020603050405020304" pitchFamily="18" charset="0"/>
              </a:rPr>
              <a:t>LUYỆN TẬP</a:t>
            </a:r>
            <a:br>
              <a:rPr lang="en-US" sz="2900" b="1">
                <a:solidFill>
                  <a:srgbClr val="FFC000"/>
                </a:solidFill>
                <a:latin typeface="Times New Roman" panose="02020603050405020304" pitchFamily="18" charset="0"/>
                <a:cs typeface="Times New Roman" panose="02020603050405020304" pitchFamily="18" charset="0"/>
              </a:rPr>
            </a:br>
            <a:endParaRPr lang="en-US" sz="4000" b="1" dirty="0">
              <a:solidFill>
                <a:srgbClr val="FFFF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511865" y="2228130"/>
            <a:ext cx="4399399"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1802654"/>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C2BB5C4-D354-48FF-8AC5-911B16D42EE6}"/>
              </a:ext>
            </a:extLst>
          </p:cNvPr>
          <p:cNvSpPr/>
          <p:nvPr/>
        </p:nvSpPr>
        <p:spPr>
          <a:xfrm>
            <a:off x="382835" y="2287757"/>
            <a:ext cx="4604298" cy="2034660"/>
          </a:xfrm>
          <a:prstGeom prst="rect">
            <a:avLst/>
          </a:prstGeom>
        </p:spPr>
        <p:txBody>
          <a:bodyPr wrap="square">
            <a:spAutoFit/>
          </a:bodyPr>
          <a:lstStyle/>
          <a:p>
            <a:pPr algn="just">
              <a:lnSpc>
                <a:spcPct val="115000"/>
              </a:lnSpc>
            </a:pPr>
            <a:r>
              <a:rPr lang="vi-VN"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ủng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dây</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spc="-3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2800" spc="-30" dirty="0">
              <a:solidFill>
                <a:schemeClr val="bg1"/>
              </a:solidFill>
              <a:latin typeface="Times New Roman" panose="02020603050405020304" pitchFamily="18" charset="0"/>
              <a:ea typeface="Times New Roman" panose="02020603050405020304" pitchFamily="18" charset="0"/>
            </a:endParaRPr>
          </a:p>
        </p:txBody>
      </p:sp>
      <p:sp>
        <p:nvSpPr>
          <p:cNvPr id="10"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D6625D-B498-4CF8-B7B8-6D4F17EF8364}"/>
              </a:ext>
            </a:extLst>
          </p:cNvPr>
          <p:cNvSpPr txBox="1">
            <a:spLocks/>
          </p:cNvSpPr>
          <p:nvPr/>
        </p:nvSpPr>
        <p:spPr>
          <a:xfrm>
            <a:off x="76200" y="0"/>
            <a:ext cx="9067800" cy="12908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ĐƯỜNG TRÒN. VỊ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TRÍ TƯƠNG ĐỐI GIỮA HAI ĐƯỜNG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TRÒN  (</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5F740BD-60D8-44DA-AC90-F13ACB0B4261}"/>
              </a:ext>
            </a:extLst>
          </p:cNvPr>
          <p:cNvSpPr/>
          <p:nvPr/>
        </p:nvSpPr>
        <p:spPr>
          <a:xfrm>
            <a:off x="152400" y="361950"/>
            <a:ext cx="9144000" cy="613245"/>
          </a:xfrm>
          <a:prstGeom prst="rect">
            <a:avLst/>
          </a:prstGeom>
        </p:spPr>
        <p:txBody>
          <a:bodyPr wrap="square">
            <a:spAutoFit/>
          </a:bodyPr>
          <a:lstStyle/>
          <a:p>
            <a:pPr algn="just">
              <a:lnSpc>
                <a:spcPct val="115000"/>
              </a:lnSpc>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3" name="Hình chữ nhậ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4CF4E9-3375-4013-A6F4-B71EB1FBB5BB}"/>
              </a:ext>
            </a:extLst>
          </p:cNvPr>
          <p:cNvSpPr/>
          <p:nvPr/>
        </p:nvSpPr>
        <p:spPr>
          <a:xfrm>
            <a:off x="533400" y="1352550"/>
            <a:ext cx="8077200" cy="2074414"/>
          </a:xfrm>
          <a:prstGeom prst="rect">
            <a:avLst/>
          </a:prstGeom>
        </p:spPr>
        <p:txBody>
          <a:bodyPr wrap="square">
            <a:spAutoFit/>
          </a:bodyPr>
          <a:lstStyle/>
          <a:p>
            <a:pPr algn="just">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Ph</a:t>
            </a:r>
            <a:r>
              <a:rPr lang="vi-VN"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ơng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81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97BDED-5BBA-4FA9-A049-54FC5D7C5BDD}"/>
              </a:ext>
            </a:extLst>
          </p:cNvPr>
          <p:cNvSpPr/>
          <p:nvPr/>
        </p:nvSpPr>
        <p:spPr>
          <a:xfrm>
            <a:off x="152399" y="438150"/>
            <a:ext cx="7620000" cy="1578894"/>
          </a:xfrm>
          <a:prstGeom prst="rect">
            <a:avLst/>
          </a:prstGeom>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(SGK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96)</a:t>
            </a:r>
          </a:p>
          <a:p>
            <a:pPr algn="just">
              <a:lnSpc>
                <a:spcPct val="115000"/>
              </a:lnSpc>
            </a:pP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tờ</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grpSp>
        <p:nvGrpSpPr>
          <p:cNvPr id="7" name="Nhóm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E51771E-7F8E-4471-AC3D-44AAD80CE5D0}"/>
              </a:ext>
            </a:extLst>
          </p:cNvPr>
          <p:cNvGrpSpPr/>
          <p:nvPr/>
        </p:nvGrpSpPr>
        <p:grpSpPr>
          <a:xfrm>
            <a:off x="7267514" y="2724150"/>
            <a:ext cx="1009771" cy="1150652"/>
            <a:chOff x="8134229" y="143815"/>
            <a:chExt cx="1009771" cy="1150652"/>
          </a:xfrm>
        </p:grpSpPr>
        <p:pic>
          <p:nvPicPr>
            <p:cNvPr id="8" name="Picture 7" descr="Background pattern&#10;&#10;Description automatically generated">
              <a:extLst>
                <a:ext uri="{FF2B5EF4-FFF2-40B4-BE49-F238E27FC236}">
                  <a16:creationId xmlns:a16="http://schemas.microsoft.com/office/drawing/2014/main" id="{61CDB92A-1FFE-40ED-89C3-2C94E1D5078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8134229" y="143815"/>
              <a:ext cx="1009771" cy="11506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12">
              <a:extLst>
                <a:ext uri="{FF2B5EF4-FFF2-40B4-BE49-F238E27FC236}">
                  <a16:creationId xmlns:a16="http://schemas.microsoft.com/office/drawing/2014/main" id="{D6143D03-9C45-4A33-B370-FB8DDEBB5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134229" y="230131"/>
              <a:ext cx="957222" cy="957222"/>
            </a:xfrm>
            <a:prstGeom prst="rect">
              <a:avLst/>
            </a:prstGeom>
          </p:spPr>
        </p:pic>
      </p:grpSp>
    </p:spTree>
    <p:extLst>
      <p:ext uri="{BB962C8B-B14F-4D97-AF65-F5344CB8AC3E}">
        <p14:creationId xmlns:p14="http://schemas.microsoft.com/office/powerpoint/2010/main" val="3990055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3677F0-B819-43AD-8D7E-E7767CC3F848}"/>
              </a:ext>
            </a:extLst>
          </p:cNvPr>
          <p:cNvSpPr txBox="1"/>
          <p:nvPr/>
        </p:nvSpPr>
        <p:spPr>
          <a:xfrm>
            <a:off x="3771900" y="487713"/>
            <a:ext cx="1371600" cy="584775"/>
          </a:xfrm>
          <a:prstGeom prst="rect">
            <a:avLst/>
          </a:prstGeom>
          <a:noFill/>
        </p:spPr>
        <p:txBody>
          <a:bodyPr wrap="square" rtlCol="0">
            <a:spAutoFit/>
          </a:bodyPr>
          <a:lstStyle/>
          <a:p>
            <a:pPr algn="ctr"/>
            <a:r>
              <a:rPr lang="nl-NL" sz="32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i="1" dirty="0">
              <a:solidFill>
                <a:srgbClr val="FFC000"/>
              </a:solidFill>
              <a:latin typeface="Times New Roman" panose="02020603050405020304" pitchFamily="18" charset="0"/>
              <a:cs typeface="Times New Roman" panose="02020603050405020304" pitchFamily="18" charset="0"/>
            </a:endParaRPr>
          </a:p>
        </p:txBody>
      </p:sp>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97BDED-5BBA-4FA9-A049-54FC5D7C5BDD}"/>
              </a:ext>
            </a:extLst>
          </p:cNvPr>
          <p:cNvSpPr/>
          <p:nvPr/>
        </p:nvSpPr>
        <p:spPr>
          <a:xfrm>
            <a:off x="0" y="35821"/>
            <a:ext cx="7620000" cy="548099"/>
          </a:xfrm>
          <a:prstGeom prst="rect">
            <a:avLst/>
          </a:prstGeom>
        </p:spPr>
        <p:txBody>
          <a:bodyPr wrap="square">
            <a:spAutoFit/>
          </a:bodyPr>
          <a:lstStyle/>
          <a:p>
            <a:pPr algn="just">
              <a:lnSpc>
                <a:spcPct val="115000"/>
              </a:lnSpc>
            </a:pP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3 (SGK </a:t>
            </a:r>
            <a:r>
              <a:rPr lang="en-US" sz="2800" b="1" dirty="0" err="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96)</a:t>
            </a:r>
            <a:endPar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ABC8BEB-7189-4387-A8F1-6D0815AB462E}"/>
              </a:ext>
            </a:extLst>
          </p:cNvPr>
          <p:cNvSpPr/>
          <p:nvPr/>
        </p:nvSpPr>
        <p:spPr>
          <a:xfrm>
            <a:off x="19446" y="895350"/>
            <a:ext cx="8627684" cy="4401205"/>
          </a:xfrm>
          <a:prstGeom prst="rect">
            <a:avLst/>
          </a:prstGeom>
        </p:spPr>
        <p:txBody>
          <a:bodyPr wrap="square">
            <a:spAutoFit/>
          </a:bodyPr>
          <a:lstStyle/>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Vì</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có</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đối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xứng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tâm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tờ</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giấy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xác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định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được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Bạn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Hoa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cần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tờ</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giấy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đôi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thành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nửa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trùng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khít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lên</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nhau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tạo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thành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thứ</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nhất</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Lặp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như</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vậy</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với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khác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để</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được</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kính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thứ</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hai</a:t>
            </a:r>
            <a:r>
              <a:rPr lang="en-US" sz="2800" dirty="0">
                <a:solidFill>
                  <a:prstClr val="white"/>
                </a:solidFill>
                <a:latin typeface="Times New Roman" panose="02020603050405020304" pitchFamily="18" charset="0"/>
                <a:ea typeface="Times New Roman" panose="02020603050405020304" pitchFamily="18" charset="0"/>
              </a:rPr>
              <a:t>. </a:t>
            </a:r>
          </a:p>
          <a:p>
            <a:pPr algn="just"/>
            <a:r>
              <a:rPr lang="en-US" sz="2800" dirty="0">
                <a:solidFill>
                  <a:prstClr val="white"/>
                </a:solidFill>
                <a:latin typeface="Times New Roman" panose="02020603050405020304" pitchFamily="18" charset="0"/>
                <a:ea typeface="Times New Roman" panose="02020603050405020304" pitchFamily="18" charset="0"/>
              </a:rPr>
              <a:t>- Hai </a:t>
            </a:r>
            <a:r>
              <a:rPr lang="en-US" sz="2800" dirty="0" err="1">
                <a:solidFill>
                  <a:prstClr val="white"/>
                </a:solidFill>
                <a:latin typeface="Times New Roman" panose="02020603050405020304" pitchFamily="18" charset="0"/>
                <a:ea typeface="Times New Roman" panose="02020603050405020304" pitchFamily="18" charset="0"/>
              </a:rPr>
              <a:t>nếp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gấp</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sẽ</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giao</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nhau</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tại</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một</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điểm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chính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là</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tâm</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hình</a:t>
            </a:r>
            <a:r>
              <a:rPr lang="en-US" sz="2800" dirty="0">
                <a:solidFill>
                  <a:prstClr val="white"/>
                </a:solidFill>
                <a:latin typeface="Times New Roman" panose="02020603050405020304" pitchFamily="18" charset="0"/>
                <a:ea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rPr>
              <a:t>.</a:t>
            </a:r>
            <a:endParaRPr lang="en-US" sz="2800" dirty="0">
              <a:solidFill>
                <a:prstClr val="white"/>
              </a:solidFill>
            </a:endParaRPr>
          </a:p>
        </p:txBody>
      </p:sp>
      <p:grpSp>
        <p:nvGrpSpPr>
          <p:cNvPr id="7" name="Nhóm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E51771E-7F8E-4471-AC3D-44AAD80CE5D0}"/>
              </a:ext>
            </a:extLst>
          </p:cNvPr>
          <p:cNvGrpSpPr/>
          <p:nvPr/>
        </p:nvGrpSpPr>
        <p:grpSpPr>
          <a:xfrm>
            <a:off x="8134229" y="143815"/>
            <a:ext cx="1009771" cy="1150652"/>
            <a:chOff x="8134229" y="143815"/>
            <a:chExt cx="1009771" cy="1150652"/>
          </a:xfrm>
        </p:grpSpPr>
        <p:pic>
          <p:nvPicPr>
            <p:cNvPr id="8" name="Picture 7" descr="Background pattern&#10;&#10;Description automatically generated">
              <a:extLst>
                <a:ext uri="{FF2B5EF4-FFF2-40B4-BE49-F238E27FC236}">
                  <a16:creationId xmlns:a16="http://schemas.microsoft.com/office/drawing/2014/main" id="{61CDB92A-1FFE-40ED-89C3-2C94E1D50781}"/>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6012" r="14448" b="2"/>
            <a:stretch/>
          </p:blipFill>
          <p:spPr>
            <a:xfrm>
              <a:off x="8134229" y="143815"/>
              <a:ext cx="1009771" cy="115065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12">
              <a:extLst>
                <a:ext uri="{FF2B5EF4-FFF2-40B4-BE49-F238E27FC236}">
                  <a16:creationId xmlns:a16="http://schemas.microsoft.com/office/drawing/2014/main" id="{D6143D03-9C45-4A33-B370-FB8DDEBB52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134229" y="230131"/>
              <a:ext cx="957222" cy="957222"/>
            </a:xfrm>
            <a:prstGeom prst="rect">
              <a:avLst/>
            </a:prstGeom>
          </p:spPr>
        </p:pic>
      </p:grpSp>
    </p:spTree>
    <p:extLst>
      <p:ext uri="{BB962C8B-B14F-4D97-AF65-F5344CB8AC3E}">
        <p14:creationId xmlns:p14="http://schemas.microsoft.com/office/powerpoint/2010/main" val="30816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6272" y="-170745"/>
            <a:ext cx="3123726" cy="137886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137591" y="1888532"/>
            <a:ext cx="1841590" cy="2090640"/>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2782386" y="1224700"/>
            <a:ext cx="3237413" cy="3237413"/>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5824504" y="1888532"/>
            <a:ext cx="1841591" cy="209852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3727" y="1474182"/>
            <a:ext cx="2452990" cy="2452990"/>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5734898" y="2054132"/>
            <a:ext cx="1745754" cy="1745754"/>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7353" y="2121047"/>
            <a:ext cx="1444717" cy="1444717"/>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1290217" y="889528"/>
            <a:ext cx="2112244" cy="1444717"/>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300222" y="497456"/>
            <a:ext cx="2102047" cy="1437743"/>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6516788" y="814034"/>
            <a:ext cx="2102047" cy="1338067"/>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9829" y="243936"/>
            <a:ext cx="2822089" cy="640556"/>
          </a:xfrm>
        </p:spPr>
        <p:txBody>
          <a:bodyPr>
            <a:noAutofit/>
          </a:bodyPr>
          <a:lstStyle/>
          <a:p>
            <a:r>
              <a:rPr lang="en-US" sz="2800" b="1" dirty="0">
                <a:solidFill>
                  <a:schemeClr val="bg1"/>
                </a:solidFill>
                <a:latin typeface="Times New Roman" panose="02020603050405020304" pitchFamily="18" charset="0"/>
                <a:cs typeface="Times New Roman" panose="02020603050405020304" pitchFamily="18" charset="0"/>
              </a:rPr>
              <a:t>B. CHÚ THÍCH</a:t>
            </a:r>
            <a:endParaRPr lang="en-US" sz="2800" dirty="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97B899-CEED-499D-AD97-C17AF2369312}"/>
              </a:ext>
            </a:extLst>
          </p:cNvPr>
          <p:cNvSpPr/>
          <p:nvPr/>
        </p:nvSpPr>
        <p:spPr>
          <a:xfrm>
            <a:off x="304800" y="438150"/>
            <a:ext cx="8153400" cy="613245"/>
          </a:xfrm>
          <a:prstGeom prst="rect">
            <a:avLst/>
          </a:prstGeom>
        </p:spPr>
        <p:txBody>
          <a:bodyPr wrap="square">
            <a:spAutoFit/>
          </a:bodyPr>
          <a:lstStyle/>
          <a:p>
            <a:pPr algn="just">
              <a:lnSpc>
                <a:spcPct val="115000"/>
              </a:lnSpc>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đ</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ờng</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endParaRPr lang="en-US" sz="3200" b="1" dirty="0">
              <a:solidFill>
                <a:srgbClr val="FFFF00"/>
              </a:solidFill>
              <a:latin typeface="Times New Roman" panose="02020603050405020304" pitchFamily="18" charset="0"/>
              <a:ea typeface="Times New Roman" panose="02020603050405020304" pitchFamily="18" charset="0"/>
            </a:endParaRPr>
          </a:p>
        </p:txBody>
      </p:sp>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E50B91A-B6BC-4616-A32B-3EDDEF14AD72}"/>
              </a:ext>
            </a:extLst>
          </p:cNvPr>
          <p:cNvSpPr/>
          <p:nvPr/>
        </p:nvSpPr>
        <p:spPr>
          <a:xfrm>
            <a:off x="546538" y="1581150"/>
            <a:ext cx="8445062" cy="1384995"/>
          </a:xfrm>
          <a:prstGeom prst="rect">
            <a:avLst/>
          </a:prstGeom>
        </p:spPr>
        <p:txBody>
          <a:bodyPr wrap="square">
            <a:spAutoFit/>
          </a:bodyPr>
          <a:lstStyle/>
          <a:p>
            <a:r>
              <a:rPr lang="en-US" sz="2800" b="1" dirty="0">
                <a:solidFill>
                  <a:srgbClr val="FFC000"/>
                </a:solidFill>
                <a:latin typeface="Times New Roman" panose="02020603050405020304" pitchFamily="18" charset="0"/>
                <a:ea typeface="Times New Roman" panose="02020603050405020304" pitchFamily="18" charset="0"/>
              </a:rPr>
              <a:t>Ph</a:t>
            </a:r>
            <a:r>
              <a:rPr lang="vi-VN" sz="2800" b="1" dirty="0">
                <a:solidFill>
                  <a:srgbClr val="FFC000"/>
                </a:solidFill>
                <a:latin typeface="Times New Roman" panose="02020603050405020304" pitchFamily="18" charset="0"/>
                <a:ea typeface="Times New Roman" panose="02020603050405020304" pitchFamily="18" charset="0"/>
              </a:rPr>
              <a:t>ư</a:t>
            </a:r>
            <a:r>
              <a:rPr lang="en-US" sz="2800" b="1" dirty="0" err="1">
                <a:solidFill>
                  <a:srgbClr val="FFC000"/>
                </a:solidFill>
                <a:latin typeface="Times New Roman" panose="02020603050405020304" pitchFamily="18" charset="0"/>
                <a:ea typeface="Times New Roman" panose="02020603050405020304" pitchFamily="18" charset="0"/>
              </a:rPr>
              <a:t>ơng</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pháp</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giải</a:t>
            </a:r>
            <a:r>
              <a:rPr lang="en-US" sz="2800" b="1" dirty="0">
                <a:solidFill>
                  <a:srgbClr val="FFC000"/>
                </a:solidFill>
                <a:latin typeface="Times New Roman" panose="02020603050405020304" pitchFamily="18" charset="0"/>
                <a:ea typeface="Times New Roman" panose="02020603050405020304" pitchFamily="18" charset="0"/>
              </a:rPr>
              <a:t>:</a:t>
            </a:r>
          </a:p>
          <a:p>
            <a:r>
              <a:rPr lang="en-US" sz="2800" dirty="0" err="1">
                <a:solidFill>
                  <a:schemeClr val="bg1"/>
                </a:solidFill>
                <a:latin typeface="Times New Roman" panose="02020603050405020304" pitchFamily="18" charset="0"/>
                <a:ea typeface="Times New Roman" panose="02020603050405020304" pitchFamily="18" charset="0"/>
              </a:rPr>
              <a:t>Vận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tâm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bán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kính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dây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rPr>
              <a:t> BT</a:t>
            </a:r>
            <a:endParaRPr lang="en-US" sz="2800" dirty="0">
              <a:solidFill>
                <a:schemeClr val="bg1"/>
              </a:solidFill>
            </a:endParaRPr>
          </a:p>
        </p:txBody>
      </p:sp>
    </p:spTree>
    <p:extLst>
      <p:ext uri="{BB962C8B-B14F-4D97-AF65-F5344CB8AC3E}">
        <p14:creationId xmlns:p14="http://schemas.microsoft.com/office/powerpoint/2010/main" val="33521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228600" y="9974"/>
                <a:ext cx="8059856" cy="2074414"/>
              </a:xfrm>
              <a:prstGeom prst="rect">
                <a:avLst/>
              </a:prstGeom>
            </p:spPr>
            <p:txBody>
              <a:bodyPr wrap="square">
                <a:spAutoFit/>
              </a:bodyPr>
              <a:lstStyle/>
              <a:p>
                <a:pPr>
                  <a:lnSpc>
                    <a:spcPct val="115000"/>
                  </a:lnSpc>
                </a:pPr>
                <a:r>
                  <a:rPr lang="en-US" sz="26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100):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trung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trực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MN</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thuộc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a</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đ</a:t>
                </a:r>
                <a:r>
                  <a:rPr lang="vi-VN" sz="2800" dirty="0">
                    <a:solidFill>
                      <a:schemeClr val="bg1"/>
                    </a:solidFill>
                    <a:latin typeface="Times New Roman" panose="02020603050405020304" pitchFamily="18" charset="0"/>
                    <a:ea typeface="Times New Roman" panose="02020603050405020304" pitchFamily="18" charset="0"/>
                    <a:cs typeface="Times New Roman" pitchFamily="18" charset="0"/>
                  </a:rPr>
                  <a:t>ư</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tâm</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bán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kính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1">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1" smtClean="0">
                        <a:solidFill>
                          <a:schemeClr val="bg1"/>
                        </a:solidFill>
                        <a:latin typeface="Times New Roman" pitchFamily="18" charset="0"/>
                        <a:ea typeface="Times New Roman" panose="02020603050405020304" pitchFamily="18" charset="0"/>
                        <a:cs typeface="Times New Roman" pitchFamily="18" charset="0"/>
                      </a:rPr>
                      <m:t>M</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itchFamily="18" charset="0"/>
                </a:endParaRPr>
              </a:p>
              <a:p>
                <a:pPr marL="514350" indent="-514350">
                  <a:lnSpc>
                    <a:spcPct val="115000"/>
                  </a:lnSpc>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Chứng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1">
                        <a:solidFill>
                          <a:schemeClr val="bg1"/>
                        </a:solidFill>
                        <a:latin typeface="Times New Roman" pitchFamily="18" charset="0"/>
                        <a:ea typeface="Times New Roman" panose="02020603050405020304" pitchFamily="18" charset="0"/>
                        <a:cs typeface="Times New Roman" pitchFamily="18" charset="0"/>
                      </a:rPr>
                      <m:t>N</m:t>
                    </m:r>
                  </m:oMath>
                </a14:m>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itchFamily="18" charset="0"/>
                  </a:rPr>
                  <a:t> </a:t>
                </a:r>
                <a14:m>
                  <m:oMath xmlns:m="http://schemas.openxmlformats.org/officeDocument/2006/math">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O</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R</m:t>
                    </m:r>
                    <m:r>
                      <m:rPr>
                        <m:nor/>
                      </m:rPr>
                      <a:rPr lang="en-US" sz="2800" b="0" i="0" smtClean="0">
                        <a:solidFill>
                          <a:schemeClr val="bg1"/>
                        </a:solidFill>
                        <a:latin typeface="Times New Roman" pitchFamily="18" charset="0"/>
                        <a:ea typeface="Times New Roman" panose="02020603050405020304" pitchFamily="18" charset="0"/>
                        <a:cs typeface="Times New Roman"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itchFamily="18" charset="0"/>
                </a:endParaRPr>
              </a:p>
            </p:txBody>
          </p:sp>
        </mc:Choice>
        <mc:Fallback>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a:spLocks noRot="1" noChangeAspect="1" noMove="1" noResize="1" noEditPoints="1" noAdjustHandles="1" noChangeArrowheads="1" noChangeShapeType="1" noTextEdit="1"/>
              </p:cNvSpPr>
              <p:nvPr/>
            </p:nvSpPr>
            <p:spPr>
              <a:xfrm>
                <a:off x="228600" y="9974"/>
                <a:ext cx="8059856" cy="2074414"/>
              </a:xfrm>
              <a:prstGeom prst="rect">
                <a:avLst/>
              </a:prstGeom>
              <a:blipFill>
                <a:blip r:embed="rId4"/>
                <a:stretch>
                  <a:fillRect l="-1589" t="-2059" b="-5588"/>
                </a:stretch>
              </a:blipFill>
            </p:spPr>
            <p:txBody>
              <a:bodyPr/>
              <a:lstStyle/>
              <a:p>
                <a:r>
                  <a:rPr lang="en-US">
                    <a:noFill/>
                  </a:rPr>
                  <a:t> </a:t>
                </a:r>
              </a:p>
            </p:txBody>
          </p:sp>
        </mc:Fallback>
      </mc:AlternateContent>
      <p:grpSp>
        <p:nvGrpSpPr>
          <p:cNvPr id="8" name="Nhóm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9A81A31-79E9-401D-AA29-A443622522B9}"/>
              </a:ext>
            </a:extLst>
          </p:cNvPr>
          <p:cNvGrpSpPr/>
          <p:nvPr/>
        </p:nvGrpSpPr>
        <p:grpSpPr>
          <a:xfrm>
            <a:off x="358471" y="3093264"/>
            <a:ext cx="1676399" cy="1610510"/>
            <a:chOff x="6037943" y="888532"/>
            <a:chExt cx="1179410" cy="1179410"/>
          </a:xfrm>
        </p:grpSpPr>
        <p:pic>
          <p:nvPicPr>
            <p:cNvPr id="9" name="Picture 4" descr="Background pattern&#10;&#10;Description automatically generated">
              <a:extLst>
                <a:ext uri="{FF2B5EF4-FFF2-40B4-BE49-F238E27FC236}">
                  <a16:creationId xmlns:a16="http://schemas.microsoft.com/office/drawing/2014/main" id="{F2565CDC-8A69-4DE0-9F68-D17FE761A21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6037943" y="888532"/>
              <a:ext cx="1179410" cy="11794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0" name="Picture 16" descr="A picture containing toy, doll&#10;&#10;Description automatically generated">
              <a:extLst>
                <a:ext uri="{FF2B5EF4-FFF2-40B4-BE49-F238E27FC236}">
                  <a16:creationId xmlns:a16="http://schemas.microsoft.com/office/drawing/2014/main" id="{24FCA47D-FA8A-471B-B878-8F77E6240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1013720"/>
              <a:ext cx="847153" cy="847153"/>
            </a:xfrm>
            <a:prstGeom prst="rect">
              <a:avLst/>
            </a:prstGeom>
          </p:spPr>
        </p:pic>
      </p:grpSp>
      <p:pic>
        <p:nvPicPr>
          <p:cNvPr id="13" name="Đồng hồ đếm ngược 5 phút - 5 Minutes" descr="OPL20U25GSXzBJYl68kk8uQGfFKzs7yb1M4KJWUiLk6ZEvGF+qCIPSnY57AbBFCvTWID07 2024 T9 CD 06565+K4lPs7H94VUqPe2XwIsfPRnrXQE//QTEXxb8/8N4CNc6FpgZahzpTjFhMzSA7T/nHJa11DE8Ng2TP3iAmRczFlmslSuUNOgUeb6yRvs0=">
            <a:hlinkClick r:id="" action="ppaction://media"/>
            <a:extLst>
              <a:ext uri="{FF2B5EF4-FFF2-40B4-BE49-F238E27FC236}">
                <a16:creationId xmlns:a16="http://schemas.microsoft.com/office/drawing/2014/main" id="{3C7E3CDD-E357-4734-B7AD-B7548698484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362200" y="3898519"/>
            <a:ext cx="1204133" cy="677326"/>
          </a:xfrm>
          <a:prstGeom prst="rect">
            <a:avLst/>
          </a:prstGeom>
        </p:spPr>
      </p:pic>
      <p:grpSp>
        <p:nvGrpSpPr>
          <p:cNvPr id="5" name="Group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4A8CF8-B5B8-468C-8130-F86F19060A8F}"/>
              </a:ext>
            </a:extLst>
          </p:cNvPr>
          <p:cNvGrpSpPr>
            <a:grpSpLocks/>
          </p:cNvGrpSpPr>
          <p:nvPr/>
        </p:nvGrpSpPr>
        <p:grpSpPr bwMode="auto">
          <a:xfrm>
            <a:off x="7431088" y="3967163"/>
            <a:ext cx="173038" cy="174625"/>
            <a:chOff x="4681" y="2499"/>
            <a:chExt cx="109" cy="110"/>
          </a:xfrm>
          <a:solidFill>
            <a:schemeClr val="accent2"/>
          </a:solidFill>
        </p:grpSpPr>
        <p:sp>
          <p:nvSpPr>
            <p:cNvPr id="36" name="Rectangle 5">
              <a:extLst>
                <a:ext uri="{FF2B5EF4-FFF2-40B4-BE49-F238E27FC236}">
                  <a16:creationId xmlns:a16="http://schemas.microsoft.com/office/drawing/2014/main" id="{48177EF7-9D2E-4BFE-B27F-77AA280E5A0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a:extLst>
                <a:ext uri="{FF2B5EF4-FFF2-40B4-BE49-F238E27FC236}">
                  <a16:creationId xmlns:a16="http://schemas.microsoft.com/office/drawing/2014/main" id="{78EEE022-C282-48AB-BCFD-4F204F495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 y="2500"/>
              <a:ext cx="109" cy="1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Rectangle 7">
              <a:extLst>
                <a:ext uri="{FF2B5EF4-FFF2-40B4-BE49-F238E27FC236}">
                  <a16:creationId xmlns:a16="http://schemas.microsoft.com/office/drawing/2014/main" id="{8CDABE51-C7BC-4621-A654-094AFF02DECF}"/>
                </a:ext>
              </a:extLst>
            </p:cNvPr>
            <p:cNvSpPr>
              <a:spLocks noChangeArrowheads="1"/>
            </p:cNvSpPr>
            <p:nvPr/>
          </p:nvSpPr>
          <p:spPr bwMode="auto">
            <a:xfrm>
              <a:off x="4681" y="2499"/>
              <a:ext cx="109" cy="1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4A9E6CD4-7388-4E9C-B65F-E808A31E7A20}"/>
                </a:ext>
              </a:extLst>
            </p:cNvPr>
            <p:cNvSpPr>
              <a:spLocks/>
            </p:cNvSpPr>
            <p:nvPr/>
          </p:nvSpPr>
          <p:spPr bwMode="auto">
            <a:xfrm>
              <a:off x="4681" y="2500"/>
              <a:ext cx="109" cy="109"/>
            </a:xfrm>
            <a:custGeom>
              <a:avLst/>
              <a:gdLst>
                <a:gd name="T0" fmla="*/ 0 w 109"/>
                <a:gd name="T1" fmla="*/ 0 h 109"/>
                <a:gd name="T2" fmla="*/ 109 w 109"/>
                <a:gd name="T3" fmla="*/ 0 h 109"/>
                <a:gd name="T4" fmla="*/ 109 w 109"/>
                <a:gd name="T5" fmla="*/ 109 h 109"/>
              </a:gdLst>
              <a:ahLst/>
              <a:cxnLst>
                <a:cxn ang="0">
                  <a:pos x="T0" y="T1"/>
                </a:cxn>
                <a:cxn ang="0">
                  <a:pos x="T2" y="T3"/>
                </a:cxn>
                <a:cxn ang="0">
                  <a:pos x="T4" y="T5"/>
                </a:cxn>
              </a:cxnLst>
              <a:rect l="0" t="0" r="r" b="b"/>
              <a:pathLst>
                <a:path w="109" h="109">
                  <a:moveTo>
                    <a:pt x="0" y="0"/>
                  </a:moveTo>
                  <a:lnTo>
                    <a:pt x="109" y="0"/>
                  </a:lnTo>
                  <a:lnTo>
                    <a:pt x="109" y="109"/>
                  </a:lnTo>
                </a:path>
              </a:pathLst>
            </a:custGeom>
            <a:grpFill/>
            <a:ln w="30163" cap="flat">
              <a:solidFill>
                <a:srgbClr val="40404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A70BD1B-C7CA-460E-928F-108DE1239BBA}"/>
              </a:ext>
            </a:extLst>
          </p:cNvPr>
          <p:cNvSpPr>
            <a:spLocks noChangeArrowheads="1"/>
          </p:cNvSpPr>
          <p:nvPr/>
        </p:nvSpPr>
        <p:spPr bwMode="auto">
          <a:xfrm>
            <a:off x="5972175" y="2084388"/>
            <a:ext cx="2917825" cy="2916238"/>
          </a:xfrm>
          <a:prstGeom prst="ellipse">
            <a:avLst/>
          </a:prstGeom>
          <a:noFill/>
          <a:ln w="3016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24708B-1D3B-47C4-AC45-6C1E5612670A}"/>
              </a:ext>
            </a:extLst>
          </p:cNvPr>
          <p:cNvSpPr>
            <a:spLocks noChangeShapeType="1"/>
          </p:cNvSpPr>
          <p:nvPr/>
        </p:nvSpPr>
        <p:spPr bwMode="auto">
          <a:xfrm>
            <a:off x="6100763" y="4141788"/>
            <a:ext cx="2660650" cy="0"/>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8E41A4-E739-4160-A5DB-2270D3344D78}"/>
              </a:ext>
            </a:extLst>
          </p:cNvPr>
          <p:cNvSpPr>
            <a:spLocks noChangeShapeType="1"/>
          </p:cNvSpPr>
          <p:nvPr/>
        </p:nvSpPr>
        <p:spPr bwMode="auto">
          <a:xfrm flipH="1">
            <a:off x="6100763"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862F3CD-B7BA-40AB-BB25-4BC5DCEFE380}"/>
              </a:ext>
            </a:extLst>
          </p:cNvPr>
          <p:cNvSpPr>
            <a:spLocks noChangeShapeType="1"/>
          </p:cNvSpPr>
          <p:nvPr/>
        </p:nvSpPr>
        <p:spPr bwMode="auto">
          <a:xfrm>
            <a:off x="7431088" y="3541713"/>
            <a:ext cx="1330325" cy="600075"/>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381F9A5-0389-4FB2-B7CA-DF7F5CDAC6AF}"/>
              </a:ext>
            </a:extLst>
          </p:cNvPr>
          <p:cNvSpPr>
            <a:spLocks noChangeShapeType="1"/>
          </p:cNvSpPr>
          <p:nvPr/>
        </p:nvSpPr>
        <p:spPr bwMode="auto">
          <a:xfrm flipV="1">
            <a:off x="7983538"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ECFE225-040B-49FE-8008-F2626C868097}"/>
              </a:ext>
            </a:extLst>
          </p:cNvPr>
          <p:cNvSpPr>
            <a:spLocks noChangeShapeType="1"/>
          </p:cNvSpPr>
          <p:nvPr/>
        </p:nvSpPr>
        <p:spPr bwMode="auto">
          <a:xfrm flipV="1">
            <a:off x="6946900" y="4060826"/>
            <a:ext cx="0" cy="160338"/>
          </a:xfrm>
          <a:prstGeom prst="line">
            <a:avLst/>
          </a:prstGeom>
          <a:noFill/>
          <a:ln w="3016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6A09C1DF-ABBA-48D9-A2D9-82C90D16A6A7}"/>
              </a:ext>
            </a:extLst>
          </p:cNvPr>
          <p:cNvSpPr>
            <a:spLocks noChangeArrowheads="1"/>
          </p:cNvSpPr>
          <p:nvPr/>
        </p:nvSpPr>
        <p:spPr bwMode="auto">
          <a:xfrm>
            <a:off x="7493000" y="1776413"/>
            <a:ext cx="10740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a</a:t>
            </a:r>
            <a:endParaRPr kumimoji="0" lang="en-US" altLang="en-US" sz="1800" b="0" i="0" u="none" strike="noStrike" cap="none" normalizeH="0" baseline="0" dirty="0">
              <a:ln>
                <a:noFill/>
              </a:ln>
              <a:solidFill>
                <a:schemeClr val="bg1"/>
              </a:solidFill>
              <a:effectLst/>
            </a:endParaRPr>
          </a:p>
        </p:txBody>
      </p:sp>
      <p:sp>
        <p:nvSpPr>
          <p:cNvPr id="21" name="Rectangle 18">
            <a:extLst>
              <a:ext uri="{FF2B5EF4-FFF2-40B4-BE49-F238E27FC236}">
                <a16:creationId xmlns:a16="http://schemas.microsoft.com/office/drawing/2014/main" id="{5747B923-9935-431F-A794-BA5EA6EDC629}"/>
              </a:ext>
            </a:extLst>
          </p:cNvPr>
          <p:cNvSpPr>
            <a:spLocks noChangeArrowheads="1"/>
          </p:cNvSpPr>
          <p:nvPr/>
        </p:nvSpPr>
        <p:spPr bwMode="auto">
          <a:xfrm>
            <a:off x="5819775" y="4060826"/>
            <a:ext cx="21640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M</a:t>
            </a:r>
            <a:endParaRPr kumimoji="0" lang="en-US" altLang="en-US" sz="1800" b="0" i="0" u="none" strike="noStrike" cap="none" normalizeH="0" baseline="0" dirty="0">
              <a:ln>
                <a:noFill/>
              </a:ln>
              <a:solidFill>
                <a:schemeClr val="bg1"/>
              </a:solidFill>
              <a:effectLst/>
            </a:endParaRPr>
          </a:p>
        </p:txBody>
      </p:sp>
      <p:sp>
        <p:nvSpPr>
          <p:cNvPr id="22" name="Rectangle 19">
            <a:extLst>
              <a:ext uri="{FF2B5EF4-FFF2-40B4-BE49-F238E27FC236}">
                <a16:creationId xmlns:a16="http://schemas.microsoft.com/office/drawing/2014/main" id="{36DE7B44-9D42-4CFB-B8BD-6A4F98DD963F}"/>
              </a:ext>
            </a:extLst>
          </p:cNvPr>
          <p:cNvSpPr>
            <a:spLocks noChangeArrowheads="1"/>
          </p:cNvSpPr>
          <p:nvPr/>
        </p:nvSpPr>
        <p:spPr bwMode="auto">
          <a:xfrm>
            <a:off x="7197726" y="3251833"/>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O</a:t>
            </a:r>
            <a:endParaRPr kumimoji="0" lang="en-US" altLang="en-US" sz="1800" b="0" i="0" u="none" strike="noStrike" cap="none" normalizeH="0" baseline="0" dirty="0">
              <a:ln>
                <a:noFill/>
              </a:ln>
              <a:solidFill>
                <a:schemeClr val="bg1"/>
              </a:solidFill>
              <a:effectLst/>
            </a:endParaRPr>
          </a:p>
        </p:txBody>
      </p:sp>
      <p:sp>
        <p:nvSpPr>
          <p:cNvPr id="23" name="Rectangle 20">
            <a:extLst>
              <a:ext uri="{FF2B5EF4-FFF2-40B4-BE49-F238E27FC236}">
                <a16:creationId xmlns:a16="http://schemas.microsoft.com/office/drawing/2014/main" id="{BBC7B633-9DDB-442C-8E75-731AB7034E44}"/>
              </a:ext>
            </a:extLst>
          </p:cNvPr>
          <p:cNvSpPr>
            <a:spLocks noChangeArrowheads="1"/>
          </p:cNvSpPr>
          <p:nvPr/>
        </p:nvSpPr>
        <p:spPr bwMode="auto">
          <a:xfrm>
            <a:off x="8851900" y="4090988"/>
            <a:ext cx="176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a:ln>
                  <a:noFill/>
                </a:ln>
                <a:solidFill>
                  <a:schemeClr val="bg1"/>
                </a:solidFill>
                <a:effectLst/>
                <a:latin typeface="Times New Roman" panose="02020603050405020304" pitchFamily="18" charset="0"/>
              </a:rPr>
              <a:t>N</a:t>
            </a:r>
            <a:endParaRPr kumimoji="0" lang="en-US" altLang="en-US" sz="1800" b="0" i="0" u="none" strike="noStrike" cap="none" normalizeH="0" baseline="0" dirty="0">
              <a:ln>
                <a:noFill/>
              </a:ln>
              <a:solidFill>
                <a:schemeClr val="bg1"/>
              </a:solidFill>
              <a:effectLst/>
            </a:endParaRPr>
          </a:p>
        </p:txBody>
      </p:sp>
      <p:grpSp>
        <p:nvGrpSpPr>
          <p:cNvPr id="24" name="Group 23">
            <a:extLst>
              <a:ext uri="{FF2B5EF4-FFF2-40B4-BE49-F238E27FC236}">
                <a16:creationId xmlns:a16="http://schemas.microsoft.com/office/drawing/2014/main" id="{CA2AE211-25E4-4656-AFD8-73233E4953F2}"/>
              </a:ext>
            </a:extLst>
          </p:cNvPr>
          <p:cNvGrpSpPr>
            <a:grpSpLocks/>
          </p:cNvGrpSpPr>
          <p:nvPr/>
        </p:nvGrpSpPr>
        <p:grpSpPr bwMode="auto">
          <a:xfrm>
            <a:off x="7389813" y="4100513"/>
            <a:ext cx="80963" cy="80963"/>
            <a:chOff x="4655" y="2583"/>
            <a:chExt cx="51" cy="51"/>
          </a:xfrm>
          <a:solidFill>
            <a:schemeClr val="bg1"/>
          </a:solidFill>
        </p:grpSpPr>
        <p:sp>
          <p:nvSpPr>
            <p:cNvPr id="34" name="Oval 21">
              <a:extLst>
                <a:ext uri="{FF2B5EF4-FFF2-40B4-BE49-F238E27FC236}">
                  <a16:creationId xmlns:a16="http://schemas.microsoft.com/office/drawing/2014/main" id="{3416C8A2-682F-4B3B-9363-1F786C972DDA}"/>
                </a:ext>
              </a:extLst>
            </p:cNvPr>
            <p:cNvSpPr>
              <a:spLocks noChangeArrowheads="1"/>
            </p:cNvSpPr>
            <p:nvPr/>
          </p:nvSpPr>
          <p:spPr bwMode="auto">
            <a:xfrm>
              <a:off x="4655"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22">
              <a:extLst>
                <a:ext uri="{FF2B5EF4-FFF2-40B4-BE49-F238E27FC236}">
                  <a16:creationId xmlns:a16="http://schemas.microsoft.com/office/drawing/2014/main" id="{EFD170F6-3C22-467E-A9CC-3E49B8A43022}"/>
                </a:ext>
              </a:extLst>
            </p:cNvPr>
            <p:cNvSpPr>
              <a:spLocks noChangeArrowheads="1"/>
            </p:cNvSpPr>
            <p:nvPr/>
          </p:nvSpPr>
          <p:spPr bwMode="auto">
            <a:xfrm>
              <a:off x="4655"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6">
            <a:extLst>
              <a:ext uri="{FF2B5EF4-FFF2-40B4-BE49-F238E27FC236}">
                <a16:creationId xmlns:a16="http://schemas.microsoft.com/office/drawing/2014/main" id="{EA5CC8E5-5694-4967-AD71-7BFFC11C5134}"/>
              </a:ext>
            </a:extLst>
          </p:cNvPr>
          <p:cNvGrpSpPr>
            <a:grpSpLocks/>
          </p:cNvGrpSpPr>
          <p:nvPr/>
        </p:nvGrpSpPr>
        <p:grpSpPr bwMode="auto">
          <a:xfrm>
            <a:off x="6059488" y="4100513"/>
            <a:ext cx="82550" cy="80963"/>
            <a:chOff x="3817" y="2583"/>
            <a:chExt cx="52" cy="51"/>
          </a:xfrm>
          <a:solidFill>
            <a:schemeClr val="bg1"/>
          </a:solidFill>
        </p:grpSpPr>
        <p:sp>
          <p:nvSpPr>
            <p:cNvPr id="32" name="Oval 24">
              <a:extLst>
                <a:ext uri="{FF2B5EF4-FFF2-40B4-BE49-F238E27FC236}">
                  <a16:creationId xmlns:a16="http://schemas.microsoft.com/office/drawing/2014/main" id="{EE1188D6-0FCA-411E-9402-31462EA9EDD4}"/>
                </a:ext>
              </a:extLst>
            </p:cNvPr>
            <p:cNvSpPr>
              <a:spLocks noChangeArrowheads="1"/>
            </p:cNvSpPr>
            <p:nvPr/>
          </p:nvSpPr>
          <p:spPr bwMode="auto">
            <a:xfrm>
              <a:off x="3817" y="2583"/>
              <a:ext cx="52"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25">
              <a:extLst>
                <a:ext uri="{FF2B5EF4-FFF2-40B4-BE49-F238E27FC236}">
                  <a16:creationId xmlns:a16="http://schemas.microsoft.com/office/drawing/2014/main" id="{A06F7BEB-4FF0-4D3F-865A-4EB80098B863}"/>
                </a:ext>
              </a:extLst>
            </p:cNvPr>
            <p:cNvSpPr>
              <a:spLocks noChangeArrowheads="1"/>
            </p:cNvSpPr>
            <p:nvPr/>
          </p:nvSpPr>
          <p:spPr bwMode="auto">
            <a:xfrm>
              <a:off x="3817" y="2583"/>
              <a:ext cx="52"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 name="Group 29">
            <a:extLst>
              <a:ext uri="{FF2B5EF4-FFF2-40B4-BE49-F238E27FC236}">
                <a16:creationId xmlns:a16="http://schemas.microsoft.com/office/drawing/2014/main" id="{11DFFCB9-F381-4DAF-AA24-84D4CD1DDE9A}"/>
              </a:ext>
            </a:extLst>
          </p:cNvPr>
          <p:cNvGrpSpPr>
            <a:grpSpLocks/>
          </p:cNvGrpSpPr>
          <p:nvPr/>
        </p:nvGrpSpPr>
        <p:grpSpPr bwMode="auto">
          <a:xfrm>
            <a:off x="8720138" y="4100513"/>
            <a:ext cx="80963" cy="80963"/>
            <a:chOff x="5493" y="2583"/>
            <a:chExt cx="51" cy="51"/>
          </a:xfrm>
          <a:solidFill>
            <a:schemeClr val="bg1"/>
          </a:solidFill>
        </p:grpSpPr>
        <p:sp>
          <p:nvSpPr>
            <p:cNvPr id="30" name="Oval 27">
              <a:extLst>
                <a:ext uri="{FF2B5EF4-FFF2-40B4-BE49-F238E27FC236}">
                  <a16:creationId xmlns:a16="http://schemas.microsoft.com/office/drawing/2014/main" id="{40E2041B-C12B-4707-B9FB-9E2F2EE52876}"/>
                </a:ext>
              </a:extLst>
            </p:cNvPr>
            <p:cNvSpPr>
              <a:spLocks noChangeArrowheads="1"/>
            </p:cNvSpPr>
            <p:nvPr/>
          </p:nvSpPr>
          <p:spPr bwMode="auto">
            <a:xfrm>
              <a:off x="5493" y="2583"/>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38CDEB0B-08C2-4391-A507-179151B4A721}"/>
                </a:ext>
              </a:extLst>
            </p:cNvPr>
            <p:cNvSpPr>
              <a:spLocks noChangeArrowheads="1"/>
            </p:cNvSpPr>
            <p:nvPr/>
          </p:nvSpPr>
          <p:spPr bwMode="auto">
            <a:xfrm>
              <a:off x="5493" y="2583"/>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 name="Group 32">
            <a:extLst>
              <a:ext uri="{FF2B5EF4-FFF2-40B4-BE49-F238E27FC236}">
                <a16:creationId xmlns:a16="http://schemas.microsoft.com/office/drawing/2014/main" id="{052AAA52-A511-4848-B7A2-13BF8A8EACF0}"/>
              </a:ext>
            </a:extLst>
          </p:cNvPr>
          <p:cNvGrpSpPr>
            <a:grpSpLocks/>
          </p:cNvGrpSpPr>
          <p:nvPr/>
        </p:nvGrpSpPr>
        <p:grpSpPr bwMode="auto">
          <a:xfrm>
            <a:off x="7389813" y="3502026"/>
            <a:ext cx="80963" cy="80963"/>
            <a:chOff x="4655" y="2206"/>
            <a:chExt cx="51" cy="51"/>
          </a:xfrm>
          <a:solidFill>
            <a:schemeClr val="bg1"/>
          </a:solidFill>
        </p:grpSpPr>
        <p:sp>
          <p:nvSpPr>
            <p:cNvPr id="28" name="Oval 30">
              <a:extLst>
                <a:ext uri="{FF2B5EF4-FFF2-40B4-BE49-F238E27FC236}">
                  <a16:creationId xmlns:a16="http://schemas.microsoft.com/office/drawing/2014/main" id="{7A0493FB-D881-49DB-96BE-058D728E1A1D}"/>
                </a:ext>
              </a:extLst>
            </p:cNvPr>
            <p:cNvSpPr>
              <a:spLocks noChangeArrowheads="1"/>
            </p:cNvSpPr>
            <p:nvPr/>
          </p:nvSpPr>
          <p:spPr bwMode="auto">
            <a:xfrm>
              <a:off x="4655" y="2206"/>
              <a:ext cx="51" cy="51"/>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31">
              <a:extLst>
                <a:ext uri="{FF2B5EF4-FFF2-40B4-BE49-F238E27FC236}">
                  <a16:creationId xmlns:a16="http://schemas.microsoft.com/office/drawing/2014/main" id="{45E30F57-A89E-4690-AF69-9883BFDD3CDA}"/>
                </a:ext>
              </a:extLst>
            </p:cNvPr>
            <p:cNvSpPr>
              <a:spLocks noChangeArrowheads="1"/>
            </p:cNvSpPr>
            <p:nvPr/>
          </p:nvSpPr>
          <p:spPr bwMode="auto">
            <a:xfrm>
              <a:off x="4655" y="2206"/>
              <a:ext cx="51" cy="51"/>
            </a:xfrm>
            <a:prstGeom prst="ellipse">
              <a:avLst/>
            </a:prstGeom>
            <a:grpFill/>
            <a:ln w="1270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39" name="Line 9">
            <a:extLst>
              <a:ext uri="{FF2B5EF4-FFF2-40B4-BE49-F238E27FC236}">
                <a16:creationId xmlns:a16="http://schemas.microsoft.com/office/drawing/2014/main" id="{DF3739A6-95EC-4429-A9D8-404125F3AFD5}"/>
              </a:ext>
            </a:extLst>
          </p:cNvPr>
          <p:cNvSpPr>
            <a:spLocks noChangeShapeType="1"/>
          </p:cNvSpPr>
          <p:nvPr/>
        </p:nvSpPr>
        <p:spPr bwMode="auto">
          <a:xfrm>
            <a:off x="7424854" y="1200151"/>
            <a:ext cx="12857" cy="3950706"/>
          </a:xfrm>
          <a:prstGeom prst="line">
            <a:avLst/>
          </a:prstGeom>
          <a:noFill/>
          <a:ln w="47625" cap="flat">
            <a:solidFill>
              <a:srgbClr val="FCFCF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0050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up)">
                                      <p:cBhvr>
                                        <p:cTn id="40" dur="500"/>
                                        <p:tgtEl>
                                          <p:spTgt spid="2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par>
                                <p:cTn id="50" presetID="21" presetClass="entr" presetSubtype="1"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heel(1)">
                                      <p:cBhvr>
                                        <p:cTn id="52" dur="2000"/>
                                        <p:tgtEl>
                                          <p:spTgt spid="27"/>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up)">
                                      <p:cBhvr>
                                        <p:cTn id="60" dur="500"/>
                                        <p:tgtEl>
                                          <p:spTgt spid="1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13"/>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13"/>
                                        </p:tgtEl>
                                      </p:cBhvr>
                                    </p:cmd>
                                  </p:childTnLst>
                                </p:cTn>
                              </p:par>
                            </p:childTnLst>
                          </p:cTn>
                        </p:par>
                      </p:childTnLst>
                    </p:cTn>
                  </p:par>
                </p:childTnLst>
              </p:cTn>
              <p:nextCondLst>
                <p:cond evt="onClick" delay="0">
                  <p:tgtEl>
                    <p:spTgt spid="13"/>
                  </p:tgtEl>
                </p:cond>
              </p:nextCondLst>
            </p:seq>
            <p:video>
              <p:cMediaNode vol="80000">
                <p:cTn id="69" fill="hold" display="0">
                  <p:stCondLst>
                    <p:cond delay="indefinite"/>
                  </p:stCondLst>
                </p:cTn>
                <p:tgtEl>
                  <p:spTgt spid="13"/>
                </p:tgtEl>
              </p:cMediaNode>
            </p:video>
          </p:childTnLst>
        </p:cTn>
      </p:par>
    </p:tnLst>
    <p:bldLst>
      <p:bldP spid="11" grpId="0" animBg="1"/>
      <p:bldP spid="15" grpId="0" animBg="1"/>
      <p:bldP spid="16" grpId="0" animBg="1"/>
      <p:bldP spid="17" grpId="0" animBg="1"/>
      <p:bldP spid="18" grpId="0" animBg="1"/>
      <p:bldP spid="19" grpId="0" animBg="1"/>
      <p:bldP spid="20" grpId="0"/>
      <p:bldP spid="21" grpId="0"/>
      <p:bldP spid="22" grpId="0"/>
      <p:bldP spid="23" grpId="0"/>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23F32BC-CE3C-43B4-8DA9-A351A824DBC9}"/>
              </a:ext>
            </a:extLst>
          </p:cNvPr>
          <p:cNvSpPr txBox="1"/>
          <p:nvPr/>
        </p:nvSpPr>
        <p:spPr>
          <a:xfrm>
            <a:off x="1548319" y="698920"/>
            <a:ext cx="1600200" cy="584775"/>
          </a:xfrm>
          <a:prstGeom prst="rect">
            <a:avLst/>
          </a:prstGeom>
          <a:noFill/>
        </p:spPr>
        <p:txBody>
          <a:bodyPr wrap="square" rtlCol="0">
            <a:spAutoFit/>
          </a:bodyPr>
          <a:lstStyle/>
          <a:p>
            <a:pPr algn="ctr"/>
            <a:r>
              <a:rPr lang="nl-NL" sz="3200" b="1">
                <a:solidFill>
                  <a:srgbClr val="FFC000"/>
                </a:solidFill>
                <a:latin typeface="Times New Roman" panose="02020603050405020304" pitchFamily="18" charset="0"/>
                <a:ea typeface="Times New Roman" panose="02020603050405020304" pitchFamily="18" charset="0"/>
                <a:cs typeface="Calibri Light" panose="020F0302020204030204" pitchFamily="34" charset="0"/>
              </a:rPr>
              <a:t>Giải</a:t>
            </a:r>
            <a:endParaRPr lang="en-US" sz="2800" dirty="0">
              <a:solidFill>
                <a:srgbClr val="FFC0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7C99ECB-933F-48E6-B151-46C67DB2CED5}"/>
              </a:ext>
            </a:extLst>
          </p:cNvPr>
          <p:cNvSpPr/>
          <p:nvPr/>
        </p:nvSpPr>
        <p:spPr>
          <a:xfrm>
            <a:off x="0" y="58626"/>
            <a:ext cx="7059295" cy="548099"/>
          </a:xfrm>
          <a:prstGeom prst="rect">
            <a:avLst/>
          </a:prstGeom>
        </p:spPr>
        <p:txBody>
          <a:bodyPr wrap="square">
            <a:spAutoFit/>
          </a:bodyPr>
          <a:lstStyle/>
          <a:p>
            <a:pPr>
              <a:lnSpc>
                <a:spcPct val="115000"/>
              </a:lnSpc>
            </a:pPr>
            <a:r>
              <a:rPr lang="en-US" sz="28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Bài 3 (SGK/tr </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100):</a:t>
            </a:r>
            <a:endParaRPr lang="en-US" sz="2800" dirty="0">
              <a:solidFill>
                <a:prstClr val="white"/>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p:nvPr/>
            </p:nvSpPr>
            <p:spPr>
              <a:xfrm>
                <a:off x="152654" y="1383170"/>
                <a:ext cx="5422646" cy="2677656"/>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Có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oMath>
                </a14:m>
                <a:r>
                  <a:rPr lang="en-US" sz="2800" dirty="0">
                    <a:solidFill>
                      <a:prstClr val="white"/>
                    </a:solidFill>
                    <a:latin typeface="Times New Roman" panose="02020603050405020304" pitchFamily="18" charset="0"/>
                    <a:cs typeface="Times New Roman" panose="02020603050405020304" pitchFamily="18" charset="0"/>
                  </a:rPr>
                  <a:t> thuộc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a</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 </m:t>
                    </m:r>
                  </m:oMath>
                </a14:m>
                <a:r>
                  <a:rPr lang="en-US" sz="2800" dirty="0" err="1">
                    <a:solidFill>
                      <a:prstClr val="white"/>
                    </a:solidFill>
                    <a:latin typeface="Times New Roman" panose="02020603050405020304" pitchFamily="18" charset="0"/>
                    <a:cs typeface="Times New Roman" panose="02020603050405020304" pitchFamily="18" charset="0"/>
                  </a:rPr>
                  <a:t>là</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trục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MN</m:t>
                    </m:r>
                  </m:oMath>
                </a14:m>
                <a:endParaRPr lang="en-US" sz="2800" i="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Suy</a:t>
                </a:r>
                <a:r>
                  <a:rPr lang="en-US" sz="2800" dirty="0">
                    <a:solidFill>
                      <a:prstClr val="white"/>
                    </a:solidFill>
                    <a:latin typeface="Times New Roman" panose="02020603050405020304" pitchFamily="18" charset="0"/>
                    <a:cs typeface="Times New Roman" panose="02020603050405020304" pitchFamily="18" charset="0"/>
                  </a:rPr>
                  <a:t> ra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ON</m:t>
                    </m:r>
                  </m:oMath>
                </a14:m>
                <a:r>
                  <a:rPr lang="en-US" sz="2800" i="1" dirty="0">
                    <a:solidFill>
                      <a:prstClr val="white"/>
                    </a:solidFill>
                    <a:latin typeface="Times New Roman" panose="02020603050405020304" pitchFamily="18" charset="0"/>
                    <a:cs typeface="Times New Roman" panose="02020603050405020304" pitchFamily="18" charset="0"/>
                  </a:rPr>
                  <a:t> </a:t>
                </a:r>
                <a:r>
                  <a:rPr lang="en-US" sz="2800" dirty="0">
                    <a:solidFill>
                      <a:prstClr val="white"/>
                    </a:solidFill>
                    <a:latin typeface="Times New Roman" panose="02020603050405020304" pitchFamily="18" charset="0"/>
                    <a:cs typeface="Times New Roman" panose="02020603050405020304" pitchFamily="18" charset="0"/>
                  </a:rPr>
                  <a:t>(t</a:t>
                </a:r>
                <a:r>
                  <a:rPr lang="vi-VN" sz="2800" dirty="0" err="1">
                    <a:solidFill>
                      <a:prstClr val="white"/>
                    </a:solidFill>
                    <a:latin typeface="Times New Roman" panose="02020603050405020304" pitchFamily="18" charset="0"/>
                    <a:cs typeface="Times New Roman" panose="02020603050405020304" pitchFamily="18" charset="0"/>
                  </a:rPr>
                  <a:t>ính</a:t>
                </a:r>
                <a:r>
                  <a:rPr lang="vi-VN" sz="2800" dirty="0">
                    <a:solidFill>
                      <a:prstClr val="white"/>
                    </a:solidFill>
                    <a:latin typeface="Times New Roman" panose="02020603050405020304" pitchFamily="18" charset="0"/>
                    <a:cs typeface="Times New Roman" panose="02020603050405020304" pitchFamily="18" charset="0"/>
                  </a:rPr>
                  <a:t> </a:t>
                </a:r>
                <a:r>
                  <a:rPr lang="vi-VN" sz="2800" dirty="0" err="1">
                    <a:solidFill>
                      <a:prstClr val="white"/>
                    </a:solidFill>
                    <a:latin typeface="Times New Roman" panose="02020603050405020304" pitchFamily="18" charset="0"/>
                    <a:cs typeface="Times New Roman" panose="02020603050405020304" pitchFamily="18" charset="0"/>
                  </a:rPr>
                  <a:t>chất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trung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trực</a:t>
                </a:r>
                <a:r>
                  <a:rPr lang="en-US" sz="2800" dirty="0">
                    <a:solidFill>
                      <a:prstClr val="white"/>
                    </a:solidFill>
                    <a:latin typeface="Times New Roman" panose="02020603050405020304" pitchFamily="18" charset="0"/>
                    <a:cs typeface="Times New Roman" panose="02020603050405020304" pitchFamily="18" charset="0"/>
                  </a:rPr>
                  <a:t>)</a:t>
                </a:r>
              </a:p>
              <a:p>
                <a:r>
                  <a:rPr lang="en-US" sz="2800" dirty="0" err="1">
                    <a:solidFill>
                      <a:prstClr val="white"/>
                    </a:solidFill>
                    <a:latin typeface="Times New Roman" panose="02020603050405020304" pitchFamily="18" charset="0"/>
                    <a:cs typeface="Times New Roman" panose="02020603050405020304" pitchFamily="18" charset="0"/>
                  </a:rPr>
                  <a:t>Mà</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nên</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O</m:t>
                    </m:r>
                    <m:r>
                      <m:rPr>
                        <m:nor/>
                      </m:rPr>
                      <a:rPr lang="en-US" sz="2800" i="1" smtClean="0">
                        <a:solidFill>
                          <a:prstClr val="white"/>
                        </a:solidFill>
                        <a:latin typeface="Times New Roman" pitchFamily="18" charset="0"/>
                        <a:ea typeface="Times New Roman" panose="02020603050405020304" pitchFamily="18" charset="0"/>
                        <a:cs typeface="Times New Roman" pitchFamily="18" charset="0"/>
                      </a:rPr>
                      <m:t>N</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smtClean="0">
                        <a:solidFill>
                          <a:prstClr val="white"/>
                        </a:solidFill>
                        <a:latin typeface="Times New Roman" pitchFamily="18" charset="0"/>
                        <a:ea typeface="Times New Roman" panose="02020603050405020304" pitchFamily="18" charset="0"/>
                        <a:cs typeface="Times New Roman" pitchFamily="18" charset="0"/>
                      </a:rPr>
                      <m:t>R</m:t>
                    </m:r>
                  </m:oMath>
                </a14:m>
                <a:endParaRPr lang="en-US" sz="2800" dirty="0">
                  <a:solidFill>
                    <a:prstClr val="white"/>
                  </a:solidFill>
                  <a:latin typeface="Times New Roman" panose="02020603050405020304" pitchFamily="18" charset="0"/>
                  <a:cs typeface="Times New Roman" panose="02020603050405020304" pitchFamily="18" charset="0"/>
                </a:endParaRPr>
              </a:p>
              <a:p>
                <a:r>
                  <a:rPr lang="en-US" sz="2800" dirty="0" err="1">
                    <a:solidFill>
                      <a:prstClr val="white"/>
                    </a:solidFill>
                    <a:latin typeface="Times New Roman" panose="02020603050405020304" pitchFamily="18" charset="0"/>
                    <a:cs typeface="Times New Roman" panose="02020603050405020304" pitchFamily="18" charset="0"/>
                  </a:rPr>
                  <a:t>Vậy</a:t>
                </a:r>
                <a:r>
                  <a:rPr lang="en-US" sz="2800" dirty="0">
                    <a:solidFill>
                      <a:prstClr val="white"/>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prstClr val="white"/>
                        </a:solidFill>
                        <a:latin typeface="Times New Roman" pitchFamily="18" charset="0"/>
                        <a:ea typeface="Times New Roman" panose="02020603050405020304" pitchFamily="18" charset="0"/>
                        <a:cs typeface="Times New Roman" pitchFamily="18" charset="0"/>
                      </a:rPr>
                      <m:t>N</m:t>
                    </m:r>
                  </m:oMath>
                </a14:m>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O</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r>
                      <m:rPr>
                        <m:nor/>
                      </m:rPr>
                      <a:rPr lang="en-US" sz="2800" i="0">
                        <a:solidFill>
                          <a:prstClr val="white"/>
                        </a:solidFill>
                        <a:latin typeface="Times New Roman" pitchFamily="18" charset="0"/>
                        <a:ea typeface="Times New Roman" panose="02020603050405020304" pitchFamily="18" charset="0"/>
                        <a:cs typeface="Times New Roman" pitchFamily="18" charset="0"/>
                      </a:rPr>
                      <m:t>R</m:t>
                    </m:r>
                    <m:r>
                      <m:rPr>
                        <m:nor/>
                      </m:rPr>
                      <a:rPr lang="en-US" sz="2800" i="0">
                        <a:solidFill>
                          <a:prstClr val="white"/>
                        </a:solidFill>
                        <a:latin typeface="Times New Roman" pitchFamily="18" charset="0"/>
                        <a:ea typeface="Times New Roman" panose="02020603050405020304" pitchFamily="18" charset="0"/>
                        <a:cs typeface="Times New Roman" pitchFamily="18" charset="0"/>
                      </a:rPr>
                      <m:t>)</m:t>
                    </m:r>
                  </m:oMath>
                </a14:m>
                <a:endParaRPr lang="en-US" sz="2800" dirty="0">
                  <a:solidFill>
                    <a:prstClr val="white"/>
                  </a:solidFill>
                  <a:latin typeface="Times New Roman" panose="02020603050405020304" pitchFamily="18" charset="0"/>
                  <a:cs typeface="Times New Roman" panose="02020603050405020304" pitchFamily="18" charset="0"/>
                </a:endParaRPr>
              </a:p>
            </p:txBody>
          </p:sp>
        </mc:Choice>
        <mc:Fallback>
          <p:sp>
            <p:nvSpPr>
              <p:cNvPr id="12"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FDED2D8-735B-48EF-8089-31F82A1CCCE7}"/>
                  </a:ext>
                </a:extLst>
              </p:cNvPr>
              <p:cNvSpPr txBox="1">
                <a:spLocks noRot="1" noChangeAspect="1" noMove="1" noResize="1" noEditPoints="1" noAdjustHandles="1" noChangeArrowheads="1" noChangeShapeType="1" noTextEdit="1"/>
              </p:cNvSpPr>
              <p:nvPr/>
            </p:nvSpPr>
            <p:spPr>
              <a:xfrm>
                <a:off x="152654" y="1383170"/>
                <a:ext cx="5422646" cy="2677656"/>
              </a:xfrm>
              <a:prstGeom prst="rect">
                <a:avLst/>
              </a:prstGeom>
              <a:blipFill>
                <a:blip r:embed="rId2"/>
                <a:stretch>
                  <a:fillRect l="-2247" t="-2506" b="-5467"/>
                </a:stretch>
              </a:blipFill>
            </p:spPr>
            <p:txBody>
              <a:bodyPr/>
              <a:lstStyle/>
              <a:p>
                <a:r>
                  <a:rPr lang="en-US">
                    <a:noFill/>
                  </a:rPr>
                  <a:t> </a:t>
                </a:r>
              </a:p>
            </p:txBody>
          </p:sp>
        </mc:Fallback>
      </mc:AlternateContent>
      <p:pic>
        <p:nvPicPr>
          <p:cNvPr id="3075" name="Picture 3" descr="OPL20U25GSXzBJYl68kk8uQGfFKzs7yb1M4KJWUiLk6ZEvGF+qCIPSnY57AbBFCvTWID07 2024 T9 CD 06565+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520" y="98426"/>
            <a:ext cx="35115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2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a:off x="356985" y="2224689"/>
            <a:ext cx="42887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4315FEB-CC6A-4C0E-B895-7979C8D7BCA1}"/>
              </a:ext>
            </a:extLst>
          </p:cNvPr>
          <p:cNvSpPr txBox="1">
            <a:spLocks/>
          </p:cNvSpPr>
          <p:nvPr/>
        </p:nvSpPr>
        <p:spPr>
          <a:xfrm>
            <a:off x="97971" y="209550"/>
            <a:ext cx="9067800" cy="12908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ĐƯỜNG TRÒN. VỊ </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TRÍ TƯƠNG ĐỐI GIỮA HAI ĐƯỜNG </a:t>
            </a:r>
            <a:r>
              <a:rPr lang="en-US" sz="3200" b="1">
                <a:ln w="9525">
                  <a:noFill/>
                  <a:prstDash val="solid"/>
                </a:ln>
                <a:solidFill>
                  <a:srgbClr val="FFFF00"/>
                </a:solidFill>
                <a:latin typeface="Times New Roman" panose="02020603050405020304" pitchFamily="18" charset="0"/>
                <a:cs typeface="Times New Roman" panose="02020603050405020304" pitchFamily="18" charset="0"/>
              </a:rPr>
              <a:t>TRÒN (</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sp>
        <p:nvSpPr>
          <p:cNvPr id="8" name="Hình chữ nhật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1AE7A1-C42E-462A-858F-49719D5738E0}"/>
              </a:ext>
            </a:extLst>
          </p:cNvPr>
          <p:cNvSpPr/>
          <p:nvPr/>
        </p:nvSpPr>
        <p:spPr>
          <a:xfrm>
            <a:off x="356985" y="2298705"/>
            <a:ext cx="4572000" cy="2034660"/>
          </a:xfrm>
          <a:prstGeom prst="rect">
            <a:avLst/>
          </a:prstGeom>
        </p:spPr>
        <p:txBody>
          <a:bodyPr>
            <a:spAutoFit/>
          </a:bodyPr>
          <a:lstStyle/>
          <a:p>
            <a:pPr algn="just">
              <a:lnSpc>
                <a:spcPct val="115000"/>
              </a:lnSpc>
            </a:pP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tiễn</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1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B592BCC-4692-4514-ADD1-152B063C1DE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464" y="1802654"/>
            <a:ext cx="4156536" cy="27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463829" y="1439403"/>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VẬN DỤNG</a:t>
            </a: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60020" y="48641"/>
            <a:ext cx="4038600"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7" name="Hình chữ nhật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5293B59-7DD9-4842-AB80-7C1864B88EDC}"/>
              </a:ext>
            </a:extLst>
          </p:cNvPr>
          <p:cNvSpPr/>
          <p:nvPr/>
        </p:nvSpPr>
        <p:spPr>
          <a:xfrm>
            <a:off x="152400" y="742950"/>
            <a:ext cx="8839200" cy="1569660"/>
          </a:xfrm>
          <a:prstGeom prst="rect">
            <a:avLst/>
          </a:prstGeom>
        </p:spPr>
        <p:txBody>
          <a:bodyPr wrap="square">
            <a:spAutoFit/>
          </a:bodyPr>
          <a:lstStyle/>
          <a:p>
            <a:pPr algn="just"/>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endParaRPr>
          </a:p>
        </p:txBody>
      </p:sp>
      <p:pic>
        <p:nvPicPr>
          <p:cNvPr id="8"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2">
            <a:extLst>
              <a:ext uri="{28A0092B-C50C-407E-A947-70E740481C1C}">
                <a14:useLocalDpi xmlns:a14="http://schemas.microsoft.com/office/drawing/2010/main" val="0"/>
              </a:ext>
            </a:extLst>
          </a:blip>
          <a:stretch>
            <a:fillRect/>
          </a:stretch>
        </p:blipFill>
        <p:spPr>
          <a:xfrm>
            <a:off x="998220" y="2495550"/>
            <a:ext cx="6400800" cy="2556445"/>
          </a:xfrm>
          <a:prstGeom prst="rect">
            <a:avLst/>
          </a:prstGeom>
        </p:spPr>
      </p:pic>
    </p:spTree>
    <p:extLst>
      <p:ext uri="{BB962C8B-B14F-4D97-AF65-F5344CB8AC3E}">
        <p14:creationId xmlns:p14="http://schemas.microsoft.com/office/powerpoint/2010/main" val="16158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ảng con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0644EB9-647C-477A-BB2B-BB3616DEA9C3}"/>
              </a:ext>
            </a:extLst>
          </p:cNvPr>
          <p:cNvSpPr/>
          <p:nvPr/>
        </p:nvSpPr>
        <p:spPr>
          <a:xfrm>
            <a:off x="19050" y="38158"/>
            <a:ext cx="4143103" cy="533400"/>
          </a:xfrm>
          <a:prstGeom prst="plaque">
            <a:avLst>
              <a:gd name="adj" fmla="val 22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phá</a:t>
            </a:r>
            <a:endParaRPr lang="en-US" sz="3200" b="1" i="1" dirty="0">
              <a:solidFill>
                <a:srgbClr val="FFFF00"/>
              </a:solidFill>
              <a:latin typeface="Times New Roman" panose="02020603050405020304" pitchFamily="18" charset="0"/>
              <a:cs typeface="Times New Roman" panose="02020603050405020304" pitchFamily="18" charset="0"/>
            </a:endParaRPr>
          </a:p>
        </p:txBody>
      </p:sp>
      <p:pic>
        <p:nvPicPr>
          <p:cNvPr id="8"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02BA40-CBC1-4530-B954-1C45AC1EF99B}"/>
              </a:ext>
            </a:extLst>
          </p:cNvPr>
          <p:cNvPicPr/>
          <p:nvPr/>
        </p:nvPicPr>
        <p:blipFill>
          <a:blip r:embed="rId2">
            <a:extLst>
              <a:ext uri="{28A0092B-C50C-407E-A947-70E740481C1C}">
                <a14:useLocalDpi xmlns:a14="http://schemas.microsoft.com/office/drawing/2010/main" val="0"/>
              </a:ext>
            </a:extLst>
          </a:blip>
          <a:stretch>
            <a:fillRect/>
          </a:stretch>
        </p:blipFill>
        <p:spPr>
          <a:xfrm>
            <a:off x="4616086" y="38158"/>
            <a:ext cx="4299313" cy="1542992"/>
          </a:xfrm>
          <a:prstGeom prst="rect">
            <a:avLst/>
          </a:prstGeom>
        </p:spPr>
      </p:pic>
      <p:sp>
        <p:nvSpPr>
          <p:cNvPr id="2" name="Rectangle 1" descr="OPL20U25GSXzBJYl68kk8uQGfFKzs7yb1M4KJWUiLk6ZEvGF+qCIPSnY57AbBFCvTWID07 2024 T9 CD 06565+K4lPs7H94VUqPe2XwIsfPRnrXQE//QTEXxb8/8N4CNc6FpgZahzpTjFhMzSA7T/nHJa11DE8Ng2TP3iAmRczFlmslSuUNOgUeb6yRvs0="/>
          <p:cNvSpPr/>
          <p:nvPr/>
        </p:nvSpPr>
        <p:spPr>
          <a:xfrm>
            <a:off x="44087" y="1604070"/>
            <a:ext cx="9144000" cy="3539430"/>
          </a:xfrm>
          <a:prstGeom prst="rect">
            <a:avLst/>
          </a:prstGeom>
        </p:spPr>
        <p:txBody>
          <a:bodyPr wrap="square">
            <a:spAutoFit/>
          </a:bodyPr>
          <a:lstStyle/>
          <a:p>
            <a:pPr algn="just"/>
            <a:r>
              <a:rPr lang="en-US" sz="2800" b="1" u="sng">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Đáp án</a:t>
            </a:r>
            <a:r>
              <a:rPr lang="en-US" sz="28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Khoảng cách từ tâm đường tròn đến các điểm trên đường tròn không đổi, trục xe đặt tại tâm của đường tròn nên khoảng cách từ trục xe đến các điểm trên vành bánh xe bằng nhau, nên khi chạy trục xe luôn giữ khoảng cách không đổi trên mặt đất. </a:t>
            </a:r>
            <a:endParaRPr lang="vi-VN"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Từ đó giúp ngồi trên xe không bị xóc. Nếu bánh xe hình vuông thì khoảng cách từ trục xe đến mặt đất bị thay đổi liên tục và bị xóc.</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25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91" r="65241" b="27407"/>
          <a:stretch/>
        </p:blipFill>
        <p:spPr>
          <a:xfrm rot="5400000" flipH="1">
            <a:off x="6005304" y="-290304"/>
            <a:ext cx="2848392" cy="3429000"/>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65159" y="0"/>
            <a:ext cx="5749922" cy="68855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defRPr/>
            </a:pPr>
            <a:r>
              <a:rPr lang="en-US" sz="3200" b="1" kern="0" dirty="0">
                <a:solidFill>
                  <a:srgbClr val="FFFF00"/>
                </a:solidFill>
                <a:latin typeface="Times New Roman" panose="02020603050405020304" pitchFamily="18" charset="0"/>
                <a:cs typeface="Times New Roman" panose="02020603050405020304" pitchFamily="18" charset="0"/>
                <a:sym typeface="Arial"/>
              </a:rPr>
              <a:t>HƯỚNG DẪN VỀ NHÀ</a:t>
            </a:r>
          </a:p>
        </p:txBody>
      </p:sp>
      <p:sp>
        <p:nvSpPr>
          <p:cNvPr id="6" name="Hình chữ nhật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82022F-C0BA-427E-B44D-2CFE9597490A}"/>
              </a:ext>
            </a:extLst>
          </p:cNvPr>
          <p:cNvSpPr/>
          <p:nvPr/>
        </p:nvSpPr>
        <p:spPr>
          <a:xfrm>
            <a:off x="0" y="688555"/>
            <a:ext cx="8800214" cy="4401205"/>
          </a:xfrm>
          <a:prstGeom prst="rect">
            <a:avLst/>
          </a:prstGeom>
        </p:spPr>
        <p:txBody>
          <a:bodyPr wrap="square">
            <a:spAutoFit/>
          </a:bodyPr>
          <a:lstStyle/>
          <a:p>
            <a:pPr marL="457200" indent="-457200">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lớp</a:t>
            </a:r>
            <a:r>
              <a:rPr lang="en-US" sz="2800">
                <a:solidFill>
                  <a:schemeClr val="bg1"/>
                </a:solidFill>
                <a:latin typeface="Times New Roman" panose="02020603050405020304" pitchFamily="18" charset="0"/>
                <a:ea typeface="Times New Roman" panose="02020603050405020304" pitchFamily="18" charset="0"/>
              </a:rPr>
              <a:t>. </a:t>
            </a:r>
          </a:p>
          <a:p>
            <a:pPr marL="457200" indent="-457200">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1,4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99, 100)</a:t>
            </a:r>
            <a:endParaRPr lang="en-US" sz="2800" dirty="0">
              <a:solidFill>
                <a:schemeClr val="bg1"/>
              </a:solidFill>
              <a:latin typeface="Times New Roman" panose="02020603050405020304" pitchFamily="18" charset="0"/>
              <a:ea typeface="Times New Roman" panose="02020603050405020304" pitchFamily="18" charset="0"/>
            </a:endParaRPr>
          </a:p>
          <a:p>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hóm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1, 2, 3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262574" y="405602"/>
            <a:ext cx="6166926" cy="1077218"/>
          </a:xfrm>
          <a:prstGeom prst="rect">
            <a:avLst/>
          </a:prstGeom>
          <a:noFill/>
        </p:spPr>
        <p:txBody>
          <a:bodyPr wrap="square" rtlCol="0">
            <a:spAutoFit/>
          </a:bodyPr>
          <a:lstStyle/>
          <a:p>
            <a:pPr algn="ctr" defTabSz="685800">
              <a:buClr>
                <a:srgbClr val="000000"/>
              </a:buClr>
              <a:defRPr/>
            </a:pPr>
            <a:r>
              <a:rPr lang="en-US" altLang="zh-CN"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algn="ctr" defTabSz="685800">
              <a:buClr>
                <a:srgbClr val="000000"/>
              </a:buClr>
              <a:defRPr/>
            </a:pPr>
            <a:r>
              <a:rPr lang="en-US" altLang="zh-CN"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lang="zh-CN" altLang="en-US" sz="3200" b="1" kern="0" dirty="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187"/>
          <a:stretch/>
        </p:blipFill>
        <p:spPr>
          <a:xfrm>
            <a:off x="6065044" y="-895"/>
            <a:ext cx="3078956" cy="1445615"/>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452"/>
          <a:stretch/>
        </p:blipFill>
        <p:spPr bwMode="auto">
          <a:xfrm>
            <a:off x="1714500" y="1733550"/>
            <a:ext cx="5715000" cy="334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76200" y="608994"/>
            <a:ext cx="9067800" cy="1704956"/>
          </a:xfrm>
        </p:spPr>
        <p:txBody>
          <a:bodyPr>
            <a:noAutofit/>
          </a:bodyPr>
          <a:lstStyle/>
          <a:p>
            <a:pPr algn="ct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BÀI 1: ĐƯỜNG TRÒN.</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VỊ TRÍ TƯƠNG ĐỐI GIỮA HAI ĐƯỜNG TRÒN </a:t>
            </a:r>
            <a:b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a:t>
            </a:r>
            <a:r>
              <a:rPr lang="en-US" sz="32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3200" b="1" dirty="0">
                <a:ln w="9525">
                  <a:noFill/>
                  <a:prstDash val="solid"/>
                </a:ln>
                <a:solidFill>
                  <a:srgbClr val="FFFF00"/>
                </a:solidFill>
                <a:latin typeface="Times New Roman" panose="02020603050405020304" pitchFamily="18" charset="0"/>
                <a:cs typeface="Times New Roman" panose="02020603050405020304" pitchFamily="18" charset="0"/>
              </a:rPr>
              <a:t> 1)</a:t>
            </a: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7335975" y="48246"/>
            <a:ext cx="1808025" cy="25527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54865" y="3211989"/>
            <a:ext cx="2481356" cy="1931512"/>
          </a:xfrm>
          <a:prstGeom prst="rect">
            <a:avLst/>
          </a:prstGeom>
          <a:noFill/>
          <a:ln>
            <a:noFill/>
          </a:ln>
        </p:spPr>
      </p:pic>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25936B-B1D8-431B-B380-9728155A4702}"/>
              </a:ext>
            </a:extLst>
          </p:cNvPr>
          <p:cNvGrpSpPr/>
          <p:nvPr/>
        </p:nvGrpSpPr>
        <p:grpSpPr>
          <a:xfrm>
            <a:off x="6477000" y="2478274"/>
            <a:ext cx="2395598" cy="2395598"/>
            <a:chOff x="5577187" y="2300829"/>
            <a:chExt cx="2395598" cy="2395598"/>
          </a:xfrm>
        </p:grpSpPr>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5577187" y="2300829"/>
              <a:ext cx="2395598" cy="239559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5972731" y="3014925"/>
              <a:ext cx="1180802" cy="1180802"/>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6501969" y="3117923"/>
              <a:ext cx="1116302" cy="1116302"/>
            </a:xfrm>
            <a:prstGeom prst="rect">
              <a:avLst/>
            </a:prstGeom>
          </p:spPr>
        </p:pic>
      </p:grpSp>
    </p:spTree>
    <p:extLst>
      <p:ext uri="{BB962C8B-B14F-4D97-AF65-F5344CB8AC3E}">
        <p14:creationId xmlns:p14="http://schemas.microsoft.com/office/powerpoint/2010/main" val="369689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2904961" y="173437"/>
            <a:ext cx="3177228" cy="371475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088340" y="4108770"/>
            <a:ext cx="5083764" cy="900246"/>
          </a:xfrm>
          <a:prstGeom prst="rect">
            <a:avLst/>
          </a:prstGeom>
          <a:noFill/>
        </p:spPr>
        <p:txBody>
          <a:bodyPr wrap="none" lIns="68580" tIns="34290" rIns="68580" bIns="34290">
            <a:spAutoFit/>
          </a:bodyPr>
          <a:lstStyle/>
          <a:p>
            <a:pPr algn="ctr" defTabSz="685800">
              <a:defRPr/>
            </a:pPr>
            <a:r>
              <a:rPr lang="en-US"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a:rPr>
              <a:t>CÁC HOẠT ĐỘNG</a:t>
            </a:r>
            <a:endParaRPr lang="vi-VN" sz="54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Arial" panose="020B0604020202020204" pitchFamily="34" charset="0"/>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4" y="1067762"/>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614117" cy="615553"/>
            </a:xfrm>
            <a:prstGeom prst="rect">
              <a:avLst/>
            </a:prstGeom>
            <a:noFill/>
          </p:spPr>
          <p:txBody>
            <a:bodyPr wrap="none" rtlCol="0">
              <a:spAutoFit/>
            </a:bodyPr>
            <a:lstStyle/>
            <a:p>
              <a:pPr defTabSz="685800">
                <a:defRPr/>
              </a:pPr>
              <a:r>
                <a:rPr lang="en-US" sz="2400" b="1" dirty="0" err="1">
                  <a:solidFill>
                    <a:srgbClr val="002060"/>
                  </a:solidFill>
                  <a:latin typeface="Calibri"/>
                </a:rPr>
                <a:t>Mở</a:t>
              </a:r>
              <a:r>
                <a:rPr lang="en-US" sz="2400" b="1" dirty="0">
                  <a:solidFill>
                    <a:srgbClr val="002060"/>
                  </a:solidFill>
                  <a:latin typeface="Calibri"/>
                </a:rPr>
                <a:t> </a:t>
              </a:r>
              <a:r>
                <a:rPr lang="en-US" sz="2400" b="1" dirty="0" err="1">
                  <a:solidFill>
                    <a:srgbClr val="002060"/>
                  </a:solidFill>
                  <a:latin typeface="Calibri"/>
                </a:rPr>
                <a:t>đầu</a:t>
              </a:r>
              <a:endParaRPr lang="en-US" sz="2400" b="1" dirty="0">
                <a:solidFill>
                  <a:srgbClr val="002060"/>
                </a:solidFill>
                <a:latin typeface="Calibri"/>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76" y="330363"/>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pPr algn="ctr" defTabSz="685800">
                <a:defRPr/>
              </a:pPr>
              <a:r>
                <a:rPr lang="en-US" sz="2400" b="1" dirty="0" err="1">
                  <a:solidFill>
                    <a:srgbClr val="002060"/>
                  </a:solidFill>
                  <a:latin typeface="Calibri"/>
                </a:rPr>
                <a:t>Hình</a:t>
              </a:r>
              <a:r>
                <a:rPr lang="en-US" sz="2400" b="1" dirty="0">
                  <a:solidFill>
                    <a:srgbClr val="002060"/>
                  </a:solidFill>
                  <a:latin typeface="Calibri"/>
                </a:rPr>
                <a:t> </a:t>
              </a:r>
              <a:r>
                <a:rPr lang="en-US" sz="2400" b="1" dirty="0" err="1">
                  <a:solidFill>
                    <a:srgbClr val="002060"/>
                  </a:solidFill>
                  <a:latin typeface="Calibri"/>
                </a:rPr>
                <a:t>thành</a:t>
              </a:r>
              <a:r>
                <a:rPr lang="en-US" sz="2400" b="1" dirty="0">
                  <a:solidFill>
                    <a:srgbClr val="002060"/>
                  </a:solidFill>
                  <a:latin typeface="Calibri"/>
                </a:rPr>
                <a:t> </a:t>
              </a:r>
              <a:r>
                <a:rPr lang="en-US" sz="2400" b="1" dirty="0" err="1">
                  <a:solidFill>
                    <a:srgbClr val="002060"/>
                  </a:solidFill>
                  <a:latin typeface="Calibri"/>
                </a:rPr>
                <a:t>kiến</a:t>
              </a:r>
              <a:r>
                <a:rPr lang="en-US" sz="2400" b="1" dirty="0">
                  <a:solidFill>
                    <a:srgbClr val="002060"/>
                  </a:solidFill>
                  <a:latin typeface="Calibri"/>
                </a:rPr>
                <a:t> </a:t>
              </a:r>
              <a:r>
                <a:rPr lang="en-US" sz="2400" b="1" dirty="0" err="1">
                  <a:solidFill>
                    <a:srgbClr val="002060"/>
                  </a:solidFill>
                  <a:latin typeface="Calibri"/>
                </a:rPr>
                <a:t>thức</a:t>
              </a:r>
              <a:endParaRPr lang="en-US" sz="2400" b="1" dirty="0">
                <a:solidFill>
                  <a:srgbClr val="002060"/>
                </a:solidFill>
                <a:latin typeface="Calibri"/>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7" y="1123372"/>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pPr defTabSz="685800">
                <a:defRPr/>
              </a:pPr>
              <a:r>
                <a:rPr lang="en-US" sz="2400" b="1" dirty="0" err="1">
                  <a:solidFill>
                    <a:srgbClr val="002060"/>
                  </a:solidFill>
                  <a:latin typeface="Calibri"/>
                </a:rPr>
                <a:t>Luyện</a:t>
              </a:r>
              <a:r>
                <a:rPr lang="en-US" sz="2400" b="1" dirty="0">
                  <a:solidFill>
                    <a:srgbClr val="002060"/>
                  </a:solidFill>
                  <a:latin typeface="Calibri"/>
                </a:rPr>
                <a:t> </a:t>
              </a:r>
              <a:r>
                <a:rPr lang="en-US" sz="2400" b="1" dirty="0" err="1">
                  <a:solidFill>
                    <a:srgbClr val="002060"/>
                  </a:solidFill>
                  <a:latin typeface="Calibri"/>
                </a:rPr>
                <a:t>tập</a:t>
              </a:r>
              <a:endParaRPr lang="en-US" sz="2400" b="1" dirty="0">
                <a:solidFill>
                  <a:srgbClr val="002060"/>
                </a:solidFill>
                <a:latin typeface="Calibri"/>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3"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4" y="2428278"/>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2"/>
            </a:xfrm>
            <a:prstGeom prst="rect">
              <a:avLst/>
            </a:prstGeom>
            <a:noFill/>
          </p:spPr>
          <p:txBody>
            <a:bodyPr wrap="square" rtlCol="0">
              <a:spAutoFit/>
            </a:bodyPr>
            <a:lstStyle/>
            <a:p>
              <a:pPr defTabSz="685800">
                <a:defRPr/>
              </a:pPr>
              <a:r>
                <a:rPr lang="en-US" sz="2400" b="1" dirty="0" err="1">
                  <a:solidFill>
                    <a:srgbClr val="002060"/>
                  </a:solidFill>
                  <a:latin typeface="Calibri"/>
                </a:rPr>
                <a:t>Vận</a:t>
              </a:r>
              <a:r>
                <a:rPr lang="en-US" sz="2400" b="1" dirty="0">
                  <a:solidFill>
                    <a:srgbClr val="002060"/>
                  </a:solidFill>
                  <a:latin typeface="Calibri"/>
                </a:rPr>
                <a:t> </a:t>
              </a:r>
              <a:r>
                <a:rPr lang="en-US" sz="2400" b="1" dirty="0" err="1">
                  <a:solidFill>
                    <a:srgbClr val="002060"/>
                  </a:solidFill>
                  <a:latin typeface="Calibri"/>
                </a:rPr>
                <a:t>dụng</a:t>
              </a:r>
              <a:r>
                <a:rPr lang="en-US" sz="2400" b="1" dirty="0">
                  <a:solidFill>
                    <a:srgbClr val="002060"/>
                  </a:solidFill>
                  <a:latin typeface="Calibri"/>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p:cNvCxnSpPr>
          <p:nvPr/>
        </p:nvCxnSpPr>
        <p:spPr>
          <a:xfrm>
            <a:off x="4560267" y="2400152"/>
            <a:ext cx="3974133" cy="22063"/>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232453" y="1620298"/>
            <a:ext cx="332178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461053" y="3473081"/>
            <a:ext cx="3083607"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4508652" y="837516"/>
            <a:ext cx="146574" cy="146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4422081" y="1490261"/>
            <a:ext cx="299838" cy="299838"/>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4422081" y="2272296"/>
            <a:ext cx="299838" cy="299838"/>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3696907" y="1061431"/>
            <a:ext cx="891536" cy="646331"/>
          </a:xfrm>
          <a:prstGeom prst="rect">
            <a:avLst/>
          </a:prstGeom>
          <a:noFill/>
        </p:spPr>
        <p:txBody>
          <a:bodyPr wrap="square" rtlCol="0">
            <a:spAutoFit/>
          </a:bodyPr>
          <a:lstStyle/>
          <a:p>
            <a:pPr algn="ctr" defTabSz="685800"/>
            <a:r>
              <a:rPr lang="vi-VN" sz="3600" b="1" dirty="0">
                <a:solidFill>
                  <a:srgbClr val="FFFF00"/>
                </a:solidFill>
                <a:latin typeface="Agency FB" panose="020B0503020202020204" pitchFamily="34" charset="0"/>
              </a:rPr>
              <a:t>01</a:t>
            </a:r>
            <a:endParaRPr lang="en-US" sz="3600" b="1" dirty="0">
              <a:solidFill>
                <a:srgbClr val="FFFF00"/>
              </a:solidFill>
              <a:latin typeface="Agency FB" panose="020B0503020202020204" pitchFamily="34" charset="0"/>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3738634" y="2858985"/>
            <a:ext cx="891536" cy="646331"/>
          </a:xfrm>
          <a:prstGeom prst="rect">
            <a:avLst/>
          </a:prstGeom>
          <a:noFill/>
        </p:spPr>
        <p:txBody>
          <a:bodyPr wrap="square" rtlCol="0">
            <a:spAutoFit/>
          </a:bodyPr>
          <a:lstStyle/>
          <a:p>
            <a:pPr algn="ctr" defTabSz="685800"/>
            <a:r>
              <a:rPr lang="vi-VN" sz="3600" b="1" dirty="0">
                <a:solidFill>
                  <a:srgbClr val="FFFF00"/>
                </a:solidFill>
                <a:latin typeface="Agency FB" panose="020B0503020202020204" pitchFamily="34" charset="0"/>
              </a:rPr>
              <a:t>03</a:t>
            </a:r>
            <a:endParaRPr lang="en-US" sz="3600" b="1" dirty="0">
              <a:solidFill>
                <a:srgbClr val="FFFF00"/>
              </a:solidFill>
              <a:latin typeface="Agency FB" panose="020B0503020202020204" pitchFamily="34" charset="0"/>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4608645" y="1846823"/>
            <a:ext cx="891536" cy="646331"/>
          </a:xfrm>
          <a:prstGeom prst="rect">
            <a:avLst/>
          </a:prstGeom>
          <a:noFill/>
        </p:spPr>
        <p:txBody>
          <a:bodyPr wrap="square" rtlCol="0">
            <a:spAutoFit/>
          </a:bodyPr>
          <a:lstStyle/>
          <a:p>
            <a:pPr algn="ctr" defTabSz="685800"/>
            <a:r>
              <a:rPr lang="vi-VN" sz="3600" b="1" dirty="0">
                <a:solidFill>
                  <a:srgbClr val="FFFF00"/>
                </a:solidFill>
                <a:latin typeface="Agency FB" panose="020B0503020202020204" pitchFamily="34" charset="0"/>
              </a:rPr>
              <a:t>02</a:t>
            </a:r>
            <a:endParaRPr lang="en-US" sz="3600" b="1" dirty="0">
              <a:solidFill>
                <a:srgbClr val="FFFF00"/>
              </a:solidFill>
              <a:latin typeface="Agency FB" panose="020B0503020202020204" pitchFamily="34" charset="0"/>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232453" y="1153763"/>
            <a:ext cx="2389160" cy="523220"/>
          </a:xfrm>
          <a:prstGeom prst="rect">
            <a:avLst/>
          </a:prstGeom>
          <a:noFill/>
        </p:spPr>
        <p:txBody>
          <a:bodyPr wrap="square" rtlCol="0">
            <a:spAutoFit/>
          </a:bodyPr>
          <a:lstStyle/>
          <a:p>
            <a:pPr algn="r" defTabSz="685800"/>
            <a:r>
              <a:rPr lang="pt-BR" sz="2800" dirty="0">
                <a:solidFill>
                  <a:srgbClr val="FFFF00"/>
                </a:solidFill>
                <a:latin typeface="Times New Roman" panose="02020603050405020304" pitchFamily="18" charset="0"/>
                <a:cs typeface="Times New Roman" panose="02020603050405020304" pitchFamily="18" charset="0"/>
              </a:rPr>
              <a:t>Mở đầu</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1905000" y="2921709"/>
            <a:ext cx="1900881" cy="523220"/>
          </a:xfrm>
          <a:prstGeom prst="rect">
            <a:avLst/>
          </a:prstGeom>
          <a:noFill/>
        </p:spPr>
        <p:txBody>
          <a:bodyPr wrap="square" rtlCol="0">
            <a:spAutoFit/>
          </a:bodyPr>
          <a:lstStyle/>
          <a:p>
            <a:pPr defTabSz="685800"/>
            <a:r>
              <a:rPr lang="en-US" sz="2800" dirty="0" err="1">
                <a:solidFill>
                  <a:srgbClr val="FFFF00"/>
                </a:solidFill>
                <a:latin typeface="Times New Roman" panose="02020603050405020304" pitchFamily="18" charset="0"/>
                <a:cs typeface="Times New Roman" panose="02020603050405020304" pitchFamily="18" charset="0"/>
              </a:rPr>
              <a:t>Luyện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tập</a:t>
            </a: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4422440" y="3323162"/>
            <a:ext cx="299838" cy="299838"/>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29" name="Rectangle 28">
            <a:extLst>
              <a:ext uri="{FF2B5EF4-FFF2-40B4-BE49-F238E27FC236}">
                <a16:creationId xmlns:a16="http://schemas.microsoft.com/office/drawing/2014/main" id="{3A2C01F8-8AE2-B236-27A2-6D1FCD8557F9}"/>
              </a:ext>
            </a:extLst>
          </p:cNvPr>
          <p:cNvSpPr/>
          <p:nvPr/>
        </p:nvSpPr>
        <p:spPr>
          <a:xfrm>
            <a:off x="5281967" y="1885295"/>
            <a:ext cx="3759134" cy="523220"/>
          </a:xfrm>
          <a:prstGeom prst="rect">
            <a:avLst/>
          </a:prstGeom>
        </p:spPr>
        <p:txBody>
          <a:bodyPr wrap="square">
            <a:spAutoFit/>
          </a:bodyPr>
          <a:lstStyle/>
          <a:p>
            <a:pPr defTabSz="685800"/>
            <a:r>
              <a:rPr lang="en-US" sz="2800" dirty="0" err="1">
                <a:solidFill>
                  <a:srgbClr val="FFFF00"/>
                </a:solidFill>
                <a:latin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thành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thức</a:t>
            </a:r>
            <a:endParaRPr lang="en-US" sz="2800" dirty="0">
              <a:solidFill>
                <a:prstClr val="white"/>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4572000" y="904981"/>
            <a:ext cx="0" cy="42087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4567033" y="4432764"/>
            <a:ext cx="3086099" cy="2200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4417113" y="4304852"/>
            <a:ext cx="299838" cy="299838"/>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4603677" y="3879379"/>
            <a:ext cx="891536" cy="646331"/>
          </a:xfrm>
          <a:prstGeom prst="rect">
            <a:avLst/>
          </a:prstGeom>
          <a:noFill/>
        </p:spPr>
        <p:txBody>
          <a:bodyPr wrap="square" rtlCol="0">
            <a:spAutoFit/>
          </a:bodyPr>
          <a:lstStyle/>
          <a:p>
            <a:pPr algn="ctr" defTabSz="685800"/>
            <a:r>
              <a:rPr lang="vi-VN" sz="3600" b="1">
                <a:solidFill>
                  <a:srgbClr val="FFFF00"/>
                </a:solidFill>
                <a:latin typeface="Agency FB" panose="020B0503020202020204" pitchFamily="34" charset="0"/>
              </a:rPr>
              <a:t>0</a:t>
            </a:r>
            <a:r>
              <a:rPr lang="en-US" sz="3600" b="1">
                <a:solidFill>
                  <a:srgbClr val="FFFF00"/>
                </a:solidFill>
                <a:latin typeface="Agency FB" panose="020B0503020202020204" pitchFamily="34" charset="0"/>
              </a:rPr>
              <a:t>4</a:t>
            </a:r>
            <a:endParaRPr lang="en-US" sz="36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5289055" y="3994183"/>
            <a:ext cx="2006529" cy="523220"/>
          </a:xfrm>
          <a:prstGeom prst="rect">
            <a:avLst/>
          </a:prstGeom>
        </p:spPr>
        <p:txBody>
          <a:bodyPr wrap="square">
            <a:spAutoFit/>
          </a:bodyPr>
          <a:lstStyle/>
          <a:p>
            <a:pPr defTabSz="685800"/>
            <a:r>
              <a:rPr lang="en-US" sz="2800" dirty="0" err="1">
                <a:solidFill>
                  <a:srgbClr val="FFFF00"/>
                </a:solidFill>
                <a:latin typeface="Times New Roman" panose="02020603050405020304" pitchFamily="18" charset="0"/>
                <a:cs typeface="Times New Roman" panose="02020603050405020304" pitchFamily="18" charset="0"/>
              </a:rPr>
              <a:t>Vận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dụng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11482" y="-87726"/>
            <a:ext cx="9144000" cy="900470"/>
          </a:xfrm>
        </p:spPr>
        <p:txBody>
          <a:bodyPr>
            <a:normAutofit fontScale="90000"/>
          </a:bodyPr>
          <a:lstStyle/>
          <a:p>
            <a:pPr algn="ctr">
              <a:lnSpc>
                <a:spcPct val="150000"/>
              </a:lnSpc>
              <a:spcBef>
                <a:spcPts val="900"/>
              </a:spcBef>
              <a:spcAft>
                <a:spcPts val="1350"/>
              </a:spcAft>
            </a:pPr>
            <a:r>
              <a:rPr lang="en-US" sz="2400" b="1" dirty="0">
                <a:ln w="9525">
                  <a:noFill/>
                  <a:prstDash val="solid"/>
                </a:ln>
                <a:solidFill>
                  <a:srgbClr val="FFFF00"/>
                </a:solidFill>
                <a:latin typeface="Times New Roman" panose="02020603050405020304" pitchFamily="18" charset="0"/>
                <a:cs typeface="Times New Roman" panose="02020603050405020304" pitchFamily="18" charset="0"/>
              </a:rPr>
              <a:t>BÀI 1: ĐƯỜNG TRÒN.</a:t>
            </a:r>
            <a:br>
              <a:rPr lang="en-US" sz="2400" b="1" dirty="0">
                <a:ln w="9525">
                  <a:noFill/>
                  <a:prstDash val="solid"/>
                </a:ln>
                <a:solidFill>
                  <a:srgbClr val="FFFF00"/>
                </a:solidFill>
                <a:latin typeface="Times New Roman" panose="02020603050405020304" pitchFamily="18" charset="0"/>
                <a:cs typeface="Times New Roman" panose="02020603050405020304" pitchFamily="18" charset="0"/>
              </a:rPr>
            </a:br>
            <a:r>
              <a:rPr lang="en-US" sz="2400" b="1" dirty="0">
                <a:ln w="9525">
                  <a:noFill/>
                  <a:prstDash val="solid"/>
                </a:ln>
                <a:solidFill>
                  <a:srgbClr val="FFFF00"/>
                </a:solidFill>
                <a:latin typeface="Times New Roman" panose="02020603050405020304" pitchFamily="18" charset="0"/>
                <a:cs typeface="Times New Roman" panose="02020603050405020304" pitchFamily="18" charset="0"/>
              </a:rPr>
              <a:t>VỊ TRÍ TƯƠNG ĐỐI GIỮA HAI ĐƯỜNG TRÒN (</a:t>
            </a:r>
            <a:r>
              <a:rPr lang="en-US" sz="2400" b="1" dirty="0" err="1">
                <a:ln w="9525">
                  <a:noFill/>
                  <a:prstDash val="solid"/>
                </a:ln>
                <a:solidFill>
                  <a:srgbClr val="FFFF00"/>
                </a:solidFill>
                <a:latin typeface="Times New Roman" panose="02020603050405020304" pitchFamily="18" charset="0"/>
                <a:cs typeface="Times New Roman" panose="02020603050405020304" pitchFamily="18" charset="0"/>
              </a:rPr>
              <a:t>tiết</a:t>
            </a:r>
            <a:r>
              <a:rPr lang="en-US" sz="2400" b="1" dirty="0">
                <a:ln w="9525">
                  <a:noFill/>
                  <a:prstDash val="solid"/>
                </a:ln>
                <a:solidFill>
                  <a:srgbClr val="FFFF00"/>
                </a:solidFill>
                <a:latin typeface="Times New Roman" panose="02020603050405020304" pitchFamily="18" charset="0"/>
                <a:cs typeface="Times New Roman" panose="02020603050405020304" pitchFamily="18" charset="0"/>
              </a:rPr>
              <a:t> 1)</a:t>
            </a:r>
            <a:endParaRPr lang="en-US" sz="2100" dirty="0">
              <a:solidFill>
                <a:srgbClr val="FFFF00"/>
              </a:solidFill>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nvGraphicFramePr>
        <p:xfrm>
          <a:off x="3295650" y="1771651"/>
          <a:ext cx="685800" cy="175022"/>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3" name="Object 2">
                        <a:extLst>
                          <a:ext uri="{FF2B5EF4-FFF2-40B4-BE49-F238E27FC236}">
                            <a16:creationId xmlns:a16="http://schemas.microsoft.com/office/drawing/2014/main" id="{901537D5-D607-073A-BEBF-6FADD0F16036}"/>
                          </a:ext>
                        </a:extLst>
                      </p:cNvPr>
                      <p:cNvPicPr/>
                      <p:nvPr/>
                    </p:nvPicPr>
                    <p:blipFill>
                      <a:blip r:embed="rId4"/>
                      <a:stretch>
                        <a:fillRect/>
                      </a:stretch>
                    </p:blipFill>
                    <p:spPr>
                      <a:xfrm>
                        <a:off x="3295650" y="1771651"/>
                        <a:ext cx="685800" cy="175022"/>
                      </a:xfrm>
                      <a:prstGeom prst="rect">
                        <a:avLst/>
                      </a:prstGeom>
                    </p:spPr>
                  </p:pic>
                </p:oleObj>
              </mc:Fallback>
            </mc:AlternateContent>
          </a:graphicData>
        </a:graphic>
      </p:graphicFrame>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329853" y="68236"/>
            <a:ext cx="4267200" cy="4236621"/>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66" y="1863382"/>
            <a:ext cx="1731335" cy="646331"/>
          </a:xfrm>
          <a:prstGeom prst="rect">
            <a:avLst/>
          </a:prstGeom>
          <a:solidFill>
            <a:srgbClr val="FFFF00"/>
          </a:solidFill>
        </p:spPr>
        <p:txBody>
          <a:bodyPr wrap="square">
            <a:spAutoFit/>
          </a:bodyPr>
          <a:lstStyle/>
          <a:p>
            <a:pPr defTabSz="685800">
              <a:defRPr/>
            </a:pPr>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solidFill>
                <a:prstClr val="black"/>
              </a:solidFill>
              <a:latin typeface="Calibri"/>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1" y="2633787"/>
            <a:ext cx="2305049" cy="2231484"/>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D362D96-3553-4718-B1EA-0DB14262191D}"/>
              </a:ext>
            </a:extLst>
          </p:cNvPr>
          <p:cNvSpPr/>
          <p:nvPr/>
        </p:nvSpPr>
        <p:spPr>
          <a:xfrm>
            <a:off x="75601" y="678902"/>
            <a:ext cx="5334000" cy="3025700"/>
          </a:xfrm>
          <a:prstGeom prst="rect">
            <a:avLst/>
          </a:prstGeom>
        </p:spPr>
        <p:txBody>
          <a:bodyPr wrap="square">
            <a:spAutoFit/>
          </a:bodyPr>
          <a:lstStyle/>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Quan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SGK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93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7"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26A9B7-641D-4567-B813-D6A127593192}"/>
              </a:ext>
            </a:extLst>
          </p:cNvPr>
          <p:cNvPicPr/>
          <p:nvPr/>
        </p:nvPicPr>
        <p:blipFill>
          <a:blip r:embed="rId3"/>
          <a:stretch>
            <a:fillRect/>
          </a:stretch>
        </p:blipFill>
        <p:spPr>
          <a:xfrm>
            <a:off x="5486400" y="726930"/>
            <a:ext cx="3581400" cy="2286000"/>
          </a:xfrm>
          <a:prstGeom prst="rect">
            <a:avLst/>
          </a:prstGeom>
        </p:spPr>
      </p:pic>
      <p:sp>
        <p:nvSpPr>
          <p:cNvPr id="8" name="Hình chữ nhật: Góc Gập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86E0936-6C72-42F7-9234-5E06B65130C9}"/>
              </a:ext>
            </a:extLst>
          </p:cNvPr>
          <p:cNvSpPr/>
          <p:nvPr/>
        </p:nvSpPr>
        <p:spPr>
          <a:xfrm>
            <a:off x="75601" y="25364"/>
            <a:ext cx="1709230" cy="653538"/>
          </a:xfrm>
          <a:prstGeom prst="foldedCorner">
            <a:avLst>
              <a:gd name="adj" fmla="val 48323"/>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err="1">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n w="13462">
                  <a:noFill/>
                  <a:prstDash val="solid"/>
                </a:ln>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n w="13462">
                  <a:noFill/>
                  <a:prstDash val="solid"/>
                </a:ln>
                <a:solidFill>
                  <a:srgbClr val="FFFF00"/>
                </a:solidFill>
                <a:effectLst>
                  <a:outerShdw dist="38100" dir="2700000" algn="bl" rotWithShape="0">
                    <a:schemeClr val="accent5"/>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ln w="13462">
                <a:noFill/>
                <a:prstDash val="solid"/>
              </a:ln>
              <a:solidFill>
                <a:srgbClr val="FFFF00"/>
              </a:solidFill>
              <a:effectLst>
                <a:outerShdw dist="38100" dir="2700000" algn="bl" rotWithShape="0">
                  <a:schemeClr val="accent5"/>
                </a:outerShdw>
              </a:effectLst>
            </a:endParaRPr>
          </a:p>
        </p:txBody>
      </p:sp>
      <p:sp>
        <p:nvSpPr>
          <p:cNvPr id="9" name="Hình chữ nhật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5A1C1BE-6E05-42D5-9D8C-C9609EC9FED5}"/>
              </a:ext>
            </a:extLst>
          </p:cNvPr>
          <p:cNvSpPr/>
          <p:nvPr/>
        </p:nvSpPr>
        <p:spPr>
          <a:xfrm>
            <a:off x="228600" y="3790949"/>
            <a:ext cx="7772400" cy="548099"/>
          </a:xfrm>
          <a:prstGeom prst="rect">
            <a:avLst/>
          </a:prstGeom>
        </p:spPr>
        <p:txBody>
          <a:bodyPr wrap="square">
            <a:spAutoFit/>
          </a:bodyPr>
          <a:lstStyle/>
          <a:p>
            <a:pPr algn="just">
              <a:lnSpc>
                <a:spcPct val="115000"/>
              </a:lnSpc>
            </a:pPr>
            <a:r>
              <a:rPr lang="en-US"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ea typeface="Times New Roman" panose="02020603050405020304" pitchFamily="18" charset="0"/>
            </a:endParaRPr>
          </a:p>
        </p:txBody>
      </p:sp>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D02641D-0922-46FD-AA9C-A99157DF5946}"/>
              </a:ext>
            </a:extLst>
          </p:cNvPr>
          <p:cNvSpPr/>
          <p:nvPr/>
        </p:nvSpPr>
        <p:spPr>
          <a:xfrm>
            <a:off x="304800" y="4476750"/>
            <a:ext cx="9144000" cy="523220"/>
          </a:xfrm>
          <a:prstGeom prst="rect">
            <a:avLst/>
          </a:prstGeom>
        </p:spPr>
        <p:txBody>
          <a:bodyPr wrap="square">
            <a:spAutoFit/>
          </a:bodyPr>
          <a:lstStyle/>
          <a:p>
            <a:r>
              <a:rPr lang="en-US" sz="2800" dirty="0">
                <a:solidFill>
                  <a:srgbClr val="FFFF00"/>
                </a:solidFill>
                <a:latin typeface="Times New Roman" panose="02020603050405020304" pitchFamily="18" charset="0"/>
                <a:ea typeface="Times New Roman" panose="02020603050405020304" pitchFamily="18" charset="0"/>
              </a:rPr>
              <a:t>- Hai </a:t>
            </a:r>
            <a:r>
              <a:rPr lang="en-US" sz="2800" dirty="0" err="1">
                <a:solidFill>
                  <a:srgbClr val="FFFF00"/>
                </a:solidFill>
                <a:latin typeface="Times New Roman" panose="02020603050405020304" pitchFamily="18" charset="0"/>
                <a:ea typeface="Times New Roman" panose="02020603050405020304" pitchFamily="18" charset="0"/>
              </a:rPr>
              <a:t>đường</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tròn</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tạo</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bởi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bánh</a:t>
            </a:r>
            <a:r>
              <a:rPr lang="en-US" sz="2800" dirty="0">
                <a:solidFill>
                  <a:srgbClr val="FFFF00"/>
                </a:solidFill>
                <a:latin typeface="Times New Roman" panose="02020603050405020304" pitchFamily="18" charset="0"/>
                <a:ea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rPr>
              <a:t>xe</a:t>
            </a:r>
            <a:r>
              <a:rPr lang="en-US" sz="2800"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không</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có</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điểm</a:t>
            </a:r>
            <a:r>
              <a:rPr lang="en-US" sz="2800" u="sng" dirty="0">
                <a:solidFill>
                  <a:srgbClr val="FFFF00"/>
                </a:solidFill>
                <a:latin typeface="Times New Roman" panose="02020603050405020304" pitchFamily="18" charset="0"/>
                <a:ea typeface="Times New Roman" panose="02020603050405020304" pitchFamily="18" charset="0"/>
              </a:rPr>
              <a:t> </a:t>
            </a:r>
            <a:r>
              <a:rPr lang="en-US" sz="2800" u="sng" dirty="0" err="1">
                <a:solidFill>
                  <a:srgbClr val="FFFF00"/>
                </a:solidFill>
                <a:latin typeface="Times New Roman" panose="02020603050405020304" pitchFamily="18" charset="0"/>
                <a:ea typeface="Times New Roman" panose="02020603050405020304" pitchFamily="18" charset="0"/>
              </a:rPr>
              <a:t>chung</a:t>
            </a:r>
            <a:r>
              <a:rPr lang="en-US" sz="2800" u="sng" dirty="0">
                <a:solidFill>
                  <a:srgbClr val="FFFF00"/>
                </a:solidFill>
                <a:latin typeface="Times New Roman" panose="02020603050405020304" pitchFamily="18" charset="0"/>
                <a:ea typeface="Times New Roman" panose="02020603050405020304" pitchFamily="18" charset="0"/>
              </a:rPr>
              <a:t>. </a:t>
            </a:r>
            <a:endParaRPr lang="en-US" sz="2800" u="sng" dirty="0">
              <a:solidFill>
                <a:srgbClr val="FFFF00"/>
              </a:solidFill>
            </a:endParaRPr>
          </a:p>
        </p:txBody>
      </p:sp>
    </p:spTree>
    <p:extLst>
      <p:ext uri="{BB962C8B-B14F-4D97-AF65-F5344CB8AC3E}">
        <p14:creationId xmlns:p14="http://schemas.microsoft.com/office/powerpoint/2010/main" val="2459673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D26A9B7-641D-4567-B813-D6A127593192}"/>
              </a:ext>
            </a:extLst>
          </p:cNvPr>
          <p:cNvPicPr/>
          <p:nvPr/>
        </p:nvPicPr>
        <p:blipFill>
          <a:blip r:embed="rId3"/>
          <a:stretch>
            <a:fillRect/>
          </a:stretch>
        </p:blipFill>
        <p:spPr>
          <a:xfrm>
            <a:off x="4419600" y="-20409"/>
            <a:ext cx="4648200" cy="3033339"/>
          </a:xfrm>
          <a:prstGeom prst="rect">
            <a:avLst/>
          </a:prstGeom>
        </p:spPr>
      </p:pic>
      <p:sp>
        <p:nvSpPr>
          <p:cNvPr id="12" name="Đám mây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6E6D9DF-3E37-46F3-BACF-720DF3B7C1F5}"/>
              </a:ext>
            </a:extLst>
          </p:cNvPr>
          <p:cNvSpPr/>
          <p:nvPr/>
        </p:nvSpPr>
        <p:spPr>
          <a:xfrm>
            <a:off x="-4176" y="2135996"/>
            <a:ext cx="6633575" cy="3033339"/>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khái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niệm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như</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thế</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giữa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hai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tròn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những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vị</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tương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đối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7312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11134</TotalTime>
  <Words>2569</Words>
  <Application>Microsoft Office PowerPoint</Application>
  <PresentationFormat>On-screen Show (16:9)</PresentationFormat>
  <Paragraphs>266</Paragraphs>
  <Slides>37</Slides>
  <Notes>17</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Agency FB</vt:lpstr>
      <vt:lpstr>Arial</vt:lpstr>
      <vt:lpstr>Calibri</vt:lpstr>
      <vt:lpstr>Calibri Light</vt:lpstr>
      <vt:lpstr>Cambria Math</vt:lpstr>
      <vt:lpstr>Times New Roman</vt:lpstr>
      <vt:lpstr>1_Office Theme</vt:lpstr>
      <vt:lpstr>Equation</vt:lpstr>
      <vt:lpstr>PowerPoint Presentation</vt:lpstr>
      <vt:lpstr>A. THIẾT BỊ DẠY HỌC VÀ HỌC LIỆU</vt:lpstr>
      <vt:lpstr>B. CHÚ THÍCH</vt:lpstr>
      <vt:lpstr>BÀI 1: ĐƯỜNG TRÒN. VỊ TRÍ TƯƠNG ĐỐI GIỮA HAI ĐƯỜNG TRÒN  (tiết 1)</vt:lpstr>
      <vt:lpstr>PowerPoint Presentation</vt:lpstr>
      <vt:lpstr>BÀI 1: ĐƯỜNG TRÒN. VỊ TRÍ TƯƠNG ĐỐI GIỮA HAI ĐƯỜNG TRÒN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 </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805</cp:revision>
  <dcterms:created xsi:type="dcterms:W3CDTF">2021-07-22T17:31:00Z</dcterms:created>
  <dcterms:modified xsi:type="dcterms:W3CDTF">2024-08-01T23:31:13Z</dcterms:modified>
</cp:coreProperties>
</file>