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29"/>
  </p:notesMasterIdLst>
  <p:sldIdLst>
    <p:sldId id="266" r:id="rId3"/>
    <p:sldId id="256" r:id="rId4"/>
    <p:sldId id="257" r:id="rId5"/>
    <p:sldId id="276" r:id="rId6"/>
    <p:sldId id="277" r:id="rId7"/>
    <p:sldId id="278" r:id="rId8"/>
    <p:sldId id="281" r:id="rId9"/>
    <p:sldId id="259" r:id="rId10"/>
    <p:sldId id="288" r:id="rId11"/>
    <p:sldId id="282" r:id="rId12"/>
    <p:sldId id="286" r:id="rId13"/>
    <p:sldId id="283" r:id="rId14"/>
    <p:sldId id="260" r:id="rId15"/>
    <p:sldId id="295" r:id="rId16"/>
    <p:sldId id="271" r:id="rId17"/>
    <p:sldId id="261" r:id="rId18"/>
    <p:sldId id="296" r:id="rId19"/>
    <p:sldId id="289" r:id="rId20"/>
    <p:sldId id="294" r:id="rId21"/>
    <p:sldId id="290" r:id="rId22"/>
    <p:sldId id="291" r:id="rId23"/>
    <p:sldId id="297" r:id="rId24"/>
    <p:sldId id="298" r:id="rId25"/>
    <p:sldId id="292" r:id="rId26"/>
    <p:sldId id="299" r:id="rId27"/>
    <p:sldId id="272" r:id="rId28"/>
  </p:sldIdLst>
  <p:sldSz cx="12192000" cy="6858000"/>
  <p:notesSz cx="6858000" cy="9144000"/>
  <p:embeddedFontLst>
    <p:embeddedFont>
      <p:font typeface="Cambria Math" panose="02040503050406030204" pitchFamily="18" charset="0"/>
      <p:regular r:id="rId30"/>
    </p:embeddedFont>
    <p:embeddedFont>
      <p:font typeface="Nunito" pitchFamily="2" charset="0"/>
      <p:regular r:id="rId31"/>
      <p:bold r:id="rId32"/>
      <p:italic r:id="rId33"/>
      <p:boldItalic r:id="rId34"/>
    </p:embeddedFont>
    <p:embeddedFont>
      <p:font typeface="Calibri Light" panose="020F0302020204030204" pitchFamily="34" charset="0"/>
      <p:regular r:id="rId35"/>
      <p:italic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660"/>
  </p:normalViewPr>
  <p:slideViewPr>
    <p:cSldViewPr snapToGrid="0">
      <p:cViewPr varScale="1">
        <p:scale>
          <a:sx n="57" d="100"/>
          <a:sy n="57" d="100"/>
        </p:scale>
        <p:origin x="19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0.fntdata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0" Type="http://schemas.openxmlformats.org/officeDocument/2006/relationships/slide" Target="slides/slide18.xml"/><Relationship Id="rId41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1-28T16:32:41.516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3348C-5437-482A-A3F0-1AB0EA65E42A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A7444-5083-4C6F-A16B-68B68B8A9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60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E238D-1519-F0C3-3001-616DFC3E9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E6494-D844-43C2-71E4-99329AC05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9316F-E22E-0798-B4DC-5ED94A946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96712-0A3B-37B4-CFF2-8E2B8F20E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86A16-CEA5-D0FA-59B9-D7C65FFD7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32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4A02A-4203-18E5-4279-197B05071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5994B-A0EC-4030-AFF5-A978D5E34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B3321-3A12-7B8E-DCBF-CE23F1A5C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2F551-76F6-031A-1564-C8BFD661B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32457-AB69-67BD-CC72-A7BDDB6F7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91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837D3-0DCD-A092-1188-5F1BE26E0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BE0947-A6B4-0F97-B359-514D24D25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A1E06-80FF-9FD3-C6C2-F3DB0D0E7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FC0B3-58B2-54D2-69D3-05577FBFC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79C85-1CF4-26DD-F0DC-DA6F779E3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9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63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8221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4583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3379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5177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1539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82275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1126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9392A-0DFE-8B0B-3292-945C59A22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C8675-DA72-73BD-9211-D50C781D0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09AA1-782E-C868-8914-1562EF490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49C54-24E0-1E2F-9BF6-25ABBE1BB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11588-CBBE-8D8F-8093-2331C8BCC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45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01960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9020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244E4-D55C-25F4-6FA9-227D33A01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186C0-C24F-2FA5-515D-3FD9312D1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CC7D0-2DB7-93CF-8C18-A9F674BE3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F90FB-775E-2A13-F6E8-5D3BFD6C7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291CA-8322-46D9-9D8B-8F6AF163E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76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9927B-B148-6210-CFE9-2A7DB6D25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46B65-D05F-E8F7-42D1-301902A4C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3C981-7C0F-88D8-97F1-F429D044E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716DF-BFF2-F217-F6FF-8E0402DD1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3E59E3-ECBC-0C13-3D1A-00F46081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E8249-2B02-A63F-C73B-8011D9D2C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94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DA36B-F99D-4F29-48CC-3FF7D9206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B5669-9E52-266C-966B-1856EF60C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B2372F-0767-4B3B-37E2-2ABCDF615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FF35D-2549-236B-B8D7-9BC13EEB6E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66D27-7C2D-F56A-060C-1C522A66C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902163-1AAE-54A1-F475-580D98A97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491746-AE34-C8BF-ECAD-B330C36B6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7B52BE-BF1D-5BF2-A388-AE6EBC27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96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E1628-676A-263E-BA86-E5D4AC638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F857F9-CF4E-42B6-7DAB-323FF35D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C470AE-CE00-0E55-CFB3-AB766CC9B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3724B-477E-B1CC-49E4-CFCF711BF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5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9AC67-63C8-E99D-71F9-BA84B4FE8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93FBA2-441A-DC22-9E62-39F0C6610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3FCB0-7A57-95DE-127C-8DA0B98C4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10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3ACD9-35E5-7E84-535C-9F70DC80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687E6-071A-7658-943F-15FD8E0F6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CCE08-CF5C-4AC7-84D9-107C50398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56C85-538E-3A3F-E22B-79B9E36C3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F4A0D-2A05-0DDC-AC06-5D772D866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2B269-9560-B7AF-BB0A-11B17C98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02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49834-6D7A-7BBA-FB1D-79430D586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667670-6F04-2218-FEE6-26EEA7BB6C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2F760-4BA7-A773-B670-6DCD40C71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67793-0529-EFC4-239F-24A29407F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4E47D-C65A-3804-779A-74E63A61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C17135-CB6C-1303-9BF2-831EB9856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2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C91319-5201-80C9-23EF-4C2FC5353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813D7-D476-A248-6FE3-27E4CE67A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6A3E4-556A-808E-C3D8-CC68A6AB9D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F8809-A423-4163-AE37-3BBFBD60E7C5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22D-7CF8-242C-3A43-4484AE393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A370-F270-7FA1-8B5A-2CD9BBE84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1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79902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8.png"/><Relationship Id="rId7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11" Type="http://schemas.openxmlformats.org/officeDocument/2006/relationships/image" Target="../media/image23.png"/><Relationship Id="rId5" Type="http://schemas.openxmlformats.org/officeDocument/2006/relationships/image" Target="../media/image48.png"/><Relationship Id="rId10" Type="http://schemas.openxmlformats.org/officeDocument/2006/relationships/image" Target="../media/image21.emf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11" Type="http://schemas.openxmlformats.org/officeDocument/2006/relationships/image" Target="../media/image25.emf"/><Relationship Id="rId5" Type="http://schemas.openxmlformats.org/officeDocument/2006/relationships/image" Target="../media/image44.png"/><Relationship Id="rId10" Type="http://schemas.openxmlformats.org/officeDocument/2006/relationships/image" Target="../media/image54.png"/><Relationship Id="rId4" Type="http://schemas.openxmlformats.org/officeDocument/2006/relationships/image" Target="../media/image56.png"/><Relationship Id="rId9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hoc10.vn/doc-sach/toan-7-tap-1/1/141/25/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9.png"/><Relationship Id="rId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6.png"/><Relationship Id="rId7" Type="http://schemas.openxmlformats.org/officeDocument/2006/relationships/image" Target="../media/image8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29.png"/><Relationship Id="rId9" Type="http://schemas.openxmlformats.org/officeDocument/2006/relationships/image" Target="../media/image8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11" Type="http://schemas.openxmlformats.org/officeDocument/2006/relationships/image" Target="../media/image29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40.png"/><Relationship Id="rId7" Type="http://schemas.openxmlformats.org/officeDocument/2006/relationships/image" Target="../media/image6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hoc10.vn/doc-sach/toan-7-tap-1/1/141/24/" TargetMode="Externa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9.emf"/><Relationship Id="rId4" Type="http://schemas.openxmlformats.org/officeDocument/2006/relationships/image" Target="../media/image6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4.svg"/><Relationship Id="rId5" Type="http://schemas.openxmlformats.org/officeDocument/2006/relationships/image" Target="../media/image92.png"/><Relationship Id="rId4" Type="http://schemas.openxmlformats.org/officeDocument/2006/relationships/image" Target="../media/image10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hoc10.vn/doc-sach/toan-7-tap-1/1/141/24/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svg"/><Relationship Id="rId5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358411-63E3-99C3-1A58-ADE9749E5BB8}"/>
              </a:ext>
            </a:extLst>
          </p:cNvPr>
          <p:cNvSpPr txBox="1"/>
          <p:nvPr/>
        </p:nvSpPr>
        <p:spPr>
          <a:xfrm>
            <a:off x="8246390" y="302461"/>
            <a:ext cx="3218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TOÁN </a:t>
            </a: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7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772CC3-4221-0F16-AC10-490214D058DA}"/>
              </a:ext>
            </a:extLst>
          </p:cNvPr>
          <p:cNvSpPr/>
          <p:nvPr/>
        </p:nvSpPr>
        <p:spPr>
          <a:xfrm>
            <a:off x="10717376" y="84059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1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Google Shape;54;p1">
            <a:extLst>
              <a:ext uri="{FF2B5EF4-FFF2-40B4-BE49-F238E27FC236}">
                <a16:creationId xmlns:a16="http://schemas.microsoft.com/office/drawing/2014/main" id="{084D9A97-63B2-47E8-C00E-C24C016869B2}"/>
              </a:ext>
            </a:extLst>
          </p:cNvPr>
          <p:cNvSpPr txBox="1">
            <a:spLocks/>
          </p:cNvSpPr>
          <p:nvPr/>
        </p:nvSpPr>
        <p:spPr>
          <a:xfrm>
            <a:off x="479714" y="4116923"/>
            <a:ext cx="11228639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914377">
              <a:lnSpc>
                <a:spcPct val="150000"/>
              </a:lnSpc>
              <a:buClr>
                <a:srgbClr val="000000"/>
              </a:buClr>
              <a:defRPr/>
            </a:pPr>
            <a:endParaRPr kumimoji="0" lang="en-US" sz="5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2" name="Google Shape;54;p1">
            <a:extLst>
              <a:ext uri="{FF2B5EF4-FFF2-40B4-BE49-F238E27FC236}">
                <a16:creationId xmlns:a16="http://schemas.microsoft.com/office/drawing/2014/main" id="{20216D88-8838-5E38-883B-AFDD4549E2FB}"/>
              </a:ext>
            </a:extLst>
          </p:cNvPr>
          <p:cNvSpPr txBox="1">
            <a:spLocks/>
          </p:cNvSpPr>
          <p:nvPr/>
        </p:nvSpPr>
        <p:spPr>
          <a:xfrm>
            <a:off x="727107" y="1732188"/>
            <a:ext cx="10737785" cy="1008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Chương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 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5D3413-05C0-CFDD-A907-7FF3479C74EE}"/>
              </a:ext>
            </a:extLst>
          </p:cNvPr>
          <p:cNvSpPr txBox="1"/>
          <p:nvPr/>
        </p:nvSpPr>
        <p:spPr>
          <a:xfrm>
            <a:off x="1264550" y="2859933"/>
            <a:ext cx="966289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377">
              <a:lnSpc>
                <a:spcPct val="100000"/>
              </a:lnSpc>
              <a:buClr>
                <a:srgbClr val="000000"/>
              </a:buClr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Bài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60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4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: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Thứ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tự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thực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hiện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các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phép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tính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. Quy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tắc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dấu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ngoặc</a:t>
            </a:r>
            <a:r>
              <a:rPr lang="en-US" sz="60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-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Tiết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60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2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42">
            <a:extLst>
              <a:ext uri="{FF2B5EF4-FFF2-40B4-BE49-F238E27FC236}">
                <a16:creationId xmlns:a16="http://schemas.microsoft.com/office/drawing/2014/main" id="{87AE57BC-5424-2795-4FE4-979EAF0DA0CC}"/>
              </a:ext>
            </a:extLst>
          </p:cNvPr>
          <p:cNvSpPr txBox="1"/>
          <p:nvPr/>
        </p:nvSpPr>
        <p:spPr>
          <a:xfrm>
            <a:off x="2663084" y="1884085"/>
            <a:ext cx="4640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UTM Avo" panose="02040603050506020204" pitchFamily="18"/>
              </a:rPr>
              <a:t>Tính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một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cách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hợp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lí</a:t>
            </a:r>
            <a:r>
              <a:rPr lang="en-US" sz="2400" dirty="0">
                <a:latin typeface="UTM Avo" panose="02040603050506020204" pitchFamily="18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1">
                <a:extLst>
                  <a:ext uri="{FF2B5EF4-FFF2-40B4-BE49-F238E27FC236}">
                    <a16:creationId xmlns:a16="http://schemas.microsoft.com/office/drawing/2014/main" id="{16E4750E-33D4-3E79-63B7-315E1D8E4780}"/>
                  </a:ext>
                </a:extLst>
              </p:cNvPr>
              <p:cNvSpPr txBox="1"/>
              <p:nvPr/>
            </p:nvSpPr>
            <p:spPr>
              <a:xfrm>
                <a:off x="1155293" y="2541363"/>
                <a:ext cx="2996510" cy="7196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10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−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3,75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−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6,25</m:t>
                      </m:r>
                    </m:oMath>
                  </m:oMathPara>
                </a14:m>
                <a:endParaRPr lang="en-US" sz="24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3" name="Hộp Văn bản 1">
                <a:extLst>
                  <a:ext uri="{FF2B5EF4-FFF2-40B4-BE49-F238E27FC236}">
                    <a16:creationId xmlns:a16="http://schemas.microsoft.com/office/drawing/2014/main" id="{16E4750E-33D4-3E79-63B7-315E1D8E47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293" y="2541363"/>
                <a:ext cx="2996510" cy="719684"/>
              </a:xfrm>
              <a:prstGeom prst="rect">
                <a:avLst/>
              </a:prstGeom>
              <a:blipFill>
                <a:blip r:embed="rId3"/>
                <a:stretch>
                  <a:fillRect t="-1754" b="-1578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Hộp Văn bản 45">
            <a:extLst>
              <a:ext uri="{FF2B5EF4-FFF2-40B4-BE49-F238E27FC236}">
                <a16:creationId xmlns:a16="http://schemas.microsoft.com/office/drawing/2014/main" id="{7EC74135-AEDB-813F-7E26-ADFDC47D3C86}"/>
              </a:ext>
            </a:extLst>
          </p:cNvPr>
          <p:cNvSpPr txBox="1"/>
          <p:nvPr/>
        </p:nvSpPr>
        <p:spPr>
          <a:xfrm>
            <a:off x="902907" y="2670373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UTM Avo" panose="02040603050506020204" pitchFamily="18"/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7">
                <a:extLst>
                  <a:ext uri="{FF2B5EF4-FFF2-40B4-BE49-F238E27FC236}">
                    <a16:creationId xmlns:a16="http://schemas.microsoft.com/office/drawing/2014/main" id="{200E8FFF-7762-6CD6-4924-5C340DC1EE09}"/>
                  </a:ext>
                </a:extLst>
              </p:cNvPr>
              <p:cNvSpPr txBox="1"/>
              <p:nvPr/>
            </p:nvSpPr>
            <p:spPr>
              <a:xfrm>
                <a:off x="3196076" y="2720258"/>
                <a:ext cx="728727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10,4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−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3,75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−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6,25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10,4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−</m:t>
                      </m:r>
                      <m:r>
                        <a:rPr lang="vi-V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3,75</m:t>
                          </m:r>
                          <m:r>
                            <m:rPr>
                              <m:nor/>
                            </m:rPr>
                            <a:rPr lang="vi-VN" sz="2400" b="0" i="0" smtClean="0">
                              <a:latin typeface="UTM Avo" panose="02040603050506020204" pitchFamily="18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vi-VN" sz="2400" b="0" i="0" smtClean="0">
                              <a:latin typeface="UTM Avo" panose="02040603050506020204" pitchFamily="18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6,25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5" name="Hộp Văn bản 47">
                <a:extLst>
                  <a:ext uri="{FF2B5EF4-FFF2-40B4-BE49-F238E27FC236}">
                    <a16:creationId xmlns:a16="http://schemas.microsoft.com/office/drawing/2014/main" id="{200E8FFF-7762-6CD6-4924-5C340DC1EE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076" y="2720258"/>
                <a:ext cx="7287277" cy="461665"/>
              </a:xfrm>
              <a:prstGeom prst="rect">
                <a:avLst/>
              </a:prstGeom>
              <a:blipFill>
                <a:blip r:embed="rId4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49">
                <a:extLst>
                  <a:ext uri="{FF2B5EF4-FFF2-40B4-BE49-F238E27FC236}">
                    <a16:creationId xmlns:a16="http://schemas.microsoft.com/office/drawing/2014/main" id="{62319D9D-4A6B-8882-097D-6A7DB5557E4A}"/>
                  </a:ext>
                </a:extLst>
              </p:cNvPr>
              <p:cNvSpPr txBox="1"/>
              <p:nvPr/>
            </p:nvSpPr>
            <p:spPr>
              <a:xfrm>
                <a:off x="3405473" y="3238063"/>
                <a:ext cx="337893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10,4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–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10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0,4</m:t>
                      </m:r>
                    </m:oMath>
                  </m:oMathPara>
                </a14:m>
                <a:endParaRPr lang="en-US" sz="24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6" name="Hộp Văn bản 49">
                <a:extLst>
                  <a:ext uri="{FF2B5EF4-FFF2-40B4-BE49-F238E27FC236}">
                    <a16:creationId xmlns:a16="http://schemas.microsoft.com/office/drawing/2014/main" id="{62319D9D-4A6B-8882-097D-6A7DB5557E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5473" y="3238063"/>
                <a:ext cx="3378933" cy="461665"/>
              </a:xfrm>
              <a:prstGeom prst="rect">
                <a:avLst/>
              </a:prstGeom>
              <a:blipFill>
                <a:blip r:embed="rId5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ộp Văn bản 50">
            <a:extLst>
              <a:ext uri="{FF2B5EF4-FFF2-40B4-BE49-F238E27FC236}">
                <a16:creationId xmlns:a16="http://schemas.microsoft.com/office/drawing/2014/main" id="{DFFDBDAC-0DA4-F00C-9D08-272B7CE2F7E3}"/>
              </a:ext>
            </a:extLst>
          </p:cNvPr>
          <p:cNvSpPr txBox="1"/>
          <p:nvPr/>
        </p:nvSpPr>
        <p:spPr>
          <a:xfrm>
            <a:off x="901057" y="3911168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UTM Avo" panose="02040603050506020204" pitchFamily="18"/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51">
                <a:extLst>
                  <a:ext uri="{FF2B5EF4-FFF2-40B4-BE49-F238E27FC236}">
                    <a16:creationId xmlns:a16="http://schemas.microsoft.com/office/drawing/2014/main" id="{75FD7B12-B715-D708-AF30-9F9BDCFBF528}"/>
                  </a:ext>
                </a:extLst>
              </p:cNvPr>
              <p:cNvSpPr txBox="1"/>
              <p:nvPr/>
            </p:nvSpPr>
            <p:spPr>
              <a:xfrm>
                <a:off x="1388476" y="4003501"/>
                <a:ext cx="381096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7,64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−1,8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−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−2,36</m:t>
                          </m:r>
                        </m:e>
                      </m:d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+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(−8,2)</m:t>
                      </m:r>
                    </m:oMath>
                  </m:oMathPara>
                </a14:m>
                <a:endParaRPr lang="en-US" sz="24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8" name="Hộp Văn bản 51">
                <a:extLst>
                  <a:ext uri="{FF2B5EF4-FFF2-40B4-BE49-F238E27FC236}">
                    <a16:creationId xmlns:a16="http://schemas.microsoft.com/office/drawing/2014/main" id="{75FD7B12-B715-D708-AF30-9F9BDCFBF5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476" y="4003501"/>
                <a:ext cx="3810967" cy="369332"/>
              </a:xfrm>
              <a:prstGeom prst="rect">
                <a:avLst/>
              </a:prstGeom>
              <a:blipFill>
                <a:blip r:embed="rId6"/>
                <a:stretch>
                  <a:fillRect t="-33333" b="-4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52">
                <a:extLst>
                  <a:ext uri="{FF2B5EF4-FFF2-40B4-BE49-F238E27FC236}">
                    <a16:creationId xmlns:a16="http://schemas.microsoft.com/office/drawing/2014/main" id="{03849D11-D22A-9AF3-5E24-240F62AF49B2}"/>
                  </a:ext>
                </a:extLst>
              </p:cNvPr>
              <p:cNvSpPr txBox="1"/>
              <p:nvPr/>
            </p:nvSpPr>
            <p:spPr>
              <a:xfrm>
                <a:off x="5025052" y="4003501"/>
                <a:ext cx="407758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7,64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−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1,8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+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2,36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−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8,2</m:t>
                      </m:r>
                    </m:oMath>
                  </m:oMathPara>
                </a14:m>
                <a:endParaRPr lang="en-US" sz="24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9" name="Hộp Văn bản 52">
                <a:extLst>
                  <a:ext uri="{FF2B5EF4-FFF2-40B4-BE49-F238E27FC236}">
                    <a16:creationId xmlns:a16="http://schemas.microsoft.com/office/drawing/2014/main" id="{03849D11-D22A-9AF3-5E24-240F62AF49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052" y="4003501"/>
                <a:ext cx="4077583" cy="369332"/>
              </a:xfrm>
              <a:prstGeom prst="rect">
                <a:avLst/>
              </a:prstGeom>
              <a:blipFill>
                <a:blip r:embed="rId7"/>
                <a:stretch>
                  <a:fillRect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53">
                <a:extLst>
                  <a:ext uri="{FF2B5EF4-FFF2-40B4-BE49-F238E27FC236}">
                    <a16:creationId xmlns:a16="http://schemas.microsoft.com/office/drawing/2014/main" id="{B98C4537-29AA-8D61-E9CA-8F7B598622FE}"/>
                  </a:ext>
                </a:extLst>
              </p:cNvPr>
              <p:cNvSpPr txBox="1"/>
              <p:nvPr/>
            </p:nvSpPr>
            <p:spPr>
              <a:xfrm>
                <a:off x="4899322" y="4429924"/>
                <a:ext cx="6786493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7,64</m:t>
                          </m:r>
                          <m:r>
                            <m:rPr>
                              <m:nor/>
                            </m:rPr>
                            <a:rPr lang="vi-VN" sz="2400" b="0" i="0" smtClean="0">
                              <a:latin typeface="UTM Avo" panose="02040603050506020204" pitchFamily="18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vi-VN" sz="2400" b="0" i="0" smtClean="0">
                              <a:latin typeface="UTM Avo" panose="02040603050506020204" pitchFamily="18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2,36</m:t>
                          </m:r>
                        </m:e>
                      </m:d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−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1,8</m:t>
                          </m:r>
                          <m:r>
                            <m:rPr>
                              <m:nor/>
                            </m:rPr>
                            <a:rPr lang="vi-VN" sz="2400" b="0" i="0" smtClean="0">
                              <a:latin typeface="UTM Avo" panose="02040603050506020204" pitchFamily="18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vi-VN" sz="2400" b="0" i="0" smtClean="0">
                              <a:latin typeface="UTM Avo" panose="02040603050506020204" pitchFamily="18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8,2</m:t>
                          </m:r>
                        </m:e>
                      </m:d>
                      <m:r>
                        <a:rPr lang="vi-V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10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–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10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0</m:t>
                      </m:r>
                    </m:oMath>
                  </m:oMathPara>
                </a14:m>
                <a:endParaRPr lang="en-US" sz="24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10" name="Hộp Văn bản 53">
                <a:extLst>
                  <a:ext uri="{FF2B5EF4-FFF2-40B4-BE49-F238E27FC236}">
                    <a16:creationId xmlns:a16="http://schemas.microsoft.com/office/drawing/2014/main" id="{B98C4537-29AA-8D61-E9CA-8F7B59862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322" y="4429924"/>
                <a:ext cx="6786493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Hình chữ nhật: Góc Tròn 16">
            <a:extLst>
              <a:ext uri="{FF2B5EF4-FFF2-40B4-BE49-F238E27FC236}">
                <a16:creationId xmlns:a16="http://schemas.microsoft.com/office/drawing/2014/main" id="{B64154F8-0711-5EFC-6A08-C03837231AF2}"/>
              </a:ext>
            </a:extLst>
          </p:cNvPr>
          <p:cNvSpPr/>
          <p:nvPr/>
        </p:nvSpPr>
        <p:spPr>
          <a:xfrm>
            <a:off x="969700" y="1803929"/>
            <a:ext cx="1530928" cy="529585"/>
          </a:xfrm>
          <a:prstGeom prst="roundRect">
            <a:avLst/>
          </a:prstGeom>
          <a:solidFill>
            <a:srgbClr val="E46C0A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sz="2200" b="1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Ví</a:t>
            </a:r>
            <a:r>
              <a:rPr lang="en-US" sz="2200" b="1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dụ</a:t>
            </a:r>
            <a:r>
              <a:rPr lang="en-US" sz="2200" b="1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4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B42C5FB-3CCA-1B60-5B7A-2FBB0B93A1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79480" y="1058465"/>
            <a:ext cx="864870" cy="76877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1549A48-D15C-7747-1C1D-B97E21D171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14445" y="5622845"/>
            <a:ext cx="864870" cy="76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79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27">
            <a:extLst>
              <a:ext uri="{FF2B5EF4-FFF2-40B4-BE49-F238E27FC236}">
                <a16:creationId xmlns:a16="http://schemas.microsoft.com/office/drawing/2014/main" id="{74DF1C9D-7F0A-4DA0-FB90-4586F7F23E6E}"/>
              </a:ext>
            </a:extLst>
          </p:cNvPr>
          <p:cNvSpPr txBox="1"/>
          <p:nvPr/>
        </p:nvSpPr>
        <p:spPr>
          <a:xfrm>
            <a:off x="2672920" y="1851847"/>
            <a:ext cx="4316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UTM Avo" panose="02040603050506020204" pitchFamily="18"/>
              </a:rPr>
              <a:t>Tính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một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cách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hợp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lí</a:t>
            </a:r>
            <a:r>
              <a:rPr lang="en-US" sz="2400" dirty="0">
                <a:latin typeface="UTM Avo" panose="02040603050506020204" pitchFamily="18"/>
              </a:rPr>
              <a:t>:</a:t>
            </a:r>
          </a:p>
        </p:txBody>
      </p:sp>
      <p:sp>
        <p:nvSpPr>
          <p:cNvPr id="3" name="Hộp Văn bản 31">
            <a:extLst>
              <a:ext uri="{FF2B5EF4-FFF2-40B4-BE49-F238E27FC236}">
                <a16:creationId xmlns:a16="http://schemas.microsoft.com/office/drawing/2014/main" id="{4317A1DB-5CA2-499B-ACC3-A6A3D594E5B4}"/>
              </a:ext>
            </a:extLst>
          </p:cNvPr>
          <p:cNvSpPr txBox="1"/>
          <p:nvPr/>
        </p:nvSpPr>
        <p:spPr>
          <a:xfrm>
            <a:off x="538700" y="2781217"/>
            <a:ext cx="4812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UTM Avo" panose="02040603050506020204" pitchFamily="18"/>
              </a:rPr>
              <a:t>a)</a:t>
            </a:r>
          </a:p>
        </p:txBody>
      </p:sp>
      <p:sp>
        <p:nvSpPr>
          <p:cNvPr id="4" name="Hộp Văn bản 32">
            <a:extLst>
              <a:ext uri="{FF2B5EF4-FFF2-40B4-BE49-F238E27FC236}">
                <a16:creationId xmlns:a16="http://schemas.microsoft.com/office/drawing/2014/main" id="{37A71C15-728D-4A0D-F21E-0E7A150A92EE}"/>
              </a:ext>
            </a:extLst>
          </p:cNvPr>
          <p:cNvSpPr txBox="1"/>
          <p:nvPr/>
        </p:nvSpPr>
        <p:spPr>
          <a:xfrm>
            <a:off x="538700" y="4455186"/>
            <a:ext cx="4812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UTM Avo" panose="02040603050506020204" pitchFamily="18"/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3">
                <a:extLst>
                  <a:ext uri="{FF2B5EF4-FFF2-40B4-BE49-F238E27FC236}">
                    <a16:creationId xmlns:a16="http://schemas.microsoft.com/office/drawing/2014/main" id="{0E0F857D-B06C-D9FA-0E9B-9C223A936372}"/>
                  </a:ext>
                </a:extLst>
              </p:cNvPr>
              <p:cNvSpPr txBox="1"/>
              <p:nvPr/>
            </p:nvSpPr>
            <p:spPr>
              <a:xfrm>
                <a:off x="1019922" y="2611812"/>
                <a:ext cx="1852367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b="0" i="0" smtClean="0">
                          <a:latin typeface="UTM Avo" panose="02040603050506020204" pitchFamily="18"/>
                        </a:rPr>
                        <m:t>1,8</m:t>
                      </m:r>
                      <m:r>
                        <m:rPr>
                          <m:nor/>
                        </m:rPr>
                        <a:rPr lang="vi-VN" sz="22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UTM Avo" panose="02040603050506020204" pitchFamily="18"/>
                        </a:rPr>
                        <m:t>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200" b="0" i="0" smtClean="0">
                                  <a:latin typeface="UTM Avo" panose="02040603050506020204" pitchFamily="18"/>
                                </a:rPr>
                                <m:t>3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200" b="0" i="0" smtClean="0">
                                  <a:latin typeface="UTM Avo" panose="02040603050506020204" pitchFamily="18"/>
                                </a:rPr>
                                <m:t>7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vi-VN" sz="2200" b="0" i="0" smtClean="0">
                              <a:latin typeface="UTM Avo" panose="02040603050506020204" pitchFamily="18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200" b="0" i="0" smtClean="0">
                              <a:latin typeface="UTM Avo" panose="02040603050506020204" pitchFamily="18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vi-VN" sz="2200" b="0" i="0" smtClean="0">
                              <a:latin typeface="UTM Avo" panose="02040603050506020204" pitchFamily="18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200" b="0" i="0" smtClean="0">
                              <a:latin typeface="UTM Avo" panose="02040603050506020204" pitchFamily="18"/>
                            </a:rPr>
                            <m:t>0,2</m:t>
                          </m:r>
                        </m:e>
                      </m:d>
                    </m:oMath>
                  </m:oMathPara>
                </a14:m>
                <a:endParaRPr lang="en-US" sz="22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5" name="Hộp Văn bản 3">
                <a:extLst>
                  <a:ext uri="{FF2B5EF4-FFF2-40B4-BE49-F238E27FC236}">
                    <a16:creationId xmlns:a16="http://schemas.microsoft.com/office/drawing/2014/main" id="{0E0F857D-B06C-D9FA-0E9B-9C223A9363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922" y="2611812"/>
                <a:ext cx="1852367" cy="760721"/>
              </a:xfrm>
              <a:prstGeom prst="rect">
                <a:avLst/>
              </a:prstGeom>
              <a:blipFill>
                <a:blip r:embed="rId3"/>
                <a:stretch>
                  <a:fillRect l="-4082" b="-163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34">
                <a:extLst>
                  <a:ext uri="{FF2B5EF4-FFF2-40B4-BE49-F238E27FC236}">
                    <a16:creationId xmlns:a16="http://schemas.microsoft.com/office/drawing/2014/main" id="{896910F9-5D9D-E3DE-17FA-60015CAF3F5D}"/>
                  </a:ext>
                </a:extLst>
              </p:cNvPr>
              <p:cNvSpPr txBox="1"/>
              <p:nvPr/>
            </p:nvSpPr>
            <p:spPr>
              <a:xfrm>
                <a:off x="2872289" y="2630100"/>
                <a:ext cx="1935850" cy="6560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2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UTM Avo" panose="02040603050506020204" pitchFamily="18"/>
                        </a:rPr>
                        <m:t>1,8</m:t>
                      </m:r>
                      <m:r>
                        <m:rPr>
                          <m:nor/>
                        </m:rPr>
                        <a:rPr lang="vi-VN" sz="22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UTM Avo" panose="02040603050506020204" pitchFamily="18"/>
                        </a:rPr>
                        <m:t>−</m:t>
                      </m:r>
                      <m:r>
                        <m:rPr>
                          <m:nor/>
                        </m:rPr>
                        <a:rPr lang="vi-VN" sz="2200" b="0" i="0" smtClean="0"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b="0" i="0" smtClean="0">
                              <a:latin typeface="UTM Avo" panose="02040603050506020204" pitchFamily="18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b="0" i="0" smtClean="0">
                              <a:latin typeface="UTM Avo" panose="02040603050506020204" pitchFamily="18"/>
                            </a:rPr>
                            <m:t>7</m:t>
                          </m:r>
                        </m:den>
                      </m:f>
                      <m:r>
                        <m:rPr>
                          <m:nor/>
                        </m:rPr>
                        <a:rPr lang="vi-VN" sz="22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UTM Avo" panose="02040603050506020204" pitchFamily="18"/>
                        </a:rPr>
                        <m:t>+</m:t>
                      </m:r>
                      <m:r>
                        <m:rPr>
                          <m:nor/>
                        </m:rPr>
                        <a:rPr lang="vi-VN" sz="22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UTM Avo" panose="02040603050506020204" pitchFamily="18"/>
                        </a:rPr>
                        <m:t>0,2</m:t>
                      </m:r>
                    </m:oMath>
                  </m:oMathPara>
                </a14:m>
                <a:endParaRPr lang="en-US" sz="22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6" name="Hộp Văn bản 34">
                <a:extLst>
                  <a:ext uri="{FF2B5EF4-FFF2-40B4-BE49-F238E27FC236}">
                    <a16:creationId xmlns:a16="http://schemas.microsoft.com/office/drawing/2014/main" id="{896910F9-5D9D-E3DE-17FA-60015CAF3F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289" y="2630100"/>
                <a:ext cx="1935850" cy="656013"/>
              </a:xfrm>
              <a:prstGeom prst="rect">
                <a:avLst/>
              </a:prstGeom>
              <a:blipFill>
                <a:blip r:embed="rId4"/>
                <a:stretch>
                  <a:fillRect l="-654" t="-3774" r="-3268" b="-132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36">
                <a:extLst>
                  <a:ext uri="{FF2B5EF4-FFF2-40B4-BE49-F238E27FC236}">
                    <a16:creationId xmlns:a16="http://schemas.microsoft.com/office/drawing/2014/main" id="{AE4AC158-7D3E-0D5E-098D-C3145B3D3D6F}"/>
                  </a:ext>
                </a:extLst>
              </p:cNvPr>
              <p:cNvSpPr txBox="1"/>
              <p:nvPr/>
            </p:nvSpPr>
            <p:spPr>
              <a:xfrm>
                <a:off x="4808139" y="2579464"/>
                <a:ext cx="2296885" cy="7483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UTM Avo" panose="02040603050506020204" pitchFamily="18"/>
                          <a:sym typeface="Arial"/>
                        </a:rPr>
                        <m:t>=</m:t>
                      </m:r>
                      <m:r>
                        <m:rPr>
                          <m:nor/>
                        </m:rPr>
                        <a:rPr kumimoji="0" lang="vi-VN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UTM Avo" panose="02040603050506020204" pitchFamily="18"/>
                          <a:sym typeface="Arial"/>
                        </a:rPr>
                        <m:t> </m:t>
                      </m:r>
                      <m:d>
                        <m:dPr>
                          <m:ctrlP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kumimoji="0" lang="en-US" sz="22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/>
                              <a:sym typeface="Arial"/>
                            </a:rPr>
                            <m:t>1,8</m:t>
                          </m:r>
                          <m:r>
                            <m:rPr>
                              <m:nor/>
                            </m:rPr>
                            <a:rPr kumimoji="0" lang="vi-VN" sz="22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/>
                              <a:sym typeface="Arial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n-US" sz="22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/>
                              <a:sym typeface="Arial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kumimoji="0" lang="vi-VN" sz="22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/>
                              <a:sym typeface="Arial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n-US" sz="22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/>
                              <a:sym typeface="Arial"/>
                            </a:rPr>
                            <m:t>0,2</m:t>
                          </m:r>
                        </m:e>
                      </m:d>
                      <m:r>
                        <m:rPr>
                          <m:nor/>
                        </m:rPr>
                        <a:rPr kumimoji="0" lang="vi-VN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UTM Avo" panose="02040603050506020204" pitchFamily="18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UTM Avo" panose="02040603050506020204" pitchFamily="18"/>
                          <a:sym typeface="Arial"/>
                        </a:rPr>
                        <m:t>−</m:t>
                      </m:r>
                      <m:r>
                        <m:rPr>
                          <m:nor/>
                        </m:rPr>
                        <a:rPr kumimoji="0" lang="vi-VN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UTM Avo" panose="02040603050506020204" pitchFamily="18"/>
                          <a:sym typeface="Arial"/>
                        </a:rPr>
                        <m:t> </m:t>
                      </m:r>
                      <m:f>
                        <m:fPr>
                          <m:ctrlP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22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/>
                              <a:sym typeface="Arial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22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/>
                              <a:sym typeface="Arial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7" name="Hộp Văn bản 36">
                <a:extLst>
                  <a:ext uri="{FF2B5EF4-FFF2-40B4-BE49-F238E27FC236}">
                    <a16:creationId xmlns:a16="http://schemas.microsoft.com/office/drawing/2014/main" id="{AE4AC158-7D3E-0D5E-098D-C3145B3D3D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8139" y="2579464"/>
                <a:ext cx="2296885" cy="748346"/>
              </a:xfrm>
              <a:prstGeom prst="rect">
                <a:avLst/>
              </a:prstGeom>
              <a:blipFill>
                <a:blip r:embed="rId5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37">
                <a:extLst>
                  <a:ext uri="{FF2B5EF4-FFF2-40B4-BE49-F238E27FC236}">
                    <a16:creationId xmlns:a16="http://schemas.microsoft.com/office/drawing/2014/main" id="{FF0B586B-3CAB-B01D-3F6A-CC89B2947947}"/>
                  </a:ext>
                </a:extLst>
              </p:cNvPr>
              <p:cNvSpPr txBox="1"/>
              <p:nvPr/>
            </p:nvSpPr>
            <p:spPr>
              <a:xfrm>
                <a:off x="4808139" y="3336749"/>
                <a:ext cx="1911431" cy="7483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UTM Avo" panose="02040603050506020204" pitchFamily="18"/>
                          <a:sym typeface="Arial"/>
                        </a:rPr>
                        <m:t>=</m:t>
                      </m:r>
                      <m:r>
                        <m:rPr>
                          <m:nor/>
                        </m:rPr>
                        <a:rPr kumimoji="0" lang="vi-VN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UTM Avo" panose="02040603050506020204" pitchFamily="18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UTM Avo" panose="02040603050506020204" pitchFamily="18"/>
                          <a:sym typeface="Arial"/>
                        </a:rPr>
                        <m:t>2</m:t>
                      </m:r>
                      <m:r>
                        <m:rPr>
                          <m:nor/>
                        </m:rPr>
                        <a:rPr kumimoji="0" lang="vi-VN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UTM Avo" panose="02040603050506020204" pitchFamily="18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UTM Avo" panose="02040603050506020204" pitchFamily="18"/>
                          <a:sym typeface="Arial"/>
                        </a:rPr>
                        <m:t>−</m:t>
                      </m:r>
                      <m:r>
                        <m:rPr>
                          <m:nor/>
                        </m:rPr>
                        <a:rPr kumimoji="0" lang="vi-VN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UTM Avo" panose="02040603050506020204" pitchFamily="18"/>
                          <a:sym typeface="Arial"/>
                        </a:rPr>
                        <m:t> </m:t>
                      </m:r>
                      <m:f>
                        <m:fPr>
                          <m:ctrlP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22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/>
                              <a:sym typeface="Arial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22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/>
                              <a:sym typeface="Arial"/>
                            </a:rPr>
                            <m:t>7</m:t>
                          </m:r>
                        </m:den>
                      </m:f>
                      <m:r>
                        <m:rPr>
                          <m:nor/>
                        </m:rPr>
                        <a:rPr kumimoji="0" lang="vi-VN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UTM Avo" panose="02040603050506020204" pitchFamily="18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UTM Avo" panose="02040603050506020204" pitchFamily="18"/>
                          <a:sym typeface="Arial"/>
                        </a:rPr>
                        <m:t>=</m:t>
                      </m:r>
                      <m:r>
                        <m:rPr>
                          <m:nor/>
                        </m:rPr>
                        <a:rPr kumimoji="0" lang="vi-VN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UTM Avo" panose="02040603050506020204" pitchFamily="18"/>
                          <a:sym typeface="Arial"/>
                        </a:rPr>
                        <m:t> </m:t>
                      </m:r>
                      <m:f>
                        <m:fPr>
                          <m:ctrlP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22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/>
                              <a:sym typeface="Arial"/>
                            </a:rPr>
                            <m:t>11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22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/>
                              <a:sym typeface="Arial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8" name="Hộp Văn bản 37">
                <a:extLst>
                  <a:ext uri="{FF2B5EF4-FFF2-40B4-BE49-F238E27FC236}">
                    <a16:creationId xmlns:a16="http://schemas.microsoft.com/office/drawing/2014/main" id="{FF0B586B-3CAB-B01D-3F6A-CC89B2947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8139" y="3336749"/>
                <a:ext cx="1911431" cy="748346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38">
                <a:extLst>
                  <a:ext uri="{FF2B5EF4-FFF2-40B4-BE49-F238E27FC236}">
                    <a16:creationId xmlns:a16="http://schemas.microsoft.com/office/drawing/2014/main" id="{D19883E0-5592-1636-C27E-1BEAD75260DA}"/>
                  </a:ext>
                </a:extLst>
              </p:cNvPr>
              <p:cNvSpPr txBox="1"/>
              <p:nvPr/>
            </p:nvSpPr>
            <p:spPr>
              <a:xfrm>
                <a:off x="1019922" y="4336369"/>
                <a:ext cx="1965218" cy="659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b="0" i="0" smtClean="0">
                          <a:latin typeface="UTM Avo" panose="02040603050506020204" pitchFamily="18"/>
                        </a:rPr>
                        <m:t>12,5</m:t>
                      </m:r>
                      <m:r>
                        <m:rPr>
                          <m:nor/>
                        </m:rPr>
                        <a:rPr lang="vi-VN" sz="22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UTM Avo" panose="02040603050506020204" pitchFamily="18"/>
                        </a:rPr>
                        <m:t>−</m:t>
                      </m:r>
                      <m:r>
                        <m:rPr>
                          <m:nor/>
                        </m:rPr>
                        <a:rPr lang="vi-VN" sz="2200" b="0" i="0" smtClean="0"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b="0" i="0" smtClean="0">
                              <a:latin typeface="UTM Avo" panose="02040603050506020204" pitchFamily="18"/>
                            </a:rPr>
                            <m:t>16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b="0" i="0" smtClean="0">
                              <a:latin typeface="UTM Avo" panose="02040603050506020204" pitchFamily="18"/>
                            </a:rPr>
                            <m:t>13</m:t>
                          </m:r>
                        </m:den>
                      </m:f>
                      <m:r>
                        <m:rPr>
                          <m:nor/>
                        </m:rPr>
                        <a:rPr lang="vi-VN" sz="22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UTM Avo" panose="02040603050506020204" pitchFamily="18"/>
                        </a:rPr>
                        <m:t>+</m:t>
                      </m:r>
                      <m:r>
                        <m:rPr>
                          <m:nor/>
                        </m:rPr>
                        <a:rPr lang="vi-VN" sz="2200" b="0" i="0" smtClean="0"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b="0" i="0" smtClean="0">
                              <a:latin typeface="UTM Avo" panose="02040603050506020204" pitchFamily="18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b="0" i="0" smtClean="0">
                              <a:latin typeface="UTM Avo" panose="02040603050506020204" pitchFamily="18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en-US" sz="22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9" name="Hộp Văn bản 38">
                <a:extLst>
                  <a:ext uri="{FF2B5EF4-FFF2-40B4-BE49-F238E27FC236}">
                    <a16:creationId xmlns:a16="http://schemas.microsoft.com/office/drawing/2014/main" id="{D19883E0-5592-1636-C27E-1BEAD75260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922" y="4336369"/>
                <a:ext cx="1965218" cy="659732"/>
              </a:xfrm>
              <a:prstGeom prst="rect">
                <a:avLst/>
              </a:prstGeom>
              <a:blipFill>
                <a:blip r:embed="rId7"/>
                <a:stretch>
                  <a:fillRect l="-3846" t="-3774" r="-3205" b="-150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39">
                <a:extLst>
                  <a:ext uri="{FF2B5EF4-FFF2-40B4-BE49-F238E27FC236}">
                    <a16:creationId xmlns:a16="http://schemas.microsoft.com/office/drawing/2014/main" id="{7E7D9CC5-08B1-9804-667F-32A76BEBF073}"/>
                  </a:ext>
                </a:extLst>
              </p:cNvPr>
              <p:cNvSpPr txBox="1"/>
              <p:nvPr/>
            </p:nvSpPr>
            <p:spPr>
              <a:xfrm>
                <a:off x="2985140" y="4323368"/>
                <a:ext cx="2365839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2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UTM Avo" panose="02040603050506020204" pitchFamily="18"/>
                        </a:rPr>
                        <m:t>12,5</m:t>
                      </m:r>
                      <m:r>
                        <m:rPr>
                          <m:nor/>
                        </m:rPr>
                        <a:rPr lang="vi-VN" sz="22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UTM Avo" panose="02040603050506020204" pitchFamily="18"/>
                        </a:rPr>
                        <m:t>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200" b="0" i="0" smtClean="0">
                                  <a:latin typeface="UTM Avo" panose="02040603050506020204" pitchFamily="18"/>
                                </a:rPr>
                                <m:t>16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200" b="0" i="0" smtClean="0">
                                  <a:latin typeface="UTM Avo" panose="02040603050506020204" pitchFamily="18"/>
                                </a:rPr>
                                <m:t>13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vi-VN" sz="2200" b="0" i="0" smtClean="0">
                              <a:latin typeface="UTM Avo" panose="02040603050506020204" pitchFamily="18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200" b="0" i="0" smtClean="0">
                              <a:latin typeface="UTM Avo" panose="02040603050506020204" pitchFamily="18"/>
                            </a:rPr>
                            <m:t>−</m:t>
                          </m:r>
                          <m:r>
                            <a:rPr lang="vi-VN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200" b="0" i="0" smtClean="0">
                                  <a:latin typeface="UTM Avo" panose="02040603050506020204" pitchFamily="18"/>
                                </a:rPr>
                                <m:t>3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200" b="0" i="0" smtClean="0">
                                  <a:latin typeface="UTM Avo" panose="02040603050506020204" pitchFamily="18"/>
                                </a:rPr>
                                <m:t>13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10" name="Hộp Văn bản 39">
                <a:extLst>
                  <a:ext uri="{FF2B5EF4-FFF2-40B4-BE49-F238E27FC236}">
                    <a16:creationId xmlns:a16="http://schemas.microsoft.com/office/drawing/2014/main" id="{7E7D9CC5-08B1-9804-667F-32A76BEBF0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140" y="4323368"/>
                <a:ext cx="2365839" cy="760721"/>
              </a:xfrm>
              <a:prstGeom prst="rect">
                <a:avLst/>
              </a:prstGeom>
              <a:blipFill>
                <a:blip r:embed="rId8"/>
                <a:stretch>
                  <a:fillRect l="-535" b="-327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42">
                <a:extLst>
                  <a:ext uri="{FF2B5EF4-FFF2-40B4-BE49-F238E27FC236}">
                    <a16:creationId xmlns:a16="http://schemas.microsoft.com/office/drawing/2014/main" id="{36B289CF-FD9C-3EDF-AB1B-13534C4BD9E1}"/>
                  </a:ext>
                </a:extLst>
              </p:cNvPr>
              <p:cNvSpPr txBox="1"/>
              <p:nvPr/>
            </p:nvSpPr>
            <p:spPr>
              <a:xfrm>
                <a:off x="5228993" y="4488284"/>
                <a:ext cx="2485103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2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UTM Avo" panose="02040603050506020204" pitchFamily="18"/>
                        </a:rPr>
                        <m:t>12,5</m:t>
                      </m:r>
                      <m:r>
                        <m:rPr>
                          <m:nor/>
                        </m:rPr>
                        <a:rPr lang="vi-VN" sz="22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–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UTM Avo" panose="02040603050506020204" pitchFamily="18"/>
                        </a:rPr>
                        <m:t>1</m:t>
                      </m:r>
                      <m:r>
                        <m:rPr>
                          <m:nor/>
                        </m:rPr>
                        <a:rPr lang="vi-VN" sz="22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2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UTM Avo" panose="02040603050506020204" pitchFamily="18"/>
                        </a:rPr>
                        <m:t>11,5</m:t>
                      </m:r>
                    </m:oMath>
                  </m:oMathPara>
                </a14:m>
                <a:endParaRPr lang="en-US" sz="22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12" name="Hộp Văn bản 42">
                <a:extLst>
                  <a:ext uri="{FF2B5EF4-FFF2-40B4-BE49-F238E27FC236}">
                    <a16:creationId xmlns:a16="http://schemas.microsoft.com/office/drawing/2014/main" id="{36B289CF-FD9C-3EDF-AB1B-13534C4BD9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993" y="4488284"/>
                <a:ext cx="2485103" cy="430887"/>
              </a:xfrm>
              <a:prstGeom prst="rect">
                <a:avLst/>
              </a:prstGeom>
              <a:blipFill>
                <a:blip r:embed="rId9"/>
                <a:stretch>
                  <a:fillRect t="-14286" b="-2285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Hình chữ nhật: Góc Tròn 16">
            <a:extLst>
              <a:ext uri="{FF2B5EF4-FFF2-40B4-BE49-F238E27FC236}">
                <a16:creationId xmlns:a16="http://schemas.microsoft.com/office/drawing/2014/main" id="{CE533257-D2FD-A9D9-57DC-61D43E556B9D}"/>
              </a:ext>
            </a:extLst>
          </p:cNvPr>
          <p:cNvSpPr/>
          <p:nvPr/>
        </p:nvSpPr>
        <p:spPr>
          <a:xfrm>
            <a:off x="587794" y="1722034"/>
            <a:ext cx="1970492" cy="643253"/>
          </a:xfrm>
          <a:prstGeom prst="roundRect">
            <a:avLst/>
          </a:prstGeom>
          <a:solidFill>
            <a:srgbClr val="E46C0A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sz="2200" b="1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Luyện</a:t>
            </a:r>
            <a:r>
              <a:rPr lang="en-US" sz="2200" b="1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tập</a:t>
            </a:r>
            <a:r>
              <a:rPr lang="en-US" sz="2200" b="1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3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95FB315-7CDF-EAC8-CDF1-54A3E7B4F56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19080" y="1101480"/>
            <a:ext cx="1659890" cy="1477984"/>
          </a:xfrm>
          <a:prstGeom prst="rect">
            <a:avLst/>
          </a:prstGeom>
        </p:spPr>
      </p:pic>
      <p:sp>
        <p:nvSpPr>
          <p:cNvPr id="15" name="Slide Number Placeholder 1">
            <a:extLst>
              <a:ext uri="{FF2B5EF4-FFF2-40B4-BE49-F238E27FC236}">
                <a16:creationId xmlns:a16="http://schemas.microsoft.com/office/drawing/2014/main" id="{E30DBF70-4090-E1F2-B11C-0FC82DCCC1D8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350335" y="6340658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pic>
        <p:nvPicPr>
          <p:cNvPr id="16" name="Picture 12">
            <a:extLst>
              <a:ext uri="{FF2B5EF4-FFF2-40B4-BE49-F238E27FC236}">
                <a16:creationId xmlns:a16="http://schemas.microsoft.com/office/drawing/2014/main" id="{802A4698-B496-ABBE-08C1-BEBACA26673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00" y="5423200"/>
            <a:ext cx="1425393" cy="1311107"/>
          </a:xfrm>
          <a:prstGeom prst="rect">
            <a:avLst/>
          </a:prstGeom>
        </p:spPr>
      </p:pic>
      <p:pic>
        <p:nvPicPr>
          <p:cNvPr id="17" name="Picture 15">
            <a:extLst>
              <a:ext uri="{FF2B5EF4-FFF2-40B4-BE49-F238E27FC236}">
                <a16:creationId xmlns:a16="http://schemas.microsoft.com/office/drawing/2014/main" id="{516138DF-77A1-4FF5-C615-30A608ABF06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643" y="5349788"/>
            <a:ext cx="602108" cy="135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18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ộp Văn bản 16">
            <a:extLst>
              <a:ext uri="{FF2B5EF4-FFF2-40B4-BE49-F238E27FC236}">
                <a16:creationId xmlns:a16="http://schemas.microsoft.com/office/drawing/2014/main" id="{70D999EA-292E-03EF-C719-9DCBAFC1C685}"/>
              </a:ext>
            </a:extLst>
          </p:cNvPr>
          <p:cNvSpPr txBox="1"/>
          <p:nvPr/>
        </p:nvSpPr>
        <p:spPr>
          <a:xfrm>
            <a:off x="2987247" y="1869968"/>
            <a:ext cx="5166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UTM Avo" panose="02040603050506020204" pitchFamily="18"/>
              </a:rPr>
              <a:t>Tính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một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cách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hợp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lí</a:t>
            </a:r>
            <a:r>
              <a:rPr lang="en-US" sz="2400" dirty="0">
                <a:latin typeface="UTM Avo" panose="02040603050506020204" pitchFamily="18"/>
              </a:rPr>
              <a:t>:</a:t>
            </a:r>
          </a:p>
        </p:txBody>
      </p:sp>
      <p:sp>
        <p:nvSpPr>
          <p:cNvPr id="11" name="Hộp Văn bản 21">
            <a:extLst>
              <a:ext uri="{FF2B5EF4-FFF2-40B4-BE49-F238E27FC236}">
                <a16:creationId xmlns:a16="http://schemas.microsoft.com/office/drawing/2014/main" id="{EB9AE827-5EA6-6F79-7FFD-32DB6E52B20E}"/>
              </a:ext>
            </a:extLst>
          </p:cNvPr>
          <p:cNvSpPr txBox="1"/>
          <p:nvPr/>
        </p:nvSpPr>
        <p:spPr>
          <a:xfrm>
            <a:off x="1179358" y="2727209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UTM Avo" panose="02040603050506020204" pitchFamily="18"/>
              </a:rPr>
              <a:t>a)</a:t>
            </a:r>
          </a:p>
        </p:txBody>
      </p:sp>
      <p:sp>
        <p:nvSpPr>
          <p:cNvPr id="12" name="Hộp Văn bản 22">
            <a:extLst>
              <a:ext uri="{FF2B5EF4-FFF2-40B4-BE49-F238E27FC236}">
                <a16:creationId xmlns:a16="http://schemas.microsoft.com/office/drawing/2014/main" id="{E4E00319-C1A5-45C4-F677-2C9B142B027D}"/>
              </a:ext>
            </a:extLst>
          </p:cNvPr>
          <p:cNvSpPr txBox="1"/>
          <p:nvPr/>
        </p:nvSpPr>
        <p:spPr>
          <a:xfrm>
            <a:off x="6553655" y="2727209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UTM Avo" panose="02040603050506020204" pitchFamily="18"/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4">
                <a:extLst>
                  <a:ext uri="{FF2B5EF4-FFF2-40B4-BE49-F238E27FC236}">
                    <a16:creationId xmlns:a16="http://schemas.microsoft.com/office/drawing/2014/main" id="{1933628A-A400-3DEF-B8EB-25B265E8180F}"/>
                  </a:ext>
                </a:extLst>
              </p:cNvPr>
              <p:cNvSpPr txBox="1"/>
              <p:nvPr/>
            </p:nvSpPr>
            <p:spPr>
              <a:xfrm>
                <a:off x="1710307" y="2540604"/>
                <a:ext cx="3446456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UTM Avo" panose="02040603050506020204" pitchFamily="18"/>
                                </a:rPr>
                                <m:t>5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UTM Avo" panose="02040603050506020204" pitchFamily="18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−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−1,8</m:t>
                          </m:r>
                        </m:e>
                      </m:d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UTM Avo" panose="02040603050506020204" pitchFamily="18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UTM Avo" panose="02040603050506020204" pitchFamily="18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−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0,8</m:t>
                      </m:r>
                    </m:oMath>
                  </m:oMathPara>
                </a14:m>
                <a:endParaRPr lang="en-US" sz="24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13" name="Hộp Văn bản 4">
                <a:extLst>
                  <a:ext uri="{FF2B5EF4-FFF2-40B4-BE49-F238E27FC236}">
                    <a16:creationId xmlns:a16="http://schemas.microsoft.com/office/drawing/2014/main" id="{1933628A-A400-3DEF-B8EB-25B265E81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0307" y="2540604"/>
                <a:ext cx="3446456" cy="829843"/>
              </a:xfrm>
              <a:prstGeom prst="rect">
                <a:avLst/>
              </a:prstGeom>
              <a:blipFill>
                <a:blip r:embed="rId3"/>
                <a:stretch>
                  <a:fillRect r="-1832" b="-151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25">
                <a:extLst>
                  <a:ext uri="{FF2B5EF4-FFF2-40B4-BE49-F238E27FC236}">
                    <a16:creationId xmlns:a16="http://schemas.microsoft.com/office/drawing/2014/main" id="{CFF07D38-CAEC-667B-6B90-BCFC77C2BB24}"/>
                  </a:ext>
                </a:extLst>
              </p:cNvPr>
              <p:cNvSpPr txBox="1"/>
              <p:nvPr/>
            </p:nvSpPr>
            <p:spPr>
              <a:xfrm>
                <a:off x="1377867" y="3466844"/>
                <a:ext cx="3088870" cy="8081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6</m:t>
                          </m:r>
                        </m:den>
                      </m:f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+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1,8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−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6</m:t>
                          </m:r>
                        </m:den>
                      </m:f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−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0,8</m:t>
                      </m:r>
                    </m:oMath>
                  </m:oMathPara>
                </a14:m>
                <a:endParaRPr lang="en-US" sz="24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14" name="Hộp Văn bản 25">
                <a:extLst>
                  <a:ext uri="{FF2B5EF4-FFF2-40B4-BE49-F238E27FC236}">
                    <a16:creationId xmlns:a16="http://schemas.microsoft.com/office/drawing/2014/main" id="{CFF07D38-CAEC-667B-6B90-BCFC77C2BB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867" y="3466844"/>
                <a:ext cx="3088870" cy="808106"/>
              </a:xfrm>
              <a:prstGeom prst="rect">
                <a:avLst/>
              </a:prstGeom>
              <a:blipFill>
                <a:blip r:embed="rId4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26">
                <a:extLst>
                  <a:ext uri="{FF2B5EF4-FFF2-40B4-BE49-F238E27FC236}">
                    <a16:creationId xmlns:a16="http://schemas.microsoft.com/office/drawing/2014/main" id="{368E53D3-268E-2D72-3FD4-2939E99CCD23}"/>
                  </a:ext>
                </a:extLst>
              </p:cNvPr>
              <p:cNvSpPr txBox="1"/>
              <p:nvPr/>
            </p:nvSpPr>
            <p:spPr>
              <a:xfrm>
                <a:off x="1381550" y="4296627"/>
                <a:ext cx="3791500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400" i="0">
                                  <a:latin typeface="UTM Avo" panose="02040603050506020204" pitchFamily="18"/>
                                </a:rPr>
                                <m:t>5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400" i="0">
                                  <a:latin typeface="UTM Avo" panose="02040603050506020204" pitchFamily="18"/>
                                </a:rPr>
                                <m:t>6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+ 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400" i="0">
                                  <a:latin typeface="UTM Avo" panose="02040603050506020204" pitchFamily="18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400" i="0">
                                  <a:latin typeface="UTM Avo" panose="02040603050506020204" pitchFamily="18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+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(1,8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−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0,8)</m:t>
                      </m:r>
                    </m:oMath>
                  </m:oMathPara>
                </a14:m>
                <a:endParaRPr lang="en-US" sz="24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15" name="Hộp Văn bản 26">
                <a:extLst>
                  <a:ext uri="{FF2B5EF4-FFF2-40B4-BE49-F238E27FC236}">
                    <a16:creationId xmlns:a16="http://schemas.microsoft.com/office/drawing/2014/main" id="{368E53D3-268E-2D72-3FD4-2939E99CCD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550" y="4296627"/>
                <a:ext cx="3791500" cy="9221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27">
                <a:extLst>
                  <a:ext uri="{FF2B5EF4-FFF2-40B4-BE49-F238E27FC236}">
                    <a16:creationId xmlns:a16="http://schemas.microsoft.com/office/drawing/2014/main" id="{11BA874E-D583-BA53-29B8-55BD3A759B8F}"/>
                  </a:ext>
                </a:extLst>
              </p:cNvPr>
              <p:cNvSpPr txBox="1"/>
              <p:nvPr/>
            </p:nvSpPr>
            <p:spPr>
              <a:xfrm>
                <a:off x="1377867" y="5293737"/>
                <a:ext cx="234251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−1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+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1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0</m:t>
                      </m:r>
                    </m:oMath>
                  </m:oMathPara>
                </a14:m>
                <a:endParaRPr lang="en-US" sz="24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16" name="Hộp Văn bản 27">
                <a:extLst>
                  <a:ext uri="{FF2B5EF4-FFF2-40B4-BE49-F238E27FC236}">
                    <a16:creationId xmlns:a16="http://schemas.microsoft.com/office/drawing/2014/main" id="{11BA874E-D583-BA53-29B8-55BD3A759B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867" y="5293737"/>
                <a:ext cx="2342516" cy="461665"/>
              </a:xfrm>
              <a:prstGeom prst="rect">
                <a:avLst/>
              </a:prstGeom>
              <a:blipFill>
                <a:blip r:embed="rId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31">
                <a:extLst>
                  <a:ext uri="{FF2B5EF4-FFF2-40B4-BE49-F238E27FC236}">
                    <a16:creationId xmlns:a16="http://schemas.microsoft.com/office/drawing/2014/main" id="{DDF5D65E-3D2C-90EE-720D-6E50876FF3F1}"/>
                  </a:ext>
                </a:extLst>
              </p:cNvPr>
              <p:cNvSpPr txBox="1"/>
              <p:nvPr/>
            </p:nvSpPr>
            <p:spPr>
              <a:xfrm>
                <a:off x="7084604" y="2512742"/>
                <a:ext cx="3853619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UTM Avo" panose="02040603050506020204" pitchFamily="18"/>
                                </a:rPr>
                                <m:t>9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UTM Avo" panose="02040603050506020204" pitchFamily="18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+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−1,23</m:t>
                          </m:r>
                        </m:e>
                      </m:d>
                      <m:r>
                        <a:rPr lang="vi-V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−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UTM Avo" panose="02040603050506020204" pitchFamily="18"/>
                                </a:rPr>
                                <m:t>2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UTM Avo" panose="02040603050506020204" pitchFamily="18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−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0,77</m:t>
                      </m:r>
                    </m:oMath>
                  </m:oMathPara>
                </a14:m>
                <a:endParaRPr lang="en-US" sz="24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17" name="Hộp Văn bản 31">
                <a:extLst>
                  <a:ext uri="{FF2B5EF4-FFF2-40B4-BE49-F238E27FC236}">
                    <a16:creationId xmlns:a16="http://schemas.microsoft.com/office/drawing/2014/main" id="{DDF5D65E-3D2C-90EE-720D-6E50876FF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4604" y="2512742"/>
                <a:ext cx="3853619" cy="829843"/>
              </a:xfrm>
              <a:prstGeom prst="rect">
                <a:avLst/>
              </a:prstGeom>
              <a:blipFill>
                <a:blip r:embed="rId7"/>
                <a:stretch>
                  <a:fillRect r="-163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32">
                <a:extLst>
                  <a:ext uri="{FF2B5EF4-FFF2-40B4-BE49-F238E27FC236}">
                    <a16:creationId xmlns:a16="http://schemas.microsoft.com/office/drawing/2014/main" id="{E83A81ED-4BC1-0CC6-6641-11496093DE5F}"/>
                  </a:ext>
                </a:extLst>
              </p:cNvPr>
              <p:cNvSpPr txBox="1"/>
              <p:nvPr/>
            </p:nvSpPr>
            <p:spPr>
              <a:xfrm>
                <a:off x="6510367" y="3455392"/>
                <a:ext cx="3938556" cy="8079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7</m:t>
                          </m:r>
                        </m:den>
                      </m:f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−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1,23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+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7</m:t>
                          </m:r>
                        </m:den>
                      </m:f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−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0,77</m:t>
                      </m:r>
                    </m:oMath>
                  </m:oMathPara>
                </a14:m>
                <a:endParaRPr lang="en-US" sz="24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18" name="Hộp Văn bản 32">
                <a:extLst>
                  <a:ext uri="{FF2B5EF4-FFF2-40B4-BE49-F238E27FC236}">
                    <a16:creationId xmlns:a16="http://schemas.microsoft.com/office/drawing/2014/main" id="{E83A81ED-4BC1-0CC6-6641-11496093DE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0367" y="3455392"/>
                <a:ext cx="3938556" cy="807978"/>
              </a:xfrm>
              <a:prstGeom prst="rect">
                <a:avLst/>
              </a:prstGeom>
              <a:blipFill>
                <a:blip r:embed="rId8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33">
                <a:extLst>
                  <a:ext uri="{FF2B5EF4-FFF2-40B4-BE49-F238E27FC236}">
                    <a16:creationId xmlns:a16="http://schemas.microsoft.com/office/drawing/2014/main" id="{B8DE2517-8DD6-5485-50E7-3D95E2AE88DD}"/>
                  </a:ext>
                </a:extLst>
              </p:cNvPr>
              <p:cNvSpPr txBox="1"/>
              <p:nvPr/>
            </p:nvSpPr>
            <p:spPr>
              <a:xfrm>
                <a:off x="6807891" y="4296627"/>
                <a:ext cx="4786279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UTM Avo" panose="02040603050506020204" pitchFamily="18"/>
                                </a:rPr>
                                <m:t>9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UTM Avo" panose="02040603050506020204" pitchFamily="18"/>
                                </a:rPr>
                                <m:t>7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vi-VN" sz="2400" b="0" i="0" smtClean="0">
                              <a:latin typeface="UTM Avo" panose="02040603050506020204" pitchFamily="18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vi-VN" sz="2400" b="0" i="0" smtClean="0">
                              <a:latin typeface="UTM Avo" panose="02040603050506020204" pitchFamily="18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UTM Avo" panose="02040603050506020204" pitchFamily="18"/>
                                </a:rPr>
                                <m:t>2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UTM Avo" panose="02040603050506020204" pitchFamily="18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−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(1,23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+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0,77)</m:t>
                      </m:r>
                    </m:oMath>
                  </m:oMathPara>
                </a14:m>
                <a:endParaRPr lang="en-US" sz="24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19" name="Hộp Văn bản 33">
                <a:extLst>
                  <a:ext uri="{FF2B5EF4-FFF2-40B4-BE49-F238E27FC236}">
                    <a16:creationId xmlns:a16="http://schemas.microsoft.com/office/drawing/2014/main" id="{B8DE2517-8DD6-5485-50E7-3D95E2AE88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7891" y="4296627"/>
                <a:ext cx="4786279" cy="92217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34">
                <a:extLst>
                  <a:ext uri="{FF2B5EF4-FFF2-40B4-BE49-F238E27FC236}">
                    <a16:creationId xmlns:a16="http://schemas.microsoft.com/office/drawing/2014/main" id="{496AB1C7-E3B3-4241-DD9C-0CDD64BA2FE4}"/>
                  </a:ext>
                </a:extLst>
              </p:cNvPr>
              <p:cNvSpPr txBox="1"/>
              <p:nvPr/>
            </p:nvSpPr>
            <p:spPr>
              <a:xfrm>
                <a:off x="6807891" y="5293737"/>
                <a:ext cx="203685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−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1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–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2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−3</m:t>
                      </m:r>
                    </m:oMath>
                  </m:oMathPara>
                </a14:m>
                <a:endParaRPr lang="en-US" sz="24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20" name="Hộp Văn bản 34">
                <a:extLst>
                  <a:ext uri="{FF2B5EF4-FFF2-40B4-BE49-F238E27FC236}">
                    <a16:creationId xmlns:a16="http://schemas.microsoft.com/office/drawing/2014/main" id="{496AB1C7-E3B3-4241-DD9C-0CDD64BA2F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7891" y="5293737"/>
                <a:ext cx="2036851" cy="461665"/>
              </a:xfrm>
              <a:prstGeom prst="rect">
                <a:avLst/>
              </a:prstGeom>
              <a:blipFill>
                <a:blip r:embed="rId10"/>
                <a:stretch>
                  <a:fillRect r="-1497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Hình chữ nhật: Góc Tròn 16">
            <a:extLst>
              <a:ext uri="{FF2B5EF4-FFF2-40B4-BE49-F238E27FC236}">
                <a16:creationId xmlns:a16="http://schemas.microsoft.com/office/drawing/2014/main" id="{754B8B73-56FB-3746-1EC5-915F15F08BC6}"/>
              </a:ext>
            </a:extLst>
          </p:cNvPr>
          <p:cNvSpPr/>
          <p:nvPr/>
        </p:nvSpPr>
        <p:spPr>
          <a:xfrm>
            <a:off x="857828" y="1791502"/>
            <a:ext cx="2022839" cy="577272"/>
          </a:xfrm>
          <a:prstGeom prst="roundRect">
            <a:avLst/>
          </a:prstGeom>
          <a:solidFill>
            <a:srgbClr val="E46C0A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sz="2200" b="1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Luyện</a:t>
            </a:r>
            <a:r>
              <a:rPr lang="en-US" sz="2200" b="1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tập</a:t>
            </a:r>
            <a:r>
              <a:rPr lang="en-US" sz="2200" b="1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4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7026E64-5F73-F491-D04E-63AEB6B9BE8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665956">
            <a:off x="9600233" y="843523"/>
            <a:ext cx="2514960" cy="154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10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B17B448E-3A6A-D950-097D-C5F32FD01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535" y="2920440"/>
            <a:ext cx="2866614" cy="187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04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Tròn 16">
            <a:extLst>
              <a:ext uri="{FF2B5EF4-FFF2-40B4-BE49-F238E27FC236}">
                <a16:creationId xmlns:a16="http://schemas.microsoft.com/office/drawing/2014/main" id="{5B2FEFFE-0BFB-4975-F4FA-27BF01366D1F}"/>
              </a:ext>
            </a:extLst>
          </p:cNvPr>
          <p:cNvSpPr/>
          <p:nvPr/>
        </p:nvSpPr>
        <p:spPr>
          <a:xfrm>
            <a:off x="842510" y="1739729"/>
            <a:ext cx="624098" cy="442059"/>
          </a:xfrm>
          <a:prstGeom prst="roundRect">
            <a:avLst/>
          </a:prstGeom>
          <a:solidFill>
            <a:srgbClr val="E46C0A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sz="2200" b="1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4" name="Hộp Văn bản 38">
            <a:extLst>
              <a:ext uri="{FF2B5EF4-FFF2-40B4-BE49-F238E27FC236}">
                <a16:creationId xmlns:a16="http://schemas.microsoft.com/office/drawing/2014/main" id="{00736706-2680-B97F-4D72-432717C435C1}"/>
              </a:ext>
            </a:extLst>
          </p:cNvPr>
          <p:cNvSpPr txBox="1"/>
          <p:nvPr/>
        </p:nvSpPr>
        <p:spPr>
          <a:xfrm>
            <a:off x="1585437" y="1729925"/>
            <a:ext cx="313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UTM Avo" panose="02040603050506020204" pitchFamily="18"/>
              </a:rPr>
              <a:t>Tính</a:t>
            </a:r>
            <a:r>
              <a:rPr lang="en-US" sz="2400" dirty="0">
                <a:latin typeface="UTM Avo" panose="02040603050506020204" pitchFamily="18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AB66701-8664-5AA4-7652-913AC2AA351A}"/>
                  </a:ext>
                </a:extLst>
              </p:cNvPr>
              <p:cNvSpPr txBox="1"/>
              <p:nvPr/>
            </p:nvSpPr>
            <p:spPr>
              <a:xfrm>
                <a:off x="226781" y="2305015"/>
                <a:ext cx="3914831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b="0" i="0" smtClean="0">
                          <a:latin typeface="UTM Avo" panose="02040603050506020204" pitchFamily="18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UTM Avo" panose="02040603050506020204" pitchFamily="18"/>
                        </a:rPr>
                        <m:t>) 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200" b="0" i="0" smtClean="0">
                                  <a:latin typeface="UTM Avo" panose="02040603050506020204" pitchFamily="18"/>
                                </a:rPr>
                                <m:t>4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200" b="0" i="0" smtClean="0">
                                  <a:latin typeface="UTM Avo" panose="02040603050506020204" pitchFamily="18"/>
                                </a:rPr>
                                <m:t>5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vi-VN" sz="2200" b="0" i="0" smtClean="0">
                              <a:latin typeface="UTM Avo" panose="02040603050506020204" pitchFamily="18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200" b="0" i="0" smtClean="0">
                              <a:latin typeface="UTM Avo" panose="02040603050506020204" pitchFamily="18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vi-VN" sz="2200" b="0" i="0" smtClean="0">
                              <a:latin typeface="UTM Avo" panose="02040603050506020204" pitchFamily="18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200" b="0" i="0" smtClean="0">
                              <a:latin typeface="UTM Avo" panose="02040603050506020204" pitchFamily="18"/>
                            </a:rPr>
                            <m:t>1</m:t>
                          </m:r>
                        </m:e>
                      </m:d>
                      <m:r>
                        <m:rPr>
                          <m:nor/>
                        </m:rPr>
                        <a:rPr lang="en-US" sz="2200" b="0" i="0" smtClean="0">
                          <a:latin typeface="UTM Avo" panose="02040603050506020204" pitchFamily="18"/>
                        </a:rPr>
                        <m:t>:</m:t>
                      </m:r>
                      <m:r>
                        <m:rPr>
                          <m:nor/>
                        </m:rPr>
                        <a:rPr lang="vi-VN" sz="2200" b="0" i="0" smtClean="0"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b="0" i="0" smtClean="0">
                              <a:latin typeface="UTM Avo" panose="02040603050506020204" pitchFamily="18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b="0" i="0" smtClean="0">
                              <a:latin typeface="UTM Avo" panose="02040603050506020204" pitchFamily="18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vi-VN" sz="22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UTM Avo" panose="02040603050506020204" pitchFamily="18"/>
                        </a:rPr>
                        <m:t>−</m:t>
                      </m:r>
                      <m:r>
                        <m:rPr>
                          <m:nor/>
                        </m:rPr>
                        <a:rPr lang="vi-VN" sz="2200" b="0" i="0" smtClean="0"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b="0" i="0" smtClean="0">
                              <a:latin typeface="UTM Avo" panose="02040603050506020204" pitchFamily="18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b="0" i="0" smtClean="0">
                              <a:latin typeface="UTM Avo" panose="02040603050506020204" pitchFamily="18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en-US" sz="2200" b="0" i="0" smtClean="0">
                          <a:latin typeface="UTM Avo" panose="02040603050506020204" pitchFamily="18"/>
                        </a:rPr>
                        <m:t>.</m:t>
                      </m:r>
                      <m:r>
                        <m:rPr>
                          <m:nor/>
                        </m:rPr>
                        <a:rPr lang="vi-VN" sz="22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UTM Avo" panose="02040603050506020204" pitchFamily="18"/>
                        </a:rPr>
                        <m:t>0,5 </m:t>
                      </m:r>
                    </m:oMath>
                  </m:oMathPara>
                </a14:m>
                <a:endParaRPr lang="en-US" sz="22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AB66701-8664-5AA4-7652-913AC2AA35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81" y="2305015"/>
                <a:ext cx="3914831" cy="8530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16EF3E1-CED6-FA8E-A174-B9164D6E458E}"/>
                  </a:ext>
                </a:extLst>
              </p:cNvPr>
              <p:cNvSpPr txBox="1"/>
              <p:nvPr/>
            </p:nvSpPr>
            <p:spPr>
              <a:xfrm>
                <a:off x="4141611" y="2153725"/>
                <a:ext cx="2800808" cy="9285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b="0" i="0" smtClean="0">
                          <a:latin typeface="UTM Avo" panose="02040603050506020204" pitchFamily="18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UTM Avo" panose="02040603050506020204" pitchFamily="18"/>
                        </a:rPr>
                        <m:t>) 1 −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200" b="0" i="0" smtClean="0">
                                      <a:latin typeface="UTM Avo" panose="02040603050506020204" pitchFamily="18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200" b="0" i="0" smtClean="0">
                                      <a:latin typeface="UTM Avo" panose="02040603050506020204" pitchFamily="18"/>
                                    </a:rPr>
                                    <m:t>9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vi-VN" sz="2200" b="0" i="0" smtClean="0">
                                  <a:latin typeface="UTM Avo" panose="02040603050506020204" pitchFamily="18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200" b="0" i="0" smtClean="0">
                                  <a:latin typeface="UTM Avo" panose="02040603050506020204" pitchFamily="18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vi-VN" sz="2200" b="0" i="0" smtClean="0">
                                  <a:latin typeface="UTM Avo" panose="02040603050506020204" pitchFamily="18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200" b="0" i="0" smtClean="0">
                                      <a:latin typeface="UTM Avo" panose="02040603050506020204" pitchFamily="18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200" b="0" i="0" smtClean="0">
                                      <a:latin typeface="UTM Avo" panose="02040603050506020204" pitchFamily="18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200" b="0" i="0" smtClean="0">
                          <a:latin typeface="UTM Avo" panose="02040603050506020204" pitchFamily="18"/>
                        </a:rPr>
                        <m:t>:</m:t>
                      </m:r>
                      <m:r>
                        <m:rPr>
                          <m:nor/>
                        </m:rPr>
                        <a:rPr lang="vi-VN" sz="2200" b="0" i="0" smtClean="0"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>
                              <a:latin typeface="UTM Avo" panose="02040603050506020204" pitchFamily="18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>
                              <a:latin typeface="UTM Avo" panose="02040603050506020204" pitchFamily="18"/>
                            </a:rPr>
                            <m:t>27</m:t>
                          </m:r>
                        </m:den>
                      </m:f>
                    </m:oMath>
                  </m:oMathPara>
                </a14:m>
                <a:endParaRPr lang="en-US" sz="22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16EF3E1-CED6-FA8E-A174-B9164D6E4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611" y="2153725"/>
                <a:ext cx="2800808" cy="9285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A7E419C-E413-2E66-2A71-77FBC3F1CE15}"/>
              </a:ext>
            </a:extLst>
          </p:cNvPr>
          <p:cNvCxnSpPr/>
          <p:nvPr/>
        </p:nvCxnSpPr>
        <p:spPr>
          <a:xfrm>
            <a:off x="4041878" y="2502873"/>
            <a:ext cx="0" cy="37214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738B923-61B8-466D-5917-53F2DC75B424}"/>
                  </a:ext>
                </a:extLst>
              </p:cNvPr>
              <p:cNvSpPr txBox="1"/>
              <p:nvPr/>
            </p:nvSpPr>
            <p:spPr>
              <a:xfrm>
                <a:off x="783792" y="2998823"/>
                <a:ext cx="2800808" cy="30558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2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UTM Avo" panose="02040603050506020204" pitchFamily="18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b="0" i="0" smtClean="0">
                              <a:latin typeface="UTM Avo" panose="02040603050506020204" pitchFamily="18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b="0" i="0" smtClean="0">
                              <a:latin typeface="UTM Avo" panose="02040603050506020204" pitchFamily="18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sz="2200" b="0" i="0" smtClean="0">
                          <a:latin typeface="UTM Avo" panose="02040603050506020204" pitchFamily="18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b="0" i="0" smtClean="0">
                              <a:latin typeface="UTM Avo" panose="02040603050506020204" pitchFamily="18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b="0" i="0" smtClean="0">
                              <a:latin typeface="UTM Avo" panose="02040603050506020204" pitchFamily="18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en-US" sz="2200" b="0" i="0" smtClean="0">
                          <a:latin typeface="UTM Avo" panose="02040603050506020204" pitchFamily="18"/>
                        </a:rPr>
                        <m:t> −</m:t>
                      </m:r>
                      <m:r>
                        <m:rPr>
                          <m:nor/>
                        </m:rPr>
                        <a:rPr lang="vi-VN" sz="2200" b="0" i="0" smtClean="0"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b="0" i="0" smtClean="0">
                              <a:latin typeface="UTM Avo" panose="02040603050506020204" pitchFamily="18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b="0" i="0" smtClean="0">
                              <a:latin typeface="UTM Avo" panose="02040603050506020204" pitchFamily="18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en-US" sz="2200" b="0" i="0" smtClean="0">
                          <a:latin typeface="UTM Avo" panose="02040603050506020204" pitchFamily="18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b="0" i="0" smtClean="0">
                              <a:latin typeface="UTM Avo" panose="02040603050506020204" pitchFamily="18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b="0" i="0" smtClean="0">
                              <a:latin typeface="UTM Avo" panose="02040603050506020204" pitchFamily="18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b="0" i="1" dirty="0">
                  <a:latin typeface="UTM Avo" panose="02040603050506020204" pitchFamily="18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2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UTM Avo" panose="02040603050506020204" pitchFamily="18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b="0" i="0" smtClean="0">
                              <a:latin typeface="UTM Avo" panose="02040603050506020204" pitchFamily="18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b="0" i="0" smtClean="0">
                              <a:latin typeface="UTM Avo" panose="02040603050506020204" pitchFamily="18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en-US" sz="2200" b="0" i="0" smtClean="0">
                          <a:latin typeface="UTM Avo" panose="02040603050506020204" pitchFamily="18"/>
                        </a:rPr>
                        <m:t> −</m:t>
                      </m:r>
                      <m:r>
                        <m:rPr>
                          <m:nor/>
                        </m:rPr>
                        <a:rPr lang="vi-VN" sz="2200" b="0" i="0" smtClean="0"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b="0" i="0" smtClean="0">
                              <a:latin typeface="UTM Avo" panose="02040603050506020204" pitchFamily="18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b="0" i="0" smtClean="0">
                              <a:latin typeface="UTM Avo" panose="02040603050506020204" pitchFamily="18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b="0" i="1" dirty="0">
                  <a:latin typeface="UTM Avo" panose="02040603050506020204" pitchFamily="18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2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UTM Avo" panose="02040603050506020204" pitchFamily="18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b="0" i="0" smtClean="0">
                              <a:latin typeface="UTM Avo" panose="02040603050506020204" pitchFamily="18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b="0" i="0" smtClean="0">
                              <a:latin typeface="UTM Avo" panose="02040603050506020204" pitchFamily="18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b="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738B923-61B8-466D-5917-53F2DC75B4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792" y="2998823"/>
                <a:ext cx="2800808" cy="30558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97FC15E-B7F5-6A6B-A54D-C383B88DA46B}"/>
                  </a:ext>
                </a:extLst>
              </p:cNvPr>
              <p:cNvSpPr txBox="1"/>
              <p:nvPr/>
            </p:nvSpPr>
            <p:spPr>
              <a:xfrm>
                <a:off x="4365900" y="2883461"/>
                <a:ext cx="5098985" cy="23363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2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UTM Avo" panose="02040603050506020204" pitchFamily="18"/>
                        </a:rPr>
                        <m:t>1 −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200" b="0" i="0" smtClean="0">
                                      <a:latin typeface="UTM Avo" panose="02040603050506020204" pitchFamily="18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200" b="0" i="0" smtClean="0">
                                      <a:latin typeface="UTM Avo" panose="02040603050506020204" pitchFamily="18"/>
                                    </a:rPr>
                                    <m:t>9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vi-VN" sz="2200" b="0" i="0" smtClean="0">
                                  <a:latin typeface="UTM Avo" panose="02040603050506020204" pitchFamily="18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200" b="0" i="0" smtClean="0">
                                  <a:latin typeface="UTM Avo" panose="02040603050506020204" pitchFamily="18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vi-VN" sz="2200" b="0" i="0" smtClean="0">
                                  <a:latin typeface="UTM Avo" panose="02040603050506020204" pitchFamily="18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200" b="0" i="0" smtClean="0">
                                      <a:latin typeface="UTM Avo" panose="02040603050506020204" pitchFamily="18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200" b="0" i="0" smtClean="0">
                                      <a:latin typeface="UTM Avo" panose="02040603050506020204" pitchFamily="18"/>
                                    </a:rPr>
                                    <m:t>9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200" b="0" i="0" smtClean="0">
                          <a:latin typeface="UTM Avo" panose="02040603050506020204" pitchFamily="18"/>
                        </a:rPr>
                        <m:t>:</m:t>
                      </m:r>
                      <m:r>
                        <m:rPr>
                          <m:nor/>
                        </m:rPr>
                        <a:rPr lang="vi-VN" sz="2200" b="0" i="0" smtClean="0"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b="0" i="0" smtClean="0">
                              <a:latin typeface="UTM Avo" panose="02040603050506020204" pitchFamily="18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b="0" i="0" smtClean="0">
                              <a:latin typeface="UTM Avo" panose="02040603050506020204" pitchFamily="18"/>
                            </a:rPr>
                            <m:t>27</m:t>
                          </m:r>
                        </m:den>
                      </m:f>
                      <m:r>
                        <m:rPr>
                          <m:nor/>
                        </m:rPr>
                        <a:rPr lang="vi-VN" sz="2200" b="0" i="1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2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UTM Avo" panose="02040603050506020204" pitchFamily="18"/>
                        </a:rPr>
                        <m:t>1 −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200" b="0" i="0" smtClean="0">
                                  <a:latin typeface="UTM Avo" panose="02040603050506020204" pitchFamily="18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200" b="0" i="0" smtClean="0">
                                      <a:latin typeface="UTM Avo" panose="02040603050506020204" pitchFamily="18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200" b="0" i="0" smtClean="0">
                                      <a:latin typeface="UTM Avo" panose="02040603050506020204" pitchFamily="18"/>
                                    </a:rPr>
                                    <m:t>9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200" b="0" i="0" smtClean="0">
                          <a:latin typeface="UTM Avo" panose="02040603050506020204" pitchFamily="18"/>
                        </a:rPr>
                        <m:t>.</m:t>
                      </m:r>
                      <m:r>
                        <m:rPr>
                          <m:nor/>
                        </m:rPr>
                        <a:rPr lang="vi-VN" sz="2200" b="0" i="0" smtClean="0"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b="0" i="0" smtClean="0">
                              <a:latin typeface="UTM Avo" panose="02040603050506020204" pitchFamily="18"/>
                            </a:rPr>
                            <m:t>27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b="0" i="0" smtClean="0">
                              <a:latin typeface="UTM Avo" panose="02040603050506020204" pitchFamily="18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200" b="0" i="1" dirty="0">
                  <a:latin typeface="UTM Avo" panose="02040603050506020204" pitchFamily="18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2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UTM Avo" panose="02040603050506020204" pitchFamily="18"/>
                        </a:rPr>
                        <m:t>1 −</m:t>
                      </m:r>
                      <m:r>
                        <m:rPr>
                          <m:nor/>
                        </m:rPr>
                        <a:rPr lang="vi-VN" sz="2200" b="0" i="0" smtClean="0"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b="0" i="0" smtClean="0">
                              <a:latin typeface="UTM Avo" panose="02040603050506020204" pitchFamily="18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b="0" i="0" smtClean="0">
                              <a:latin typeface="UTM Avo" panose="02040603050506020204" pitchFamily="18"/>
                            </a:rPr>
                            <m:t>81</m:t>
                          </m:r>
                        </m:den>
                      </m:f>
                      <m:r>
                        <m:rPr>
                          <m:nor/>
                        </m:rPr>
                        <a:rPr lang="vi-VN" sz="22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UTM Avo" panose="02040603050506020204" pitchFamily="18"/>
                        </a:rPr>
                        <m:t>.</m:t>
                      </m:r>
                      <m:r>
                        <m:rPr>
                          <m:nor/>
                        </m:rPr>
                        <a:rPr lang="vi-VN" sz="2200" b="0" i="0" smtClean="0"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b="0" i="0" smtClean="0">
                              <a:latin typeface="UTM Avo" panose="02040603050506020204" pitchFamily="18"/>
                            </a:rPr>
                            <m:t>27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b="0" i="0" smtClean="0">
                              <a:latin typeface="UTM Avo" panose="02040603050506020204" pitchFamily="18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vi-VN" sz="2200" b="0" i="1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2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UTM Avo" panose="02040603050506020204" pitchFamily="18"/>
                        </a:rPr>
                        <m:t>1 −</m:t>
                      </m:r>
                      <m:r>
                        <m:rPr>
                          <m:nor/>
                        </m:rPr>
                        <a:rPr lang="vi-VN" sz="2200" b="0" i="0" smtClean="0"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b="0" i="0" smtClean="0">
                              <a:latin typeface="UTM Avo" panose="02040603050506020204" pitchFamily="18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b="0" i="0" smtClean="0">
                              <a:latin typeface="UTM Avo" panose="02040603050506020204" pitchFamily="18"/>
                            </a:rPr>
                            <m:t>12</m:t>
                          </m:r>
                        </m:den>
                      </m:f>
                      <m:r>
                        <m:rPr>
                          <m:nor/>
                        </m:rPr>
                        <a:rPr lang="vi-VN" sz="2200" b="0" i="1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UTM Avo" panose="02040603050506020204" pitchFamily="18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b="0" i="0" smtClean="0">
                              <a:latin typeface="UTM Avo" panose="02040603050506020204" pitchFamily="18"/>
                            </a:rPr>
                            <m:t>11</m:t>
                          </m:r>
                        </m:num>
                        <m:den>
                          <m:r>
                            <a:rPr lang="vi-VN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200" b="0" i="0" smtClean="0">
                              <a:latin typeface="UTM Avo" panose="02040603050506020204" pitchFamily="18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200" b="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97FC15E-B7F5-6A6B-A54D-C383B88DA4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5900" y="2883461"/>
                <a:ext cx="5098985" cy="23363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548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Tròn 16">
            <a:extLst>
              <a:ext uri="{FF2B5EF4-FFF2-40B4-BE49-F238E27FC236}">
                <a16:creationId xmlns:a16="http://schemas.microsoft.com/office/drawing/2014/main" id="{9E3FFA17-98FA-DE87-B17F-76C35B364B92}"/>
              </a:ext>
            </a:extLst>
          </p:cNvPr>
          <p:cNvSpPr/>
          <p:nvPr/>
        </p:nvSpPr>
        <p:spPr>
          <a:xfrm>
            <a:off x="816211" y="1717686"/>
            <a:ext cx="624098" cy="442059"/>
          </a:xfrm>
          <a:prstGeom prst="roundRect">
            <a:avLst/>
          </a:prstGeom>
          <a:solidFill>
            <a:srgbClr val="E46C0A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sz="2000" b="1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4" name="Hộp Văn bản 38">
            <a:extLst>
              <a:ext uri="{FF2B5EF4-FFF2-40B4-BE49-F238E27FC236}">
                <a16:creationId xmlns:a16="http://schemas.microsoft.com/office/drawing/2014/main" id="{FBF44178-02B5-C37E-7A4E-DF4E0840B68E}"/>
              </a:ext>
            </a:extLst>
          </p:cNvPr>
          <p:cNvSpPr txBox="1"/>
          <p:nvPr/>
        </p:nvSpPr>
        <p:spPr>
          <a:xfrm>
            <a:off x="1707745" y="1717686"/>
            <a:ext cx="313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UTM Avo" panose="02040603050506020204" pitchFamily="18"/>
              </a:rPr>
              <a:t>Tính</a:t>
            </a:r>
            <a:r>
              <a:rPr lang="en-US" sz="2400" dirty="0">
                <a:latin typeface="UTM Avo" panose="02040603050506020204" pitchFamily="18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C5347B6-90B8-6CD0-EBD5-E100930BE97D}"/>
                  </a:ext>
                </a:extLst>
              </p:cNvPr>
              <p:cNvSpPr txBox="1"/>
              <p:nvPr/>
            </p:nvSpPr>
            <p:spPr>
              <a:xfrm>
                <a:off x="1224407" y="2332162"/>
                <a:ext cx="4584448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b="0" i="0" smtClean="0">
                          <a:latin typeface="UTM Avo" panose="02040603050506020204" pitchFamily="18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UTM Avo" panose="02040603050506020204" pitchFamily="18"/>
                        </a:rPr>
                        <m:t>)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000" b="0" i="0" smtClean="0">
                                      <a:latin typeface="UTM Avo" panose="02040603050506020204" pitchFamily="18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000" b="0" i="0" smtClean="0">
                                      <a:latin typeface="UTM Avo" panose="02040603050506020204" pitchFamily="18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vi-VN" sz="2000" b="0" i="0" smtClean="0">
                                  <a:latin typeface="UTM Avo" panose="02040603050506020204" pitchFamily="18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latin typeface="UTM Avo" panose="02040603050506020204" pitchFamily="18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vi-VN" sz="2000" b="0" i="0" smtClean="0">
                                  <a:latin typeface="UTM Avo" panose="02040603050506020204" pitchFamily="18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000" b="0" i="0" smtClean="0">
                                      <a:latin typeface="UTM Avo" panose="02040603050506020204" pitchFamily="18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000" b="0" i="0" smtClean="0">
                                      <a:latin typeface="UTM Avo" panose="02040603050506020204" pitchFamily="18"/>
                                    </a:rPr>
                                    <m:t>12</m:t>
                                  </m:r>
                                </m:den>
                              </m:f>
                            </m:e>
                          </m:d>
                          <m:r>
                            <m:rPr>
                              <m:nor/>
                            </m:rPr>
                            <a:rPr lang="en-US" sz="2000" b="0" i="0" smtClean="0">
                              <a:latin typeface="UTM Avo" panose="02040603050506020204" pitchFamily="18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vi-VN" sz="2000" b="0" i="0" smtClean="0">
                              <a:latin typeface="UTM Avo" panose="02040603050506020204" pitchFamily="18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b="0" i="0" smtClean="0">
                              <a:latin typeface="UTM Avo" panose="02040603050506020204" pitchFamily="18"/>
                            </a:rPr>
                            <m:t>6</m:t>
                          </m:r>
                          <m:r>
                            <m:rPr>
                              <m:nor/>
                            </m:rPr>
                            <a:rPr lang="vi-VN" sz="2000" b="0" i="0" smtClean="0">
                              <a:latin typeface="UTM Avo" panose="02040603050506020204" pitchFamily="18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b="0" i="0" smtClean="0">
                              <a:latin typeface="UTM Avo" panose="02040603050506020204" pitchFamily="18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vi-VN" sz="2000" b="0" i="0" smtClean="0">
                              <a:latin typeface="UTM Avo" panose="02040603050506020204" pitchFamily="18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latin typeface="UTM Avo" panose="02040603050506020204" pitchFamily="18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latin typeface="UTM Avo" panose="02040603050506020204" pitchFamily="18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en-US" sz="2000" b="0" i="0" smtClean="0">
                          <a:latin typeface="UTM Avo" panose="02040603050506020204" pitchFamily="18"/>
                        </a:rPr>
                        <m:t>.</m:t>
                      </m:r>
                      <m:r>
                        <m:rPr>
                          <m:nor/>
                        </m:rPr>
                        <a:rPr lang="vi-VN" sz="20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UTM Avo" panose="02040603050506020204" pitchFamily="18"/>
                        </a:rPr>
                        <m:t>4</m:t>
                      </m:r>
                      <m:r>
                        <m:rPr>
                          <m:nor/>
                        </m:rPr>
                        <a:rPr lang="vi-VN" sz="20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UTM Avo" panose="02040603050506020204" pitchFamily="18"/>
                        </a:rPr>
                        <m:t>−</m:t>
                      </m:r>
                      <m:r>
                        <m:rPr>
                          <m:nor/>
                        </m:rPr>
                        <a:rPr lang="vi-VN" sz="2000" b="0" i="0" smtClean="0"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000" b="0" i="0" smtClean="0">
                              <a:latin typeface="UTM Avo" panose="02040603050506020204" pitchFamily="18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000" b="0" i="0" smtClean="0">
                              <a:latin typeface="UTM Avo" panose="02040603050506020204" pitchFamily="18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en-US" sz="2000" b="0" i="0" smtClean="0">
                          <a:latin typeface="UTM Avo" panose="02040603050506020204" pitchFamily="18"/>
                        </a:rPr>
                        <m:t>.</m:t>
                      </m:r>
                      <m:r>
                        <m:rPr>
                          <m:nor/>
                        </m:rPr>
                        <a:rPr lang="vi-VN" sz="20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UTM Avo" panose="02040603050506020204" pitchFamily="18"/>
                        </a:rPr>
                        <m:t>0,5 </m:t>
                      </m:r>
                    </m:oMath>
                  </m:oMathPara>
                </a14:m>
                <a:endParaRPr lang="en-US" sz="20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C5347B6-90B8-6CD0-EBD5-E100930BE9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407" y="2332162"/>
                <a:ext cx="4584448" cy="7838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57BB1F-A698-6CA2-1DFD-2A9D561C976F}"/>
                  </a:ext>
                </a:extLst>
              </p:cNvPr>
              <p:cNvSpPr txBox="1"/>
              <p:nvPr/>
            </p:nvSpPr>
            <p:spPr>
              <a:xfrm>
                <a:off x="6331310" y="2351925"/>
                <a:ext cx="4184407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b="0" i="0" smtClean="0">
                          <a:latin typeface="UTM Avo" panose="02040603050506020204" pitchFamily="18"/>
                        </a:rPr>
                        <m:t>d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UTM Avo" panose="02040603050506020204" pitchFamily="18"/>
                        </a:rPr>
                        <m:t>) 0,8</m:t>
                      </m:r>
                      <m:r>
                        <m:rPr>
                          <m:nor/>
                        </m:rPr>
                        <a:rPr lang="vi-VN" sz="20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UTM Avo" panose="02040603050506020204" pitchFamily="18"/>
                        </a:rPr>
                        <m:t>: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000" b="0" i="0" smtClean="0">
                              <a:latin typeface="UTM Avo" panose="02040603050506020204" pitchFamily="18"/>
                            </a:rPr>
                            <m:t>0,2 −7.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000" i="0">
                                      <a:latin typeface="UTM Avo" panose="02040603050506020204" pitchFamily="18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000" i="0">
                                      <a:latin typeface="UTM Avo" panose="02040603050506020204" pitchFamily="18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vi-VN" sz="2000" b="0" i="0" smtClean="0">
                                  <a:latin typeface="UTM Avo" panose="02040603050506020204" pitchFamily="18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000" i="0">
                                  <a:latin typeface="UTM Avo" panose="02040603050506020204" pitchFamily="18"/>
                                </a:rPr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vi-VN" sz="2000" b="0" i="0" smtClean="0">
                                  <a:latin typeface="UTM Avo" panose="02040603050506020204" pitchFamily="18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nor/>
                                        </m:rPr>
                                        <a:rPr lang="en-US" sz="2000" i="0">
                                          <a:latin typeface="UTM Avo" panose="02040603050506020204" pitchFamily="18"/>
                                        </a:rPr>
                                        <m:t>5</m:t>
                                      </m:r>
                                    </m:num>
                                    <m:den>
                                      <m:r>
                                        <m:rPr>
                                          <m:nor/>
                                        </m:rPr>
                                        <a:rPr lang="en-US" sz="2000" i="0">
                                          <a:latin typeface="UTM Avo" panose="02040603050506020204" pitchFamily="18"/>
                                        </a:rPr>
                                        <m:t>21</m:t>
                                      </m:r>
                                    </m:den>
                                  </m:f>
                                  <m:r>
                                    <m:rPr>
                                      <m:nor/>
                                    </m:rPr>
                                    <a:rPr lang="vi-VN" sz="2000" b="0" i="0" smtClean="0">
                                      <a:latin typeface="UTM Avo" panose="02040603050506020204" pitchFamily="18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i="0">
                                      <a:latin typeface="UTM Avo" panose="02040603050506020204" pitchFamily="18"/>
                                    </a:rPr>
                                    <m:t>−</m:t>
                                  </m:r>
                                  <m:r>
                                    <m:rPr>
                                      <m:nor/>
                                    </m:rPr>
                                    <a:rPr lang="vi-VN" sz="2000" b="0" i="0" smtClean="0">
                                      <a:latin typeface="UTM Avo" panose="02040603050506020204" pitchFamily="18"/>
                                    </a:rPr>
                                    <m:t> </m:t>
                                  </m:r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nor/>
                                        </m:rPr>
                                        <a:rPr lang="en-US" sz="2000" i="0">
                                          <a:latin typeface="UTM Avo" panose="02040603050506020204" pitchFamily="18"/>
                                        </a:rPr>
                                        <m:t>5</m:t>
                                      </m:r>
                                    </m:num>
                                    <m:den>
                                      <m:r>
                                        <m:rPr>
                                          <m:nor/>
                                        </m:rPr>
                                        <a:rPr lang="en-US" sz="2000" i="0">
                                          <a:latin typeface="UTM Avo" panose="02040603050506020204" pitchFamily="18"/>
                                        </a:rPr>
                                        <m:t>14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57BB1F-A698-6CA2-1DFD-2A9D561C9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1310" y="2351925"/>
                <a:ext cx="4184407" cy="7838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9AE4A2-8E7B-0AEB-52F0-79E4838F5A10}"/>
              </a:ext>
            </a:extLst>
          </p:cNvPr>
          <p:cNvCxnSpPr/>
          <p:nvPr/>
        </p:nvCxnSpPr>
        <p:spPr>
          <a:xfrm>
            <a:off x="5916398" y="2507282"/>
            <a:ext cx="0" cy="37214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F4326A4-9782-E271-F510-BE2362BAF85C}"/>
                  </a:ext>
                </a:extLst>
              </p:cNvPr>
              <p:cNvSpPr txBox="1"/>
              <p:nvPr/>
            </p:nvSpPr>
            <p:spPr>
              <a:xfrm>
                <a:off x="1684977" y="3013019"/>
                <a:ext cx="4983351" cy="36626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000" b="0" i="0" smtClean="0">
                          <a:latin typeface="UTM Avo" panose="02040603050506020204" pitchFamily="18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000" b="0" i="0" smtClean="0">
                                      <a:latin typeface="UTM Avo" panose="02040603050506020204" pitchFamily="18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000" b="0" i="0" smtClean="0">
                                      <a:latin typeface="UTM Avo" panose="02040603050506020204" pitchFamily="18"/>
                                    </a:rPr>
                                    <m:t>24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vi-VN" sz="2000" b="0" i="0" smtClean="0">
                                  <a:latin typeface="UTM Avo" panose="02040603050506020204" pitchFamily="18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latin typeface="UTM Avo" panose="02040603050506020204" pitchFamily="18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vi-VN" sz="2000" b="0" i="0" smtClean="0">
                                  <a:latin typeface="UTM Avo" panose="02040603050506020204" pitchFamily="18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000" b="0" i="0" smtClean="0">
                                      <a:latin typeface="UTM Avo" panose="02040603050506020204" pitchFamily="18"/>
                                    </a:rPr>
                                    <m:t>10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000" b="0" i="0" smtClean="0">
                                      <a:latin typeface="UTM Avo" panose="02040603050506020204" pitchFamily="18"/>
                                    </a:rPr>
                                    <m:t>24</m:t>
                                  </m:r>
                                </m:den>
                              </m:f>
                            </m:e>
                          </m:d>
                          <m:r>
                            <m:rPr>
                              <m:nor/>
                            </m:rPr>
                            <a:rPr lang="en-US" sz="2000" b="0" i="0" smtClean="0">
                              <a:latin typeface="UTM Avo" panose="02040603050506020204" pitchFamily="18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vi-VN" sz="2000" b="0" i="0" smtClean="0">
                              <a:latin typeface="UTM Avo" panose="02040603050506020204" pitchFamily="18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b="0" i="0" smtClean="0">
                              <a:latin typeface="UTM Avo" panose="02040603050506020204" pitchFamily="18"/>
                            </a:rPr>
                            <m:t>6</m:t>
                          </m:r>
                          <m:r>
                            <m:rPr>
                              <m:nor/>
                            </m:rPr>
                            <a:rPr lang="vi-VN" sz="2000" b="0" i="0" smtClean="0">
                              <a:latin typeface="UTM Avo" panose="02040603050506020204" pitchFamily="18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b="0" i="0" smtClean="0">
                              <a:latin typeface="UTM Avo" panose="02040603050506020204" pitchFamily="18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vi-VN" sz="2000" b="0" i="0" smtClean="0">
                              <a:latin typeface="UTM Avo" panose="02040603050506020204" pitchFamily="18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latin typeface="UTM Avo" panose="02040603050506020204" pitchFamily="18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latin typeface="UTM Avo" panose="02040603050506020204" pitchFamily="18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en-US" sz="2000" b="0" i="0" smtClean="0">
                          <a:latin typeface="UTM Avo" panose="02040603050506020204" pitchFamily="18"/>
                        </a:rPr>
                        <m:t>.</m:t>
                      </m:r>
                      <m:r>
                        <m:rPr>
                          <m:nor/>
                        </m:rPr>
                        <a:rPr lang="vi-VN" sz="20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UTM Avo" panose="02040603050506020204" pitchFamily="18"/>
                        </a:rPr>
                        <m:t>4</m:t>
                      </m:r>
                    </m:oMath>
                  </m:oMathPara>
                </a14:m>
                <a:endParaRPr lang="vi-VN" sz="2000" b="0" i="0" dirty="0">
                  <a:latin typeface="UTM Avo" panose="02040603050506020204" pitchFamily="18"/>
                </a:endParaRP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000" b="0" i="0" smtClean="0">
                          <a:latin typeface="UTM Avo" panose="02040603050506020204" pitchFamily="18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000" b="0" i="0" smtClean="0">
                              <a:latin typeface="UTM Avo" panose="02040603050506020204" pitchFamily="18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latin typeface="UTM Avo" panose="02040603050506020204" pitchFamily="18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latin typeface="UTM Avo" panose="02040603050506020204" pitchFamily="18"/>
                                </a:rPr>
                                <m:t>24</m:t>
                              </m:r>
                            </m:den>
                          </m:f>
                          <m:r>
                            <a:rPr lang="vi-VN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b="0" i="0" smtClean="0">
                              <a:latin typeface="UTM Avo" panose="02040603050506020204" pitchFamily="18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vi-VN" sz="2000" b="0" i="0" smtClean="0">
                              <a:latin typeface="UTM Avo" panose="02040603050506020204" pitchFamily="18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b="0" i="0" smtClean="0">
                              <a:latin typeface="UTM Avo" panose="02040603050506020204" pitchFamily="18"/>
                            </a:rPr>
                            <m:t>6</m:t>
                          </m:r>
                          <m:r>
                            <m:rPr>
                              <m:nor/>
                            </m:rPr>
                            <a:rPr lang="vi-VN" sz="2000" b="0" i="0" smtClean="0">
                              <a:latin typeface="UTM Avo" panose="02040603050506020204" pitchFamily="18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b="0" i="0" smtClean="0">
                              <a:latin typeface="UTM Avo" panose="02040603050506020204" pitchFamily="18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vi-VN" sz="2000" b="0" i="0" smtClean="0">
                              <a:latin typeface="UTM Avo" panose="02040603050506020204" pitchFamily="18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latin typeface="UTM Avo" panose="02040603050506020204" pitchFamily="18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latin typeface="UTM Avo" panose="02040603050506020204" pitchFamily="18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en-US" sz="2000" b="0" i="0" smtClean="0">
                          <a:latin typeface="UTM Avo" panose="02040603050506020204" pitchFamily="18"/>
                        </a:rPr>
                        <m:t>.</m:t>
                      </m:r>
                      <m:r>
                        <m:rPr>
                          <m:nor/>
                        </m:rPr>
                        <a:rPr lang="vi-VN" sz="20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UTM Avo" panose="02040603050506020204" pitchFamily="18"/>
                        </a:rPr>
                        <m:t>4</m:t>
                      </m:r>
                    </m:oMath>
                  </m:oMathPara>
                </a14:m>
                <a:endParaRPr lang="vi-VN" sz="2000" b="0" i="0" dirty="0">
                  <a:latin typeface="UTM Avo" panose="02040603050506020204" pitchFamily="18"/>
                </a:endParaRP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000" b="0" i="0" smtClean="0">
                          <a:latin typeface="UTM Avo" panose="02040603050506020204" pitchFamily="18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000" b="0" i="0" smtClean="0">
                              <a:latin typeface="UTM Avo" panose="02040603050506020204" pitchFamily="18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latin typeface="UTM Avo" panose="02040603050506020204" pitchFamily="18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latin typeface="UTM Avo" panose="02040603050506020204" pitchFamily="18"/>
                                </a:rPr>
                                <m:t>4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vi-VN" sz="2000" b="0" i="0" smtClean="0">
                              <a:latin typeface="UTM Avo" panose="02040603050506020204" pitchFamily="18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b="0" i="0" smtClean="0">
                              <a:latin typeface="UTM Avo" panose="02040603050506020204" pitchFamily="18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vi-VN" sz="2000" b="0" i="0" smtClean="0">
                              <a:latin typeface="UTM Avo" panose="02040603050506020204" pitchFamily="18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latin typeface="UTM Avo" panose="02040603050506020204" pitchFamily="18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latin typeface="UTM Avo" panose="02040603050506020204" pitchFamily="18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en-US" sz="2000" b="0" i="0" smtClean="0">
                          <a:latin typeface="UTM Avo" panose="02040603050506020204" pitchFamily="18"/>
                        </a:rPr>
                        <m:t>.</m:t>
                      </m:r>
                      <m:r>
                        <m:rPr>
                          <m:nor/>
                        </m:rPr>
                        <a:rPr lang="vi-VN" sz="20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UTM Avo" panose="02040603050506020204" pitchFamily="18"/>
                        </a:rPr>
                        <m:t>4</m:t>
                      </m:r>
                    </m:oMath>
                  </m:oMathPara>
                </a14:m>
                <a:endParaRPr lang="vi-VN" sz="2000" b="0" i="0" dirty="0">
                  <a:latin typeface="UTM Avo" panose="02040603050506020204" pitchFamily="18"/>
                </a:endParaRP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000" b="0" i="0" smtClean="0">
                          <a:latin typeface="UTM Avo" panose="02040603050506020204" pitchFamily="18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000" b="0" i="0" smtClean="0">
                              <a:latin typeface="UTM Avo" panose="02040603050506020204" pitchFamily="18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latin typeface="UTM Avo" panose="02040603050506020204" pitchFamily="18"/>
                                </a:rPr>
                                <m:t>3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latin typeface="UTM Avo" panose="02040603050506020204" pitchFamily="18"/>
                                </a:rPr>
                                <m:t>12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vi-VN" sz="2000" b="0" i="0" smtClean="0">
                              <a:latin typeface="UTM Avo" panose="02040603050506020204" pitchFamily="18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b="0" i="0" smtClean="0">
                              <a:latin typeface="UTM Avo" panose="02040603050506020204" pitchFamily="18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vi-VN" sz="2000" b="0" i="0" smtClean="0">
                              <a:latin typeface="UTM Avo" panose="02040603050506020204" pitchFamily="18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latin typeface="UTM Avo" panose="02040603050506020204" pitchFamily="18"/>
                                </a:rPr>
                                <m:t>4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latin typeface="UTM Avo" panose="02040603050506020204" pitchFamily="18"/>
                                </a:rPr>
                                <m:t>12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en-US" sz="2000" b="0" i="0" smtClean="0">
                          <a:latin typeface="UTM Avo" panose="02040603050506020204" pitchFamily="18"/>
                        </a:rPr>
                        <m:t>.</m:t>
                      </m:r>
                      <m:r>
                        <m:rPr>
                          <m:nor/>
                        </m:rPr>
                        <a:rPr lang="vi-VN" sz="20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UTM Avo" panose="02040603050506020204" pitchFamily="18"/>
                        </a:rPr>
                        <m:t>4</m:t>
                      </m:r>
                      <m:r>
                        <m:rPr>
                          <m:nor/>
                        </m:rPr>
                        <a:rPr lang="vi-VN" sz="20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000" b="0" i="0" smtClean="0"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000" b="0" i="0" smtClean="0">
                              <a:latin typeface="UTM Avo" panose="02040603050506020204" pitchFamily="18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000" b="0" i="0" smtClean="0">
                              <a:latin typeface="UTM Avo" panose="02040603050506020204" pitchFamily="18"/>
                            </a:rPr>
                            <m:t>12</m:t>
                          </m:r>
                        </m:den>
                      </m:f>
                      <m:r>
                        <m:rPr>
                          <m:nor/>
                        </m:rPr>
                        <a:rPr lang="vi-VN" sz="20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UTM Avo" panose="02040603050506020204" pitchFamily="18"/>
                        </a:rPr>
                        <m:t>.</m:t>
                      </m:r>
                      <m:r>
                        <m:rPr>
                          <m:nor/>
                        </m:rPr>
                        <a:rPr lang="vi-VN" sz="20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UTM Avo" panose="02040603050506020204" pitchFamily="18"/>
                        </a:rPr>
                        <m:t>4</m:t>
                      </m:r>
                      <m:r>
                        <m:rPr>
                          <m:nor/>
                        </m:rPr>
                        <a:rPr lang="vi-VN" sz="20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000" b="0" i="0" smtClean="0"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000" b="0" i="0" smtClean="0">
                              <a:latin typeface="UTM Avo" panose="02040603050506020204" pitchFamily="18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000" b="0" i="0" smtClean="0">
                              <a:latin typeface="UTM Avo" panose="02040603050506020204" pitchFamily="18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000" b="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F4326A4-9782-E271-F510-BE2362BAF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977" y="3013019"/>
                <a:ext cx="4983351" cy="36626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D556B78-5ABD-8E3A-F82D-7A6A79127D9A}"/>
                  </a:ext>
                </a:extLst>
              </p:cNvPr>
              <p:cNvSpPr txBox="1"/>
              <p:nvPr/>
            </p:nvSpPr>
            <p:spPr>
              <a:xfrm>
                <a:off x="6584612" y="3085749"/>
                <a:ext cx="4849742" cy="35583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000" b="0" i="0" smtClean="0"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000" b="0" i="0" smtClean="0">
                              <a:latin typeface="UTM Avo" panose="02040603050506020204" pitchFamily="18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000" b="0" i="0" smtClean="0">
                              <a:latin typeface="UTM Avo" panose="02040603050506020204" pitchFamily="18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sz="2000" b="0" i="0" smtClean="0">
                          <a:latin typeface="UTM Avo" panose="02040603050506020204" pitchFamily="18"/>
                        </a:rPr>
                        <m:t>: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latin typeface="UTM Avo" panose="02040603050506020204" pitchFamily="18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latin typeface="UTM Avo" panose="02040603050506020204" pitchFamily="18"/>
                                </a:rPr>
                                <m:t>5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vi-VN" sz="2000" b="0" i="0" smtClean="0">
                              <a:latin typeface="UTM Avo" panose="02040603050506020204" pitchFamily="18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b="0" i="0" smtClean="0">
                              <a:latin typeface="UTM Avo" panose="02040603050506020204" pitchFamily="18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vi-VN" sz="2000" b="0" i="0" smtClean="0">
                              <a:latin typeface="UTM Avo" panose="02040603050506020204" pitchFamily="18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b="0" i="0" smtClean="0">
                              <a:latin typeface="UTM Avo" panose="02040603050506020204" pitchFamily="18"/>
                            </a:rPr>
                            <m:t>7.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000" b="0" i="0" smtClean="0">
                                      <a:latin typeface="UTM Avo" panose="02040603050506020204" pitchFamily="18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000" b="0" i="0" smtClean="0">
                                      <a:latin typeface="UTM Avo" panose="02040603050506020204" pitchFamily="18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vi-VN" sz="2000" b="0" i="0" smtClean="0">
                                  <a:latin typeface="UTM Avo" panose="02040603050506020204" pitchFamily="18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latin typeface="UTM Avo" panose="02040603050506020204" pitchFamily="18"/>
                                </a:rPr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vi-VN" sz="2000" b="0" i="0" smtClean="0">
                                  <a:latin typeface="UTM Avo" panose="02040603050506020204" pitchFamily="18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nor/>
                                        </m:rPr>
                                        <a:rPr lang="en-US" sz="2000" b="0" i="0" smtClean="0">
                                          <a:latin typeface="UTM Avo" panose="02040603050506020204" pitchFamily="18"/>
                                        </a:rPr>
                                        <m:t>10</m:t>
                                      </m:r>
                                    </m:num>
                                    <m:den>
                                      <m:r>
                                        <m:rPr>
                                          <m:nor/>
                                        </m:rPr>
                                        <a:rPr lang="en-US" sz="2000" b="0" i="0" smtClean="0">
                                          <a:latin typeface="UTM Avo" panose="02040603050506020204" pitchFamily="18"/>
                                        </a:rPr>
                                        <m:t>42</m:t>
                                      </m:r>
                                    </m:den>
                                  </m:f>
                                  <m:r>
                                    <m:rPr>
                                      <m:nor/>
                                    </m:rPr>
                                    <a:rPr lang="vi-VN" sz="2000" b="0" i="0" smtClean="0">
                                      <a:latin typeface="UTM Avo" panose="02040603050506020204" pitchFamily="18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smtClean="0">
                                      <a:latin typeface="UTM Avo" panose="02040603050506020204" pitchFamily="18"/>
                                    </a:rPr>
                                    <m:t>−</m:t>
                                  </m:r>
                                  <m:r>
                                    <m:rPr>
                                      <m:nor/>
                                    </m:rPr>
                                    <a:rPr lang="vi-VN" sz="2000" b="0" i="0" smtClean="0">
                                      <a:latin typeface="UTM Avo" panose="02040603050506020204" pitchFamily="18"/>
                                    </a:rPr>
                                    <m:t> </m:t>
                                  </m:r>
                                  <m:f>
                                    <m:f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nor/>
                                        </m:rPr>
                                        <a:rPr lang="en-US" sz="2000" b="0" i="0" smtClean="0">
                                          <a:latin typeface="UTM Avo" panose="02040603050506020204" pitchFamily="18"/>
                                        </a:rPr>
                                        <m:t>15</m:t>
                                      </m:r>
                                    </m:num>
                                    <m:den>
                                      <m:r>
                                        <m:rPr>
                                          <m:nor/>
                                        </m:rPr>
                                        <a:rPr lang="en-US" sz="2000" b="0" i="0" smtClean="0">
                                          <a:latin typeface="UTM Avo" panose="02040603050506020204" pitchFamily="18"/>
                                        </a:rPr>
                                        <m:t>42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2000" b="0" i="1" dirty="0">
                  <a:latin typeface="UTM Avo" panose="02040603050506020204" pitchFamily="18"/>
                </a:endParaRP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000" b="0" i="0" smtClean="0"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000" b="0" i="0" smtClean="0">
                              <a:latin typeface="UTM Avo" panose="02040603050506020204" pitchFamily="18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000" b="0" i="0" smtClean="0">
                              <a:latin typeface="UTM Avo" panose="02040603050506020204" pitchFamily="18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sz="2000" b="0" i="0" smtClean="0">
                          <a:latin typeface="UTM Avo" panose="02040603050506020204" pitchFamily="18"/>
                        </a:rPr>
                        <m:t>: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latin typeface="UTM Avo" panose="02040603050506020204" pitchFamily="18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latin typeface="UTM Avo" panose="02040603050506020204" pitchFamily="18"/>
                                </a:rPr>
                                <m:t>5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vi-VN" sz="2000" b="0" i="0" smtClean="0">
                              <a:latin typeface="UTM Avo" panose="02040603050506020204" pitchFamily="18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b="0" i="0" smtClean="0">
                              <a:latin typeface="UTM Avo" panose="02040603050506020204" pitchFamily="18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vi-VN" sz="2000" b="0" i="0" smtClean="0">
                              <a:latin typeface="UTM Avo" panose="02040603050506020204" pitchFamily="18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b="0" i="0" smtClean="0">
                              <a:latin typeface="UTM Avo" panose="02040603050506020204" pitchFamily="18"/>
                            </a:rPr>
                            <m:t>7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000" b="0" i="0" smtClean="0">
                                      <a:latin typeface="UTM Avo" panose="02040603050506020204" pitchFamily="18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000" b="0" i="0" smtClean="0">
                                      <a:latin typeface="UTM Avo" panose="02040603050506020204" pitchFamily="18"/>
                                    </a:rPr>
                                    <m:t>42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vi-VN" sz="2000" b="0" i="0" smtClean="0">
                                  <a:latin typeface="UTM Avo" panose="02040603050506020204" pitchFamily="18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latin typeface="UTM Avo" panose="02040603050506020204" pitchFamily="18"/>
                                </a:rPr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vi-VN" sz="2000" b="0" i="0" smtClean="0">
                                  <a:latin typeface="UTM Avo" panose="02040603050506020204" pitchFamily="18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000" b="0" i="0" smtClean="0">
                                      <a:latin typeface="UTM Avo" panose="02040603050506020204" pitchFamily="18"/>
                                    </a:rPr>
                                    <m:t>−5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000" b="0" i="0" smtClean="0">
                                      <a:latin typeface="UTM Avo" panose="02040603050506020204" pitchFamily="18"/>
                                    </a:rPr>
                                    <m:t>42</m:t>
                                  </m:r>
                                </m:den>
                              </m:f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000" b="0" i="1" dirty="0">
                  <a:latin typeface="UTM Avo" panose="02040603050506020204" pitchFamily="18"/>
                </a:endParaRP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000" b="0" i="0" smtClean="0"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000" b="0" i="0" smtClean="0">
                              <a:latin typeface="UTM Avo" panose="02040603050506020204" pitchFamily="18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000" b="0" i="0" smtClean="0">
                              <a:latin typeface="UTM Avo" panose="02040603050506020204" pitchFamily="18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sz="2000" b="0" i="0" smtClean="0">
                          <a:latin typeface="UTM Avo" panose="02040603050506020204" pitchFamily="18"/>
                        </a:rPr>
                        <m:t>: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latin typeface="UTM Avo" panose="02040603050506020204" pitchFamily="18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latin typeface="UTM Avo" panose="02040603050506020204" pitchFamily="18"/>
                                </a:rPr>
                                <m:t>5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vi-VN" sz="2000" b="0" i="0" smtClean="0">
                              <a:latin typeface="UTM Avo" panose="02040603050506020204" pitchFamily="18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b="0" i="0" smtClean="0">
                              <a:latin typeface="UTM Avo" panose="02040603050506020204" pitchFamily="18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vi-VN" sz="2000" b="0" i="0" smtClean="0">
                              <a:latin typeface="UTM Avo" panose="02040603050506020204" pitchFamily="18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b="0" i="0" smtClean="0">
                              <a:latin typeface="UTM Avo" panose="02040603050506020204" pitchFamily="18"/>
                            </a:rPr>
                            <m:t>7</m:t>
                          </m:r>
                          <m:r>
                            <m:rPr>
                              <m:nor/>
                            </m:rPr>
                            <a:rPr lang="vi-VN" sz="2000" b="0" i="0" smtClean="0">
                              <a:latin typeface="UTM Avo" panose="02040603050506020204" pitchFamily="18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b="0" i="0" smtClean="0">
                              <a:latin typeface="UTM Avo" panose="02040603050506020204" pitchFamily="18"/>
                            </a:rPr>
                            <m:t>. 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latin typeface="UTM Avo" panose="02040603050506020204" pitchFamily="18"/>
                                </a:rPr>
                                <m:t>2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latin typeface="UTM Avo" panose="02040603050506020204" pitchFamily="18"/>
                                </a:rPr>
                                <m:t>42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000" b="0" i="0" smtClean="0"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000" b="0" i="0" smtClean="0">
                              <a:latin typeface="UTM Avo" panose="02040603050506020204" pitchFamily="18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000" b="0" i="0" smtClean="0">
                              <a:latin typeface="UTM Avo" panose="02040603050506020204" pitchFamily="18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UTM Avo" panose="02040603050506020204" pitchFamily="18"/>
                        </a:rPr>
                        <m:t>: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000" b="0" i="0" smtClean="0">
                              <a:latin typeface="UTM Avo" panose="02040603050506020204" pitchFamily="18"/>
                            </a:rPr>
                            <m:t>−2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000" b="0" i="0" smtClean="0">
                              <a:latin typeface="UTM Avo" panose="02040603050506020204" pitchFamily="18"/>
                            </a:rPr>
                            <m:t>15</m:t>
                          </m:r>
                        </m:den>
                      </m:f>
                      <m:r>
                        <m:rPr>
                          <m:nor/>
                        </m:rPr>
                        <a:rPr lang="vi-VN" sz="2000" b="0" i="1" smtClean="0">
                          <a:latin typeface="UTM Avo" panose="02040603050506020204" pitchFamily="18"/>
                        </a:rPr>
                        <m:t> </m:t>
                      </m:r>
                    </m:oMath>
                  </m:oMathPara>
                </a14:m>
                <a:endParaRPr lang="en-US" sz="2000" b="0" i="1" dirty="0">
                  <a:latin typeface="UTM Avo" panose="02040603050506020204" pitchFamily="18"/>
                </a:endParaRP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a:rPr lang="vi-VN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000" b="0" i="0" smtClean="0">
                              <a:latin typeface="UTM Avo" panose="02040603050506020204" pitchFamily="18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000" b="0" i="0" smtClean="0">
                              <a:latin typeface="UTM Avo" panose="02040603050506020204" pitchFamily="18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UTM Avo" panose="02040603050506020204" pitchFamily="18"/>
                        </a:rPr>
                        <m:t>.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000" b="0" i="0" smtClean="0">
                              <a:latin typeface="UTM Avo" panose="02040603050506020204" pitchFamily="18"/>
                            </a:rPr>
                            <m:t>−15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000" b="0" i="0" smtClean="0">
                              <a:latin typeface="UTM Avo" panose="02040603050506020204" pitchFamily="18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vi-VN" sz="2000" b="0" i="1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0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UTM Avo" panose="02040603050506020204" pitchFamily="18"/>
                        </a:rPr>
                        <m:t>−6</m:t>
                      </m:r>
                    </m:oMath>
                  </m:oMathPara>
                </a14:m>
                <a:endParaRPr lang="en-US" sz="2000" b="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D556B78-5ABD-8E3A-F82D-7A6A79127D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4612" y="3085749"/>
                <a:ext cx="4849742" cy="35583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9">
            <a:extLst>
              <a:ext uri="{FF2B5EF4-FFF2-40B4-BE49-F238E27FC236}">
                <a16:creationId xmlns:a16="http://schemas.microsoft.com/office/drawing/2014/main" id="{30119ACE-3913-8194-B8E8-CD87E4E3600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477" y="581907"/>
            <a:ext cx="1729523" cy="172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69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E64CE756-587C-74DF-A14B-A78C3352BEE4}"/>
                  </a:ext>
                </a:extLst>
              </p:cNvPr>
              <p:cNvSpPr txBox="1"/>
              <p:nvPr/>
            </p:nvSpPr>
            <p:spPr>
              <a:xfrm>
                <a:off x="1637573" y="1786695"/>
                <a:ext cx="56321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UTM Avo" panose="02040603050506020204" pitchFamily="18"/>
                  </a:rPr>
                  <a:t>Chọn </a:t>
                </a:r>
                <a:r>
                  <a:rPr lang="en-US" sz="2400" dirty="0" err="1">
                    <a:latin typeface="UTM Avo" panose="02040603050506020204" pitchFamily="18"/>
                  </a:rPr>
                  <a:t>dấu</a:t>
                </a:r>
                <a:r>
                  <a:rPr lang="en-US" sz="2400" dirty="0">
                    <a:latin typeface="UTM Avo" panose="02040603050506020204" pitchFamily="18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r>
                  <a:rPr lang="en-US" sz="2400" dirty="0">
                    <a:latin typeface="UTM Avo" panose="02040603050506020204" pitchFamily="18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</a:rPr>
                  <a:t>thích</a:t>
                </a:r>
                <a:r>
                  <a:rPr lang="en-US" sz="2400" dirty="0">
                    <a:latin typeface="UTM Avo" panose="02040603050506020204" pitchFamily="18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</a:rPr>
                  <a:t>hợp</a:t>
                </a:r>
                <a:r>
                  <a:rPr lang="en-US" sz="2400" dirty="0">
                    <a:latin typeface="UTM Avo" panose="02040603050506020204" pitchFamily="18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</a:rPr>
                  <a:t>cho</a:t>
                </a:r>
                <a:r>
                  <a:rPr lang="en-US" sz="2400" dirty="0">
                    <a:latin typeface="UTM Avo" panose="02040603050506020204" pitchFamily="18"/>
                  </a:rPr>
                  <a:t> ?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E64CE756-587C-74DF-A14B-A78C3352BE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573" y="1786695"/>
                <a:ext cx="5632119" cy="461665"/>
              </a:xfrm>
              <a:prstGeom prst="rect">
                <a:avLst/>
              </a:prstGeom>
              <a:blipFill>
                <a:blip r:embed="rId3"/>
                <a:stretch>
                  <a:fillRect l="-1802" t="-10526" r="-67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Hộp Văn bản 43">
            <a:extLst>
              <a:ext uri="{FF2B5EF4-FFF2-40B4-BE49-F238E27FC236}">
                <a16:creationId xmlns:a16="http://schemas.microsoft.com/office/drawing/2014/main" id="{FA52F04B-887B-1B0B-ED9A-4AAD0D6D0622}"/>
              </a:ext>
            </a:extLst>
          </p:cNvPr>
          <p:cNvSpPr txBox="1"/>
          <p:nvPr/>
        </p:nvSpPr>
        <p:spPr>
          <a:xfrm>
            <a:off x="891864" y="2622454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UTM Avo" panose="02040603050506020204" pitchFamily="18"/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4">
                <a:extLst>
                  <a:ext uri="{FF2B5EF4-FFF2-40B4-BE49-F238E27FC236}">
                    <a16:creationId xmlns:a16="http://schemas.microsoft.com/office/drawing/2014/main" id="{02185CCB-DDB8-86CA-4599-C0C962C3F31E}"/>
                  </a:ext>
                </a:extLst>
              </p:cNvPr>
              <p:cNvSpPr txBox="1"/>
              <p:nvPr/>
            </p:nvSpPr>
            <p:spPr>
              <a:xfrm>
                <a:off x="1021583" y="2493692"/>
                <a:ext cx="6208335" cy="7156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28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9</m:t>
                          </m:r>
                        </m:den>
                      </m:f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.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0,7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+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28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9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.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0,5  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  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28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9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.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0,7</m:t>
                          </m:r>
                          <m:r>
                            <m:rPr>
                              <m:nor/>
                            </m:rPr>
                            <a:rPr lang="vi-VN" sz="2400" b="0" i="0" smtClean="0">
                              <a:latin typeface="UTM Avo" panose="02040603050506020204" pitchFamily="18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vi-VN" sz="2400" b="0" i="0" smtClean="0">
                              <a:latin typeface="UTM Avo" panose="02040603050506020204" pitchFamily="18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0,5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4" name="Hộp Văn bản 4">
                <a:extLst>
                  <a:ext uri="{FF2B5EF4-FFF2-40B4-BE49-F238E27FC236}">
                    <a16:creationId xmlns:a16="http://schemas.microsoft.com/office/drawing/2014/main" id="{02185CCB-DDB8-86CA-4599-C0C962C3F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583" y="2493692"/>
                <a:ext cx="6208335" cy="715645"/>
              </a:xfrm>
              <a:prstGeom prst="rect">
                <a:avLst/>
              </a:prstGeom>
              <a:blipFill>
                <a:blip r:embed="rId4"/>
                <a:stretch>
                  <a:fillRect t="-1754" b="-1578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ình chữ nhật: Góc Tròn 5">
            <a:extLst>
              <a:ext uri="{FF2B5EF4-FFF2-40B4-BE49-F238E27FC236}">
                <a16:creationId xmlns:a16="http://schemas.microsoft.com/office/drawing/2014/main" id="{ED7557BF-85D8-FC13-20B6-E4C73D4D2F31}"/>
              </a:ext>
            </a:extLst>
          </p:cNvPr>
          <p:cNvSpPr/>
          <p:nvPr/>
        </p:nvSpPr>
        <p:spPr>
          <a:xfrm>
            <a:off x="4049656" y="2593235"/>
            <a:ext cx="530942" cy="51655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UTM Avo" panose="02040603050506020204" pitchFamily="18"/>
              </a:rPr>
              <a:t>?</a:t>
            </a:r>
          </a:p>
        </p:txBody>
      </p:sp>
      <p:sp>
        <p:nvSpPr>
          <p:cNvPr id="6" name="Hình chữ nhật: Góc Tròn 16">
            <a:extLst>
              <a:ext uri="{FF2B5EF4-FFF2-40B4-BE49-F238E27FC236}">
                <a16:creationId xmlns:a16="http://schemas.microsoft.com/office/drawing/2014/main" id="{BB0C9D90-A738-2F7E-3E70-90B9AFB7A081}"/>
              </a:ext>
            </a:extLst>
          </p:cNvPr>
          <p:cNvSpPr/>
          <p:nvPr/>
        </p:nvSpPr>
        <p:spPr>
          <a:xfrm>
            <a:off x="834052" y="1754914"/>
            <a:ext cx="624098" cy="442059"/>
          </a:xfrm>
          <a:prstGeom prst="roundRect">
            <a:avLst/>
          </a:prstGeom>
          <a:solidFill>
            <a:srgbClr val="E46C0A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sz="2400" b="1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03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4">
                <a:extLst>
                  <a:ext uri="{FF2B5EF4-FFF2-40B4-BE49-F238E27FC236}">
                    <a16:creationId xmlns:a16="http://schemas.microsoft.com/office/drawing/2014/main" id="{6E7C8D09-7AA4-1B11-4BEA-2ED31F467AD6}"/>
                  </a:ext>
                </a:extLst>
              </p:cNvPr>
              <p:cNvSpPr txBox="1"/>
              <p:nvPr/>
            </p:nvSpPr>
            <p:spPr>
              <a:xfrm>
                <a:off x="1637573" y="3700049"/>
                <a:ext cx="5487656" cy="7156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28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9</m:t>
                          </m:r>
                        </m:den>
                      </m:f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.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0,7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+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28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9</m:t>
                          </m:r>
                        </m:den>
                      </m:f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.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0,5  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a:rPr lang="vi-VN" sz="24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 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28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9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.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0,7</m:t>
                          </m:r>
                          <m:r>
                            <m:rPr>
                              <m:nor/>
                            </m:rPr>
                            <a:rPr lang="vi-VN" sz="2400" b="0" i="0" smtClean="0">
                              <a:latin typeface="UTM Avo" panose="02040603050506020204" pitchFamily="18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vi-VN" sz="2400" b="0" i="0" smtClean="0">
                              <a:latin typeface="UTM Avo" panose="02040603050506020204" pitchFamily="18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0,5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7" name="Hộp Văn bản 4">
                <a:extLst>
                  <a:ext uri="{FF2B5EF4-FFF2-40B4-BE49-F238E27FC236}">
                    <a16:creationId xmlns:a16="http://schemas.microsoft.com/office/drawing/2014/main" id="{6E7C8D09-7AA4-1B11-4BEA-2ED31F467A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573" y="3700049"/>
                <a:ext cx="5487656" cy="715645"/>
              </a:xfrm>
              <a:prstGeom prst="rect">
                <a:avLst/>
              </a:prstGeom>
              <a:blipFill>
                <a:blip r:embed="rId5"/>
                <a:stretch>
                  <a:fillRect l="-1617" t="-1754" b="-1578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ình chữ nhật: Góc Tròn 5">
            <a:extLst>
              <a:ext uri="{FF2B5EF4-FFF2-40B4-BE49-F238E27FC236}">
                <a16:creationId xmlns:a16="http://schemas.microsoft.com/office/drawing/2014/main" id="{03C586F1-5622-6AC0-D7BB-520B658468D4}"/>
              </a:ext>
            </a:extLst>
          </p:cNvPr>
          <p:cNvSpPr/>
          <p:nvPr/>
        </p:nvSpPr>
        <p:spPr>
          <a:xfrm>
            <a:off x="4381401" y="3799592"/>
            <a:ext cx="530942" cy="51655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UTM Avo" panose="02040603050506020204" pitchFamily="18"/>
              </a:rPr>
              <a:t>=</a:t>
            </a:r>
          </a:p>
        </p:txBody>
      </p:sp>
      <p:sp>
        <p:nvSpPr>
          <p:cNvPr id="9" name="Arrow: Right 7">
            <a:extLst>
              <a:ext uri="{FF2B5EF4-FFF2-40B4-BE49-F238E27FC236}">
                <a16:creationId xmlns:a16="http://schemas.microsoft.com/office/drawing/2014/main" id="{73158512-9593-AF8A-3233-254D5A301492}"/>
              </a:ext>
            </a:extLst>
          </p:cNvPr>
          <p:cNvSpPr/>
          <p:nvPr/>
        </p:nvSpPr>
        <p:spPr>
          <a:xfrm>
            <a:off x="733791" y="3849730"/>
            <a:ext cx="575584" cy="416285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UTM Avo" panose="02040603050506020204" pitchFamily="18"/>
            </a:endParaRPr>
          </a:p>
        </p:txBody>
      </p:sp>
      <p:pic>
        <p:nvPicPr>
          <p:cNvPr id="10" name="Picture 29">
            <a:extLst>
              <a:ext uri="{FF2B5EF4-FFF2-40B4-BE49-F238E27FC236}">
                <a16:creationId xmlns:a16="http://schemas.microsoft.com/office/drawing/2014/main" id="{8CFF0B05-3CF8-DCAA-FAE6-202D3EF5AD1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707" y="779069"/>
            <a:ext cx="230505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60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7" grpId="0"/>
      <p:bldP spid="8" grpId="1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E64CE756-587C-74DF-A14B-A78C3352BEE4}"/>
                  </a:ext>
                </a:extLst>
              </p:cNvPr>
              <p:cNvSpPr txBox="1"/>
              <p:nvPr/>
            </p:nvSpPr>
            <p:spPr>
              <a:xfrm>
                <a:off x="1637573" y="1786695"/>
                <a:ext cx="56321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UTM Avo" panose="02040603050506020204" pitchFamily="18"/>
                  </a:rPr>
                  <a:t>Chọn </a:t>
                </a:r>
                <a:r>
                  <a:rPr lang="en-US" sz="2400" dirty="0" err="1">
                    <a:latin typeface="UTM Avo" panose="02040603050506020204" pitchFamily="18"/>
                  </a:rPr>
                  <a:t>dấu</a:t>
                </a:r>
                <a:r>
                  <a:rPr lang="en-US" sz="2400" dirty="0">
                    <a:latin typeface="UTM Avo" panose="02040603050506020204" pitchFamily="18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r>
                  <a:rPr lang="en-US" sz="2400" dirty="0">
                    <a:latin typeface="UTM Avo" panose="02040603050506020204" pitchFamily="18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</a:rPr>
                  <a:t>thích</a:t>
                </a:r>
                <a:r>
                  <a:rPr lang="en-US" sz="2400" dirty="0">
                    <a:latin typeface="UTM Avo" panose="02040603050506020204" pitchFamily="18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</a:rPr>
                  <a:t>hợp</a:t>
                </a:r>
                <a:r>
                  <a:rPr lang="en-US" sz="2400" dirty="0">
                    <a:latin typeface="UTM Avo" panose="02040603050506020204" pitchFamily="18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</a:rPr>
                  <a:t>cho</a:t>
                </a:r>
                <a:r>
                  <a:rPr lang="en-US" sz="2400" dirty="0">
                    <a:latin typeface="UTM Avo" panose="02040603050506020204" pitchFamily="18"/>
                  </a:rPr>
                  <a:t> ?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E64CE756-587C-74DF-A14B-A78C3352BE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573" y="1786695"/>
                <a:ext cx="5632119" cy="461665"/>
              </a:xfrm>
              <a:prstGeom prst="rect">
                <a:avLst/>
              </a:prstGeom>
              <a:blipFill>
                <a:blip r:embed="rId3"/>
                <a:stretch>
                  <a:fillRect l="-1802" t="-10526" r="-67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ình chữ nhật: Góc Tròn 16">
            <a:extLst>
              <a:ext uri="{FF2B5EF4-FFF2-40B4-BE49-F238E27FC236}">
                <a16:creationId xmlns:a16="http://schemas.microsoft.com/office/drawing/2014/main" id="{BB0C9D90-A738-2F7E-3E70-90B9AFB7A081}"/>
              </a:ext>
            </a:extLst>
          </p:cNvPr>
          <p:cNvSpPr/>
          <p:nvPr/>
        </p:nvSpPr>
        <p:spPr>
          <a:xfrm>
            <a:off x="834052" y="1754914"/>
            <a:ext cx="624098" cy="442059"/>
          </a:xfrm>
          <a:prstGeom prst="roundRect">
            <a:avLst/>
          </a:prstGeom>
          <a:solidFill>
            <a:srgbClr val="E46C0A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sz="2400" b="1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03</a:t>
            </a:r>
          </a:p>
        </p:txBody>
      </p:sp>
      <p:pic>
        <p:nvPicPr>
          <p:cNvPr id="10" name="Picture 29">
            <a:extLst>
              <a:ext uri="{FF2B5EF4-FFF2-40B4-BE49-F238E27FC236}">
                <a16:creationId xmlns:a16="http://schemas.microsoft.com/office/drawing/2014/main" id="{8CFF0B05-3CF8-DCAA-FAE6-202D3EF5AD1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707" y="779069"/>
            <a:ext cx="2305050" cy="2305050"/>
          </a:xfrm>
          <a:prstGeom prst="rect">
            <a:avLst/>
          </a:prstGeom>
        </p:spPr>
      </p:pic>
      <p:sp>
        <p:nvSpPr>
          <p:cNvPr id="11" name="Hộp Văn bản 46">
            <a:extLst>
              <a:ext uri="{FF2B5EF4-FFF2-40B4-BE49-F238E27FC236}">
                <a16:creationId xmlns:a16="http://schemas.microsoft.com/office/drawing/2014/main" id="{6108204D-8FDA-0583-4DC5-F1775CC7DCFD}"/>
              </a:ext>
            </a:extLst>
          </p:cNvPr>
          <p:cNvSpPr txBox="1"/>
          <p:nvPr/>
        </p:nvSpPr>
        <p:spPr>
          <a:xfrm>
            <a:off x="587242" y="2460543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UTM Avo" panose="02040603050506020204" pitchFamily="18"/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47">
                <a:extLst>
                  <a:ext uri="{FF2B5EF4-FFF2-40B4-BE49-F238E27FC236}">
                    <a16:creationId xmlns:a16="http://schemas.microsoft.com/office/drawing/2014/main" id="{6AD980C8-1A3B-172C-D95D-BD1E1D193361}"/>
                  </a:ext>
                </a:extLst>
              </p:cNvPr>
              <p:cNvSpPr txBox="1"/>
              <p:nvPr/>
            </p:nvSpPr>
            <p:spPr>
              <a:xfrm>
                <a:off x="1146101" y="2331533"/>
                <a:ext cx="4681345" cy="7196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36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13</m:t>
                          </m:r>
                        </m:den>
                      </m:f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: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4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+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36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13</m:t>
                          </m:r>
                        </m:den>
                      </m:f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: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9  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  <a:ea typeface="Cambria Math" panose="02040503050406030204" pitchFamily="18" charset="0"/>
                        </a:rPr>
                        <m:t>≠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  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36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13</m:t>
                          </m:r>
                        </m:den>
                      </m:f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: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vi-VN" sz="2400" b="0" i="0" smtClean="0">
                              <a:latin typeface="UTM Avo" panose="02040603050506020204" pitchFamily="18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vi-VN" sz="2400" b="0" i="0" smtClean="0">
                              <a:latin typeface="UTM Avo" panose="02040603050506020204" pitchFamily="18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9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12" name="Hộp Văn bản 47">
                <a:extLst>
                  <a:ext uri="{FF2B5EF4-FFF2-40B4-BE49-F238E27FC236}">
                    <a16:creationId xmlns:a16="http://schemas.microsoft.com/office/drawing/2014/main" id="{6AD980C8-1A3B-172C-D95D-BD1E1D193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101" y="2331533"/>
                <a:ext cx="4681345" cy="719684"/>
              </a:xfrm>
              <a:prstGeom prst="rect">
                <a:avLst/>
              </a:prstGeom>
              <a:blipFill>
                <a:blip r:embed="rId5"/>
                <a:stretch>
                  <a:fillRect l="-1355" t="-1724" b="-1379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Hình chữ nhật: Góc Tròn 48">
            <a:extLst>
              <a:ext uri="{FF2B5EF4-FFF2-40B4-BE49-F238E27FC236}">
                <a16:creationId xmlns:a16="http://schemas.microsoft.com/office/drawing/2014/main" id="{86950570-36B9-0E83-A30D-C0ACFEEC99CA}"/>
              </a:ext>
            </a:extLst>
          </p:cNvPr>
          <p:cNvSpPr/>
          <p:nvPr/>
        </p:nvSpPr>
        <p:spPr>
          <a:xfrm>
            <a:off x="3395008" y="2447998"/>
            <a:ext cx="530942" cy="51655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UTM Avo" panose="02040603050506020204" pitchFamily="18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53">
                <a:extLst>
                  <a:ext uri="{FF2B5EF4-FFF2-40B4-BE49-F238E27FC236}">
                    <a16:creationId xmlns:a16="http://schemas.microsoft.com/office/drawing/2014/main" id="{27BEAEBE-16EB-AFC3-6392-961EAE81251F}"/>
                  </a:ext>
                </a:extLst>
              </p:cNvPr>
              <p:cNvSpPr txBox="1"/>
              <p:nvPr/>
            </p:nvSpPr>
            <p:spPr>
              <a:xfrm>
                <a:off x="683895" y="3167292"/>
                <a:ext cx="9219697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36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13</m:t>
                          </m:r>
                        </m:den>
                      </m:f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: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4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+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36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13</m:t>
                          </m:r>
                        </m:den>
                      </m:f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: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9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/>
                            </a:rPr>
                            <m:t>36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/>
                            </a:rPr>
                            <m:t>13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.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latin typeface="UTM Avo" panose="02040603050506020204" pitchFamily="18"/>
                        </a:rPr>
                        <m:t>+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/>
                            </a:rPr>
                            <m:t>36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/>
                            </a:rPr>
                            <m:t>13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.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9</m:t>
                          </m:r>
                        </m:den>
                      </m:f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/>
                            </a:rPr>
                            <m:t>36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/>
                            </a:rPr>
                            <m:t>13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 i="0">
                          <a:latin typeface="UTM Avo" panose="02040603050506020204" pitchFamily="18"/>
                        </a:rPr>
                        <m:t>.</m:t>
                      </m:r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UTM Avo" panose="02040603050506020204" pitchFamily="18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UTM Avo" panose="02040603050506020204" pitchFamily="18"/>
                                </a:rPr>
                                <m:t>4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vi-VN" sz="2400" b="0" i="0" smtClean="0">
                              <a:latin typeface="UTM Avo" panose="02040603050506020204" pitchFamily="18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vi-VN" sz="2400" b="0" i="0" smtClean="0">
                              <a:latin typeface="UTM Avo" panose="02040603050506020204" pitchFamily="18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UTM Avo" panose="02040603050506020204" pitchFamily="18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UTM Avo" panose="02040603050506020204" pitchFamily="18"/>
                                </a:rPr>
                                <m:t>9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/>
                            </a:rPr>
                            <m:t>36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/>
                            </a:rPr>
                            <m:t>13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 i="0">
                          <a:latin typeface="UTM Avo" panose="02040603050506020204" pitchFamily="18"/>
                        </a:rPr>
                        <m:t>.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13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36</m:t>
                          </m:r>
                        </m:den>
                      </m:f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1</m:t>
                      </m:r>
                    </m:oMath>
                  </m:oMathPara>
                </a14:m>
                <a:endParaRPr lang="en-US" sz="24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14" name="Hộp Văn bản 53">
                <a:extLst>
                  <a:ext uri="{FF2B5EF4-FFF2-40B4-BE49-F238E27FC236}">
                    <a16:creationId xmlns:a16="http://schemas.microsoft.com/office/drawing/2014/main" id="{27BEAEBE-16EB-AFC3-6392-961EAE8125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895" y="3167292"/>
                <a:ext cx="9219697" cy="9221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55">
                <a:extLst>
                  <a:ext uri="{FF2B5EF4-FFF2-40B4-BE49-F238E27FC236}">
                    <a16:creationId xmlns:a16="http://schemas.microsoft.com/office/drawing/2014/main" id="{456CB7F8-F8DE-68D7-B2E6-7853C31499DA}"/>
                  </a:ext>
                </a:extLst>
              </p:cNvPr>
              <p:cNvSpPr txBox="1"/>
              <p:nvPr/>
            </p:nvSpPr>
            <p:spPr>
              <a:xfrm>
                <a:off x="-74550" y="4101045"/>
                <a:ext cx="7790947" cy="8120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36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13</m:t>
                          </m:r>
                        </m:den>
                      </m:f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: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vi-VN" sz="2400" b="0" i="0" smtClean="0">
                              <a:latin typeface="UTM Avo" panose="02040603050506020204" pitchFamily="18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vi-VN" sz="2400" b="0" i="0" smtClean="0">
                              <a:latin typeface="UTM Avo" panose="02040603050506020204" pitchFamily="18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9</m:t>
                          </m:r>
                        </m:e>
                      </m:d>
                      <m:r>
                        <a:rPr lang="vi-V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36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13</m:t>
                          </m:r>
                        </m:den>
                      </m:f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: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13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36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13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.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13</m:t>
                          </m:r>
                        </m:den>
                      </m:f>
                      <m:r>
                        <a:rPr lang="vi-V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a:rPr lang="vi-V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36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169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15" name="Hộp Văn bản 55">
                <a:extLst>
                  <a:ext uri="{FF2B5EF4-FFF2-40B4-BE49-F238E27FC236}">
                    <a16:creationId xmlns:a16="http://schemas.microsoft.com/office/drawing/2014/main" id="{456CB7F8-F8DE-68D7-B2E6-7853C3149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4550" y="4101045"/>
                <a:ext cx="7790947" cy="812017"/>
              </a:xfrm>
              <a:prstGeom prst="rect">
                <a:avLst/>
              </a:prstGeom>
              <a:blipFill>
                <a:blip r:embed="rId7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47">
                <a:extLst>
                  <a:ext uri="{FF2B5EF4-FFF2-40B4-BE49-F238E27FC236}">
                    <a16:creationId xmlns:a16="http://schemas.microsoft.com/office/drawing/2014/main" id="{89BDDA23-76DB-047A-C660-9F957C9C7C59}"/>
                  </a:ext>
                </a:extLst>
              </p:cNvPr>
              <p:cNvSpPr txBox="1"/>
              <p:nvPr/>
            </p:nvSpPr>
            <p:spPr>
              <a:xfrm>
                <a:off x="1321409" y="5267999"/>
                <a:ext cx="4678139" cy="7196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36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13</m:t>
                          </m:r>
                        </m:den>
                      </m:f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: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4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+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36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13</m:t>
                          </m:r>
                        </m:den>
                      </m:f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: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9</m:t>
                      </m:r>
                      <m:r>
                        <a:rPr lang="vi-VN" sz="24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vi-V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  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36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13</m:t>
                          </m:r>
                        </m:den>
                      </m:f>
                      <m:r>
                        <a:rPr lang="vi-V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: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vi-VN" sz="2400" b="0" i="0" smtClean="0">
                              <a:latin typeface="UTM Avo" panose="02040603050506020204" pitchFamily="18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vi-VN" sz="2400" b="0" i="0" smtClean="0">
                              <a:latin typeface="UTM Avo" panose="02040603050506020204" pitchFamily="18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9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16" name="Hộp Văn bản 47">
                <a:extLst>
                  <a:ext uri="{FF2B5EF4-FFF2-40B4-BE49-F238E27FC236}">
                    <a16:creationId xmlns:a16="http://schemas.microsoft.com/office/drawing/2014/main" id="{89BDDA23-76DB-047A-C660-9F957C9C7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409" y="5267999"/>
                <a:ext cx="4678139" cy="719684"/>
              </a:xfrm>
              <a:prstGeom prst="rect">
                <a:avLst/>
              </a:prstGeom>
              <a:blipFill>
                <a:blip r:embed="rId8"/>
                <a:stretch>
                  <a:fillRect l="-1355" t="-1724" b="-155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ình chữ nhật: Góc Tròn 48">
                <a:extLst>
                  <a:ext uri="{FF2B5EF4-FFF2-40B4-BE49-F238E27FC236}">
                    <a16:creationId xmlns:a16="http://schemas.microsoft.com/office/drawing/2014/main" id="{5FB8B46D-2D91-A5A3-42D5-79922CFBD2FB}"/>
                  </a:ext>
                </a:extLst>
              </p:cNvPr>
              <p:cNvSpPr/>
              <p:nvPr/>
            </p:nvSpPr>
            <p:spPr>
              <a:xfrm>
                <a:off x="3555452" y="5369562"/>
                <a:ext cx="530942" cy="516558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</m:oMath>
                  </m:oMathPara>
                </a14:m>
                <a:endParaRPr lang="en-US" sz="24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17" name="Hình chữ nhật: Góc Tròn 48">
                <a:extLst>
                  <a:ext uri="{FF2B5EF4-FFF2-40B4-BE49-F238E27FC236}">
                    <a16:creationId xmlns:a16="http://schemas.microsoft.com/office/drawing/2014/main" id="{5FB8B46D-2D91-A5A3-42D5-79922CFBD2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5452" y="5369562"/>
                <a:ext cx="530942" cy="516558"/>
              </a:xfrm>
              <a:prstGeom prst="roundRect">
                <a:avLst/>
              </a:prstGeom>
              <a:blipFill>
                <a:blip r:embed="rId9"/>
                <a:stretch>
                  <a:fillRect l="-13636" b="-1395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row: Right 7">
            <a:extLst>
              <a:ext uri="{FF2B5EF4-FFF2-40B4-BE49-F238E27FC236}">
                <a16:creationId xmlns:a16="http://schemas.microsoft.com/office/drawing/2014/main" id="{80142D42-0FEB-1F01-8E75-4AD893282C7D}"/>
              </a:ext>
            </a:extLst>
          </p:cNvPr>
          <p:cNvSpPr/>
          <p:nvPr/>
        </p:nvSpPr>
        <p:spPr>
          <a:xfrm>
            <a:off x="514320" y="5419699"/>
            <a:ext cx="669147" cy="416285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UTM Avo" panose="02040603050506020204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84292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 animBg="1"/>
      <p:bldP spid="14" grpId="0"/>
      <p:bldP spid="15" grpId="0"/>
      <p:bldP spid="16" grpId="0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38">
            <a:extLst>
              <a:ext uri="{FF2B5EF4-FFF2-40B4-BE49-F238E27FC236}">
                <a16:creationId xmlns:a16="http://schemas.microsoft.com/office/drawing/2014/main" id="{94507C5B-01A9-E586-CCCE-6A6777D15D3E}"/>
              </a:ext>
            </a:extLst>
          </p:cNvPr>
          <p:cNvSpPr txBox="1"/>
          <p:nvPr/>
        </p:nvSpPr>
        <p:spPr>
          <a:xfrm>
            <a:off x="1926809" y="1760176"/>
            <a:ext cx="4169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UTM Avo" panose="02040603050506020204" pitchFamily="18"/>
              </a:rPr>
              <a:t>Tính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một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cách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hợp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lí</a:t>
            </a:r>
            <a:r>
              <a:rPr lang="en-US" sz="2400" dirty="0">
                <a:latin typeface="UTM Avo" panose="02040603050506020204" pitchFamily="18"/>
              </a:rPr>
              <a:t>:</a:t>
            </a:r>
          </a:p>
        </p:txBody>
      </p:sp>
      <p:sp>
        <p:nvSpPr>
          <p:cNvPr id="3" name="Hộp Văn bản 40">
            <a:extLst>
              <a:ext uri="{FF2B5EF4-FFF2-40B4-BE49-F238E27FC236}">
                <a16:creationId xmlns:a16="http://schemas.microsoft.com/office/drawing/2014/main" id="{C39988D4-F126-F14A-98DF-2E5F864CBBBD}"/>
              </a:ext>
            </a:extLst>
          </p:cNvPr>
          <p:cNvSpPr txBox="1"/>
          <p:nvPr/>
        </p:nvSpPr>
        <p:spPr>
          <a:xfrm>
            <a:off x="1552126" y="2514295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UTM Avo" panose="02040603050506020204" pitchFamily="18"/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89C105AC-B6EC-0F1C-BFF9-6EF92E4EA3D6}"/>
                  </a:ext>
                </a:extLst>
              </p:cNvPr>
              <p:cNvSpPr txBox="1"/>
              <p:nvPr/>
            </p:nvSpPr>
            <p:spPr>
              <a:xfrm>
                <a:off x="2169544" y="2330207"/>
                <a:ext cx="2156552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15</m:t>
                          </m:r>
                        </m:den>
                      </m:f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2,9</m:t>
                          </m:r>
                          <m:r>
                            <m:rPr>
                              <m:nor/>
                            </m:rPr>
                            <a:rPr lang="vi-VN" sz="2400" b="0" i="0" smtClean="0">
                              <a:latin typeface="UTM Avo" panose="02040603050506020204" pitchFamily="18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vi-VN" sz="2400" b="0" i="0" smtClean="0">
                              <a:latin typeface="UTM Avo" panose="02040603050506020204" pitchFamily="18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UTM Avo" panose="02040603050506020204" pitchFamily="18"/>
                                </a:rPr>
                                <m:t>11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UTM Avo" panose="02040603050506020204" pitchFamily="18"/>
                                </a:rPr>
                                <m:t>15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89C105AC-B6EC-0F1C-BFF9-6EF92E4EA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9544" y="2330207"/>
                <a:ext cx="2156552" cy="829843"/>
              </a:xfrm>
              <a:prstGeom prst="rect">
                <a:avLst/>
              </a:prstGeom>
              <a:blipFill>
                <a:blip r:embed="rId3"/>
                <a:stretch>
                  <a:fillRect l="-2924" b="-151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3">
                <a:extLst>
                  <a:ext uri="{FF2B5EF4-FFF2-40B4-BE49-F238E27FC236}">
                    <a16:creationId xmlns:a16="http://schemas.microsoft.com/office/drawing/2014/main" id="{64DBCF61-9BE4-8E4C-B7BB-E14E0300AFEF}"/>
                  </a:ext>
                </a:extLst>
              </p:cNvPr>
              <p:cNvSpPr txBox="1"/>
              <p:nvPr/>
            </p:nvSpPr>
            <p:spPr>
              <a:xfrm>
                <a:off x="1926809" y="3240566"/>
                <a:ext cx="2224968" cy="7157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15</m:t>
                          </m:r>
                        </m:den>
                      </m:f>
                      <m:r>
                        <a:rPr lang="vi-V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−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2,9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+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11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5" name="Hộp Văn bản 43">
                <a:extLst>
                  <a:ext uri="{FF2B5EF4-FFF2-40B4-BE49-F238E27FC236}">
                    <a16:creationId xmlns:a16="http://schemas.microsoft.com/office/drawing/2014/main" id="{64DBCF61-9BE4-8E4C-B7BB-E14E0300AF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809" y="3240566"/>
                <a:ext cx="2224968" cy="715773"/>
              </a:xfrm>
              <a:prstGeom prst="rect">
                <a:avLst/>
              </a:prstGeom>
              <a:blipFill>
                <a:blip r:embed="rId4"/>
                <a:stretch>
                  <a:fillRect t="-3509" r="-3409" b="-1403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44">
                <a:extLst>
                  <a:ext uri="{FF2B5EF4-FFF2-40B4-BE49-F238E27FC236}">
                    <a16:creationId xmlns:a16="http://schemas.microsoft.com/office/drawing/2014/main" id="{D64B1D27-9313-9424-D172-2640F2437C83}"/>
                  </a:ext>
                </a:extLst>
              </p:cNvPr>
              <p:cNvSpPr txBox="1"/>
              <p:nvPr/>
            </p:nvSpPr>
            <p:spPr>
              <a:xfrm>
                <a:off x="1986120" y="5071257"/>
                <a:ext cx="21063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1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−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2,9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−1,9</m:t>
                      </m:r>
                    </m:oMath>
                  </m:oMathPara>
                </a14:m>
                <a:endParaRPr lang="en-US" sz="24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6" name="Hộp Văn bản 44">
                <a:extLst>
                  <a:ext uri="{FF2B5EF4-FFF2-40B4-BE49-F238E27FC236}">
                    <a16:creationId xmlns:a16="http://schemas.microsoft.com/office/drawing/2014/main" id="{D64B1D27-9313-9424-D172-2640F2437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6120" y="5071257"/>
                <a:ext cx="2106346" cy="369332"/>
              </a:xfrm>
              <a:prstGeom prst="rect">
                <a:avLst/>
              </a:prstGeom>
              <a:blipFill>
                <a:blip r:embed="rId5"/>
                <a:stretch>
                  <a:fillRect l="-599" t="-33333" r="-3593" b="-4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ộp Văn bản 45">
            <a:extLst>
              <a:ext uri="{FF2B5EF4-FFF2-40B4-BE49-F238E27FC236}">
                <a16:creationId xmlns:a16="http://schemas.microsoft.com/office/drawing/2014/main" id="{3AF90BBD-9424-A07F-20EA-39A6889E025B}"/>
              </a:ext>
            </a:extLst>
          </p:cNvPr>
          <p:cNvSpPr txBox="1"/>
          <p:nvPr/>
        </p:nvSpPr>
        <p:spPr>
          <a:xfrm>
            <a:off x="5958518" y="2548646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UTM Avo" panose="02040603050506020204" pitchFamily="18"/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5">
                <a:extLst>
                  <a:ext uri="{FF2B5EF4-FFF2-40B4-BE49-F238E27FC236}">
                    <a16:creationId xmlns:a16="http://schemas.microsoft.com/office/drawing/2014/main" id="{C6247E9A-5E79-31F2-00F5-A7CA0A8CF506}"/>
                  </a:ext>
                </a:extLst>
              </p:cNvPr>
              <p:cNvSpPr txBox="1"/>
              <p:nvPr/>
            </p:nvSpPr>
            <p:spPr>
              <a:xfrm>
                <a:off x="6466991" y="2318390"/>
                <a:ext cx="4966866" cy="922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i="0" dirty="0" smtClean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(−36,75)</m:t>
                      </m:r>
                      <m:r>
                        <m:rPr>
                          <m:nor/>
                        </m:rPr>
                        <a:rPr lang="vi-VN" sz="2400" b="0" i="0" dirty="0" smtClean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 dirty="0" smtClean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vi-VN" sz="2400" b="0" i="0" dirty="0" smtClean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400" i="0">
                                  <a:solidFill>
                                    <a:srgbClr val="000000"/>
                                  </a:solidFill>
                                  <a:effectLst/>
                                  <a:latin typeface="UTM Avo" panose="02040603050506020204" pitchFamily="18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37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400" i="0">
                                  <a:solidFill>
                                    <a:srgbClr val="000000"/>
                                  </a:solidFill>
                                  <a:effectLst/>
                                  <a:latin typeface="UTM Avo" panose="02040603050506020204" pitchFamily="18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vi-VN" sz="2400" b="0" i="0" smtClean="0">
                              <a:solidFill>
                                <a:srgbClr val="000000"/>
                              </a:solidFill>
                              <a:effectLst/>
                              <a:latin typeface="UTM Avo" panose="02040603050506020204" pitchFamily="18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effectLst/>
                              <a:latin typeface="UTM Avo" panose="02040603050506020204" pitchFamily="18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vi-VN" sz="2400" b="0" i="0" smtClean="0">
                              <a:solidFill>
                                <a:srgbClr val="000000"/>
                              </a:solidFill>
                              <a:effectLst/>
                              <a:latin typeface="UTM Avo" panose="02040603050506020204" pitchFamily="18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effectLst/>
                              <a:latin typeface="UTM Avo" panose="02040603050506020204" pitchFamily="18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63,25</m:t>
                          </m:r>
                        </m:e>
                      </m:d>
                      <m:r>
                        <m:rPr>
                          <m:nor/>
                        </m:rPr>
                        <a:rPr lang="en-US" sz="2400" i="0" dirty="0" smtClean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vi-VN" sz="2400" b="0" i="0" dirty="0" smtClean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 dirty="0" smtClean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(−6,3)</m:t>
                      </m:r>
                    </m:oMath>
                  </m:oMathPara>
                </a14:m>
                <a:endParaRPr lang="en-US" sz="24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8" name="Hộp Văn bản 5">
                <a:extLst>
                  <a:ext uri="{FF2B5EF4-FFF2-40B4-BE49-F238E27FC236}">
                    <a16:creationId xmlns:a16="http://schemas.microsoft.com/office/drawing/2014/main" id="{C6247E9A-5E79-31F2-00F5-A7CA0A8CF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6991" y="2318390"/>
                <a:ext cx="4966866" cy="922176"/>
              </a:xfrm>
              <a:prstGeom prst="rect">
                <a:avLst/>
              </a:prstGeom>
              <a:blipFill>
                <a:blip r:embed="rId6"/>
                <a:stretch>
                  <a:fillRect l="-12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10">
                <a:extLst>
                  <a:ext uri="{FF2B5EF4-FFF2-40B4-BE49-F238E27FC236}">
                    <a16:creationId xmlns:a16="http://schemas.microsoft.com/office/drawing/2014/main" id="{FFF4EE29-5B7F-C927-8344-6F1B00BE3ED5}"/>
                  </a:ext>
                </a:extLst>
              </p:cNvPr>
              <p:cNvSpPr txBox="1"/>
              <p:nvPr/>
            </p:nvSpPr>
            <p:spPr>
              <a:xfrm>
                <a:off x="6154248" y="3220158"/>
                <a:ext cx="48446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i="0" dirty="0" smtClean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= (−36,75) + 3,7 − 63,25 + 6,3</m:t>
                      </m:r>
                    </m:oMath>
                  </m:oMathPara>
                </a14:m>
                <a:endParaRPr lang="en-US" sz="24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9" name="Hộp Văn bản 10">
                <a:extLst>
                  <a:ext uri="{FF2B5EF4-FFF2-40B4-BE49-F238E27FC236}">
                    <a16:creationId xmlns:a16="http://schemas.microsoft.com/office/drawing/2014/main" id="{FFF4EE29-5B7F-C927-8344-6F1B00BE3E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4248" y="3220158"/>
                <a:ext cx="4844678" cy="461665"/>
              </a:xfrm>
              <a:prstGeom prst="rect">
                <a:avLst/>
              </a:prstGeom>
              <a:blipFill>
                <a:blip r:embed="rId7"/>
                <a:stretch>
                  <a:fillRect b="-22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11">
                <a:extLst>
                  <a:ext uri="{FF2B5EF4-FFF2-40B4-BE49-F238E27FC236}">
                    <a16:creationId xmlns:a16="http://schemas.microsoft.com/office/drawing/2014/main" id="{51AC707B-0B63-D4E9-FF72-730348F01FA5}"/>
                  </a:ext>
                </a:extLst>
              </p:cNvPr>
              <p:cNvSpPr txBox="1"/>
              <p:nvPr/>
            </p:nvSpPr>
            <p:spPr>
              <a:xfrm>
                <a:off x="4849808" y="3856228"/>
                <a:ext cx="73421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i="0" dirty="0" smtClean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400" b="0" i="0" dirty="0" smtClean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 dirty="0"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[(−36,75) − 63,25] + (3,7 + 6,3) </m:t>
                      </m:r>
                    </m:oMath>
                  </m:oMathPara>
                </a14:m>
                <a:endParaRPr lang="en-US" sz="2400" dirty="0">
                  <a:latin typeface="UTM Avo" panose="02040603050506020204" pitchFamily="18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Hộp Văn bản 11">
                <a:extLst>
                  <a:ext uri="{FF2B5EF4-FFF2-40B4-BE49-F238E27FC236}">
                    <a16:creationId xmlns:a16="http://schemas.microsoft.com/office/drawing/2014/main" id="{51AC707B-0B63-D4E9-FF72-730348F01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808" y="3856228"/>
                <a:ext cx="7342192" cy="461665"/>
              </a:xfrm>
              <a:prstGeom prst="rect">
                <a:avLst/>
              </a:prstGeom>
              <a:blipFill>
                <a:blip r:embed="rId8"/>
                <a:stretch>
                  <a:fillRect t="-16216" b="-243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2">
                <a:extLst>
                  <a:ext uri="{FF2B5EF4-FFF2-40B4-BE49-F238E27FC236}">
                    <a16:creationId xmlns:a16="http://schemas.microsoft.com/office/drawing/2014/main" id="{ABA43100-395A-7E32-60EA-D870906A8B1F}"/>
                  </a:ext>
                </a:extLst>
              </p:cNvPr>
              <p:cNvSpPr txBox="1"/>
              <p:nvPr/>
            </p:nvSpPr>
            <p:spPr>
              <a:xfrm>
                <a:off x="6154248" y="4502612"/>
                <a:ext cx="31930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i="0" dirty="0" smtClean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= −100 + 10 = −90</m:t>
                      </m:r>
                    </m:oMath>
                  </m:oMathPara>
                </a14:m>
                <a:endParaRPr lang="en-US" sz="2400" dirty="0">
                  <a:effectLst/>
                  <a:latin typeface="UTM Avo" panose="02040603050506020204" pitchFamily="18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Hộp Văn bản 12">
                <a:extLst>
                  <a:ext uri="{FF2B5EF4-FFF2-40B4-BE49-F238E27FC236}">
                    <a16:creationId xmlns:a16="http://schemas.microsoft.com/office/drawing/2014/main" id="{ABA43100-395A-7E32-60EA-D870906A8B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4248" y="4502612"/>
                <a:ext cx="3193026" cy="461665"/>
              </a:xfrm>
              <a:prstGeom prst="rect">
                <a:avLst/>
              </a:prstGeom>
              <a:blipFill>
                <a:blip r:embed="rId9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3">
                <a:extLst>
                  <a:ext uri="{FF2B5EF4-FFF2-40B4-BE49-F238E27FC236}">
                    <a16:creationId xmlns:a16="http://schemas.microsoft.com/office/drawing/2014/main" id="{FD82F822-919E-DEE8-CAAE-8E9A0EF49CCF}"/>
                  </a:ext>
                </a:extLst>
              </p:cNvPr>
              <p:cNvSpPr txBox="1"/>
              <p:nvPr/>
            </p:nvSpPr>
            <p:spPr>
              <a:xfrm>
                <a:off x="1926809" y="4052710"/>
                <a:ext cx="2962286" cy="922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UTM Avo" panose="02040603050506020204" pitchFamily="18"/>
                                </a:rPr>
                                <m:t>4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UTM Avo" panose="02040603050506020204" pitchFamily="18"/>
                                </a:rPr>
                                <m:t>15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vi-VN" sz="2400" b="0" i="0" smtClean="0">
                              <a:latin typeface="UTM Avo" panose="02040603050506020204" pitchFamily="18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vi-VN" sz="2400" b="0" i="0" smtClean="0">
                              <a:latin typeface="UTM Avo" panose="02040603050506020204" pitchFamily="18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UTM Avo" panose="02040603050506020204" pitchFamily="18"/>
                                </a:rPr>
                                <m:t>11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UTM Avo" panose="02040603050506020204" pitchFamily="18"/>
                                </a:rPr>
                                <m:t>15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−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2,9</m:t>
                      </m:r>
                    </m:oMath>
                  </m:oMathPara>
                </a14:m>
                <a:endParaRPr lang="en-US" sz="24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12" name="Hộp Văn bản 13">
                <a:extLst>
                  <a:ext uri="{FF2B5EF4-FFF2-40B4-BE49-F238E27FC236}">
                    <a16:creationId xmlns:a16="http://schemas.microsoft.com/office/drawing/2014/main" id="{FD82F822-919E-DEE8-CAAE-8E9A0EF49C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809" y="4052710"/>
                <a:ext cx="2962286" cy="92217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Hình chữ nhật: Góc Tròn 16">
            <a:extLst>
              <a:ext uri="{FF2B5EF4-FFF2-40B4-BE49-F238E27FC236}">
                <a16:creationId xmlns:a16="http://schemas.microsoft.com/office/drawing/2014/main" id="{115DDA72-7DDF-E1D0-7F02-1688B2FDBF3F}"/>
              </a:ext>
            </a:extLst>
          </p:cNvPr>
          <p:cNvSpPr/>
          <p:nvPr/>
        </p:nvSpPr>
        <p:spPr>
          <a:xfrm>
            <a:off x="1123162" y="1750135"/>
            <a:ext cx="624098" cy="442059"/>
          </a:xfrm>
          <a:prstGeom prst="roundRect">
            <a:avLst/>
          </a:prstGeom>
          <a:solidFill>
            <a:srgbClr val="E46C0A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sz="2200" b="1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04</a:t>
            </a:r>
          </a:p>
        </p:txBody>
      </p:sp>
      <p:pic>
        <p:nvPicPr>
          <p:cNvPr id="14" name="Picture 29">
            <a:extLst>
              <a:ext uri="{FF2B5EF4-FFF2-40B4-BE49-F238E27FC236}">
                <a16:creationId xmlns:a16="http://schemas.microsoft.com/office/drawing/2014/main" id="{62EFD829-9EF3-0502-ECC2-396B6CC99123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924" y="4799755"/>
            <a:ext cx="230505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34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" name="Hộp Văn bản 45">
                <a:extLst>
                  <a:ext uri="{FF2B5EF4-FFF2-40B4-BE49-F238E27FC236}">
                    <a16:creationId xmlns:a16="http://schemas.microsoft.com/office/drawing/2014/main" id="{F50996B8-02DA-67B6-395F-CF635911F23B}"/>
                  </a:ext>
                </a:extLst>
              </p:cNvPr>
              <p:cNvSpPr txBox="1"/>
              <p:nvPr/>
            </p:nvSpPr>
            <p:spPr>
              <a:xfrm>
                <a:off x="1754151" y="2128720"/>
                <a:ext cx="4677472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dirty="0" smtClean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400" b="0" i="0" dirty="0" smtClean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400" i="0" dirty="0" smtClean="0">
                              <a:solidFill>
                                <a:srgbClr val="000000"/>
                              </a:solidFill>
                              <a:effectLst/>
                              <a:latin typeface="UTM Avo" panose="02040603050506020204" pitchFamily="18"/>
                              <a:ea typeface="Times New Roman" panose="02020603050405020304" pitchFamily="18" charset="0"/>
                            </a:rPr>
                            <m:t>6,5</m:t>
                          </m:r>
                          <m:r>
                            <m:rPr>
                              <m:nor/>
                            </m:rPr>
                            <a:rPr lang="vi-VN" sz="2400" b="0" i="0" dirty="0" smtClean="0">
                              <a:solidFill>
                                <a:srgbClr val="000000"/>
                              </a:solidFill>
                              <a:effectLst/>
                              <a:latin typeface="UTM Avo" panose="02040603050506020204" pitchFamily="18"/>
                              <a:ea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i="0" dirty="0" smtClean="0">
                              <a:solidFill>
                                <a:srgbClr val="000000"/>
                              </a:solidFill>
                              <a:effectLst/>
                              <a:latin typeface="UTM Avo" panose="02040603050506020204" pitchFamily="18"/>
                              <a:ea typeface="Times New Roman" panose="020206030504050203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vi-VN" sz="2400" b="0" i="0" dirty="0" smtClean="0">
                              <a:solidFill>
                                <a:srgbClr val="000000"/>
                              </a:solidFill>
                              <a:effectLst/>
                              <a:latin typeface="UTM Avo" panose="02040603050506020204" pitchFamily="18"/>
                              <a:ea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i="0" dirty="0" smtClean="0">
                              <a:solidFill>
                                <a:srgbClr val="000000"/>
                              </a:solidFill>
                              <a:effectLst/>
                              <a:latin typeface="UTM Avo" panose="02040603050506020204" pitchFamily="18"/>
                              <a:ea typeface="Times New Roman" panose="02020603050405020304" pitchFamily="18" charset="0"/>
                            </a:rPr>
                            <m:t>3,5</m:t>
                          </m:r>
                        </m:e>
                      </m:d>
                      <m:r>
                        <m:rPr>
                          <m:nor/>
                        </m:rPr>
                        <a:rPr lang="vi-VN" sz="2400" b="0" i="0" dirty="0" smtClean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 dirty="0" smtClean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400" i="0">
                                  <a:solidFill>
                                    <a:srgbClr val="000000"/>
                                  </a:solidFill>
                                  <a:effectLst/>
                                  <a:latin typeface="UTM Avo" panose="02040603050506020204" pitchFamily="18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400" i="0">
                                  <a:solidFill>
                                    <a:srgbClr val="000000"/>
                                  </a:solidFill>
                                  <a:effectLst/>
                                  <a:latin typeface="UTM Avo" panose="02040603050506020204" pitchFamily="18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17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effectLst/>
                              <a:latin typeface="UTM Avo" panose="02040603050506020204" pitchFamily="18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400" i="0">
                                  <a:solidFill>
                                    <a:srgbClr val="000000"/>
                                  </a:solidFill>
                                  <a:effectLst/>
                                  <a:latin typeface="UTM Avo" panose="02040603050506020204" pitchFamily="18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400" i="0">
                                  <a:solidFill>
                                    <a:srgbClr val="000000"/>
                                  </a:solidFill>
                                  <a:effectLst/>
                                  <a:latin typeface="UTM Avo" panose="02040603050506020204" pitchFamily="18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17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i="1" dirty="0">
                  <a:solidFill>
                    <a:srgbClr val="000000"/>
                  </a:solidFill>
                  <a:effectLst/>
                  <a:latin typeface="UTM Avo" panose="02040603050506020204" pitchFamily="18"/>
                  <a:ea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0" name="Hộp Văn bản 45">
                <a:extLst>
                  <a:ext uri="{FF2B5EF4-FFF2-40B4-BE49-F238E27FC236}">
                    <a16:creationId xmlns:a16="http://schemas.microsoft.com/office/drawing/2014/main" id="{F50996B8-02DA-67B6-395F-CF635911F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4151" y="2128720"/>
                <a:ext cx="4677472" cy="9221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Hộp Văn bản 46">
                <a:extLst>
                  <a:ext uri="{FF2B5EF4-FFF2-40B4-BE49-F238E27FC236}">
                    <a16:creationId xmlns:a16="http://schemas.microsoft.com/office/drawing/2014/main" id="{A95C8C36-A08F-67CB-2487-6E8B6EA3A265}"/>
                  </a:ext>
                </a:extLst>
              </p:cNvPr>
              <p:cNvSpPr txBox="1"/>
              <p:nvPr/>
            </p:nvSpPr>
            <p:spPr>
              <a:xfrm>
                <a:off x="1635560" y="1192305"/>
                <a:ext cx="4155288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i="0" dirty="0" smtClean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6,5</m:t>
                      </m:r>
                      <m:r>
                        <m:rPr>
                          <m:nor/>
                        </m:rPr>
                        <a:rPr lang="vi-VN" sz="2400" b="0" i="0" dirty="0" smtClean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 dirty="0" smtClean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effectLst/>
                              <a:latin typeface="UTM Avo" panose="02040603050506020204" pitchFamily="18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400" i="0">
                                  <a:solidFill>
                                    <a:srgbClr val="000000"/>
                                  </a:solidFill>
                                  <a:effectLst/>
                                  <a:latin typeface="UTM Avo" panose="02040603050506020204" pitchFamily="18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400" i="0">
                                  <a:solidFill>
                                    <a:srgbClr val="000000"/>
                                  </a:solidFill>
                                  <a:effectLst/>
                                  <a:latin typeface="UTM Avo" panose="02040603050506020204" pitchFamily="18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17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en-US" sz="2400" i="0" dirty="0" smtClean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effectLst/>
                              <a:latin typeface="UTM Avo" panose="02040603050506020204" pitchFamily="18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400" i="0">
                                  <a:solidFill>
                                    <a:srgbClr val="000000"/>
                                  </a:solidFill>
                                  <a:effectLst/>
                                  <a:latin typeface="UTM Avo" panose="02040603050506020204" pitchFamily="18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400" i="0">
                                  <a:solidFill>
                                    <a:srgbClr val="000000"/>
                                  </a:solidFill>
                                  <a:effectLst/>
                                  <a:latin typeface="UTM Avo" panose="02040603050506020204" pitchFamily="18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vi-VN" sz="2400" b="0" i="0" smtClean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 dirty="0" smtClean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vi-VN" sz="2400" b="0" i="0" dirty="0" smtClean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effectLst/>
                              <a:latin typeface="UTM Avo" panose="02040603050506020204" pitchFamily="18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effectLst/>
                              <a:latin typeface="UTM Avo" panose="02040603050506020204" pitchFamily="18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/>
                </a:endParaRPr>
              </a:p>
            </p:txBody>
          </p:sp>
        </mc:Choice>
        <mc:Fallback>
          <p:sp>
            <p:nvSpPr>
              <p:cNvPr id="11" name="Hộp Văn bản 46">
                <a:extLst>
                  <a:ext uri="{FF2B5EF4-FFF2-40B4-BE49-F238E27FC236}">
                    <a16:creationId xmlns:a16="http://schemas.microsoft.com/office/drawing/2014/main" id="{A95C8C36-A08F-67CB-2487-6E8B6EA3A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560" y="1192305"/>
                <a:ext cx="4155288" cy="9221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Hộp Văn bản 47">
            <a:extLst>
              <a:ext uri="{FF2B5EF4-FFF2-40B4-BE49-F238E27FC236}">
                <a16:creationId xmlns:a16="http://schemas.microsoft.com/office/drawing/2014/main" id="{FDD7A2AB-D48D-4C09-F012-D64319865E9B}"/>
              </a:ext>
            </a:extLst>
          </p:cNvPr>
          <p:cNvSpPr txBox="1"/>
          <p:nvPr/>
        </p:nvSpPr>
        <p:spPr>
          <a:xfrm>
            <a:off x="1505525" y="1426295"/>
            <a:ext cx="497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UTM Avo" panose="02040603050506020204" pitchFamily="18"/>
              </a:rPr>
              <a:t>c)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Hộp Văn bản 48">
                <a:extLst>
                  <a:ext uri="{FF2B5EF4-FFF2-40B4-BE49-F238E27FC236}">
                    <a16:creationId xmlns:a16="http://schemas.microsoft.com/office/drawing/2014/main" id="{E6A8949D-5115-AAEA-1B0C-70778E82B9DF}"/>
                  </a:ext>
                </a:extLst>
              </p:cNvPr>
              <p:cNvSpPr txBox="1"/>
              <p:nvPr/>
            </p:nvSpPr>
            <p:spPr>
              <a:xfrm>
                <a:off x="5040482" y="1205493"/>
                <a:ext cx="3943642" cy="8079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i="0" dirty="0" smtClean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400" b="0" i="0" dirty="0" smtClean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 dirty="0" smtClean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6,5</m:t>
                      </m:r>
                      <m:r>
                        <a:rPr lang="vi-VN" sz="24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 dirty="0" smtClean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vi-VN" sz="2400" b="0" i="0" dirty="0" smtClean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effectLst/>
                              <a:latin typeface="UTM Avo" panose="02040603050506020204" pitchFamily="18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effectLst/>
                              <a:latin typeface="UTM Avo" panose="02040603050506020204" pitchFamily="18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  <m:r>
                        <m:rPr>
                          <m:nor/>
                        </m:rPr>
                        <a:rPr lang="vi-VN" sz="2400" b="0" i="0" smtClean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 dirty="0" smtClean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vi-VN" sz="2400" b="0" i="0" dirty="0" smtClean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 dirty="0" smtClean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3,5</m:t>
                      </m:r>
                      <m:r>
                        <m:rPr>
                          <m:nor/>
                        </m:rPr>
                        <a:rPr lang="vi-VN" sz="2400" b="0" i="0" dirty="0" smtClean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 dirty="0" smtClean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vi-VN" sz="2400" b="0" i="0" dirty="0" smtClean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effectLst/>
                              <a:latin typeface="UTM Avo" panose="02040603050506020204" pitchFamily="18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effectLst/>
                              <a:latin typeface="UTM Avo" panose="02040603050506020204" pitchFamily="18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/>
                </a:endParaRPr>
              </a:p>
            </p:txBody>
          </p:sp>
        </mc:Choice>
        <mc:Fallback>
          <p:sp>
            <p:nvSpPr>
              <p:cNvPr id="13" name="Hộp Văn bản 48">
                <a:extLst>
                  <a:ext uri="{FF2B5EF4-FFF2-40B4-BE49-F238E27FC236}">
                    <a16:creationId xmlns:a16="http://schemas.microsoft.com/office/drawing/2014/main" id="{E6A8949D-5115-AAEA-1B0C-70778E82B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0482" y="1205493"/>
                <a:ext cx="3943642" cy="8079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Hộp Văn bản 49">
            <a:extLst>
              <a:ext uri="{FF2B5EF4-FFF2-40B4-BE49-F238E27FC236}">
                <a16:creationId xmlns:a16="http://schemas.microsoft.com/office/drawing/2014/main" id="{218F2283-FBBB-2BCC-6765-63947F46322F}"/>
              </a:ext>
            </a:extLst>
          </p:cNvPr>
          <p:cNvSpPr txBox="1"/>
          <p:nvPr/>
        </p:nvSpPr>
        <p:spPr>
          <a:xfrm>
            <a:off x="1505525" y="3359735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UTM Avo" panose="02040603050506020204" pitchFamily="18"/>
              </a:rPr>
              <a:t>d)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Hộp Văn bản 50">
                <a:extLst>
                  <a:ext uri="{FF2B5EF4-FFF2-40B4-BE49-F238E27FC236}">
                    <a16:creationId xmlns:a16="http://schemas.microsoft.com/office/drawing/2014/main" id="{D0FFED2D-19E5-413F-1B47-59DBC30DC66E}"/>
                  </a:ext>
                </a:extLst>
              </p:cNvPr>
              <p:cNvSpPr txBox="1"/>
              <p:nvPr/>
            </p:nvSpPr>
            <p:spPr>
              <a:xfrm>
                <a:off x="1288408" y="4007657"/>
                <a:ext cx="3943642" cy="8120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i="0" dirty="0" smtClean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effectLst/>
                              <a:latin typeface="UTM Avo" panose="02040603050506020204" pitchFamily="18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effectLst/>
                              <a:latin typeface="UTM Avo" panose="02040603050506020204" pitchFamily="18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m:rPr>
                          <m:nor/>
                        </m:rPr>
                        <a:rPr lang="vi-VN" sz="2400" b="0" i="0" smtClean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 dirty="0" smtClean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. (−39,1 − 60,9)</m:t>
                      </m:r>
                    </m:oMath>
                  </m:oMathPara>
                </a14:m>
                <a:endParaRPr lang="en-US" sz="2400" dirty="0">
                  <a:effectLst/>
                  <a:latin typeface="UTM Avo" panose="02040603050506020204" pitchFamily="18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Hộp Văn bản 50">
                <a:extLst>
                  <a:ext uri="{FF2B5EF4-FFF2-40B4-BE49-F238E27FC236}">
                    <a16:creationId xmlns:a16="http://schemas.microsoft.com/office/drawing/2014/main" id="{D0FFED2D-19E5-413F-1B47-59DBC30DC6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408" y="4007657"/>
                <a:ext cx="3943642" cy="8120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Hộp Văn bản 51">
                <a:extLst>
                  <a:ext uri="{FF2B5EF4-FFF2-40B4-BE49-F238E27FC236}">
                    <a16:creationId xmlns:a16="http://schemas.microsoft.com/office/drawing/2014/main" id="{8971FB9D-98F6-9B16-BD4A-82A024C43889}"/>
                  </a:ext>
                </a:extLst>
              </p:cNvPr>
              <p:cNvSpPr txBox="1"/>
              <p:nvPr/>
            </p:nvSpPr>
            <p:spPr>
              <a:xfrm>
                <a:off x="1304987" y="3183625"/>
                <a:ext cx="4677471" cy="8120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i="0" dirty="0" smtClean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(−39,1).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effectLst/>
                              <a:latin typeface="UTM Avo" panose="02040603050506020204" pitchFamily="18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effectLst/>
                              <a:latin typeface="UTM Avo" panose="02040603050506020204" pitchFamily="18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 i="0" dirty="0" smtClean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 − 60,9.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effectLst/>
                              <a:latin typeface="UTM Avo" panose="02040603050506020204" pitchFamily="18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effectLst/>
                              <a:latin typeface="UTM Avo" panose="02040603050506020204" pitchFamily="18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 i="0" dirty="0" smtClean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>
                  <a:latin typeface="UTM Avo" panose="02040603050506020204" pitchFamily="18"/>
                </a:endParaRPr>
              </a:p>
            </p:txBody>
          </p:sp>
        </mc:Choice>
        <mc:Fallback>
          <p:sp>
            <p:nvSpPr>
              <p:cNvPr id="16" name="Hộp Văn bản 51">
                <a:extLst>
                  <a:ext uri="{FF2B5EF4-FFF2-40B4-BE49-F238E27FC236}">
                    <a16:creationId xmlns:a16="http://schemas.microsoft.com/office/drawing/2014/main" id="{8971FB9D-98F6-9B16-BD4A-82A024C438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987" y="3183625"/>
                <a:ext cx="4677471" cy="8120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Hộp Văn bản 53">
                <a:extLst>
                  <a:ext uri="{FF2B5EF4-FFF2-40B4-BE49-F238E27FC236}">
                    <a16:creationId xmlns:a16="http://schemas.microsoft.com/office/drawing/2014/main" id="{F408AB7D-1835-048B-BB4F-4C0BE13B67C2}"/>
                  </a:ext>
                </a:extLst>
              </p:cNvPr>
              <p:cNvSpPr txBox="1"/>
              <p:nvPr/>
            </p:nvSpPr>
            <p:spPr>
              <a:xfrm>
                <a:off x="1754151" y="4885298"/>
                <a:ext cx="3286331" cy="8120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i="0" dirty="0" smtClean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effectLst/>
                              <a:latin typeface="UTM Avo" panose="02040603050506020204" pitchFamily="18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effectLst/>
                              <a:latin typeface="UTM Avo" panose="02040603050506020204" pitchFamily="18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m:rPr>
                          <m:nor/>
                        </m:rPr>
                        <a:rPr lang="vi-VN" sz="2400" b="0" i="0" smtClean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 dirty="0" smtClean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. (−100) = −52</m:t>
                      </m:r>
                    </m:oMath>
                  </m:oMathPara>
                </a14:m>
                <a:endParaRPr lang="en-US" sz="2400" dirty="0">
                  <a:latin typeface="UTM Avo" panose="02040603050506020204" pitchFamily="18"/>
                </a:endParaRPr>
              </a:p>
            </p:txBody>
          </p:sp>
        </mc:Choice>
        <mc:Fallback>
          <p:sp>
            <p:nvSpPr>
              <p:cNvPr id="17" name="Hộp Văn bản 53">
                <a:extLst>
                  <a:ext uri="{FF2B5EF4-FFF2-40B4-BE49-F238E27FC236}">
                    <a16:creationId xmlns:a16="http://schemas.microsoft.com/office/drawing/2014/main" id="{F408AB7D-1835-048B-BB4F-4C0BE13B67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4151" y="4885298"/>
                <a:ext cx="3286331" cy="81201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E4D38AF-92E3-52E3-4207-F68BCB4398A0}"/>
                  </a:ext>
                </a:extLst>
              </p:cNvPr>
              <p:cNvSpPr txBox="1"/>
              <p:nvPr/>
            </p:nvSpPr>
            <p:spPr>
              <a:xfrm>
                <a:off x="5232050" y="2358514"/>
                <a:ext cx="4572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i="0" dirty="0" smtClean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400" b="0" i="0" dirty="0" smtClean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 dirty="0" smtClean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10</m:t>
                      </m:r>
                      <m:r>
                        <m:rPr>
                          <m:nor/>
                        </m:rPr>
                        <a:rPr lang="vi-VN" sz="2400" b="0" i="0" dirty="0" smtClean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 </m:t>
                      </m:r>
                      <m:r>
                        <a:rPr lang="en-US" sz="24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–</m:t>
                      </m:r>
                      <m:r>
                        <m:rPr>
                          <m:nor/>
                        </m:rPr>
                        <a:rPr lang="en-US" sz="2400" i="0" dirty="0" smtClean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vi-VN" sz="2400" b="0" i="0" dirty="0" smtClean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 dirty="0" smtClean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400" b="0" i="0" dirty="0" smtClean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 dirty="0" smtClean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9</m:t>
                      </m:r>
                    </m:oMath>
                  </m:oMathPara>
                </a14:m>
                <a:endParaRPr lang="en-US" sz="2400" dirty="0">
                  <a:effectLst/>
                  <a:latin typeface="UTM Avo" panose="02040603050506020204" pitchFamily="18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E4D38AF-92E3-52E3-4207-F68BCB4398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050" y="2358514"/>
                <a:ext cx="457200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9">
            <a:extLst>
              <a:ext uri="{FF2B5EF4-FFF2-40B4-BE49-F238E27FC236}">
                <a16:creationId xmlns:a16="http://schemas.microsoft.com/office/drawing/2014/main" id="{FEF54333-3235-1A8E-92FB-117102B92714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949" y="2580248"/>
            <a:ext cx="230505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24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1BBE123-7EB7-F8EF-FE93-08EE980BC898}"/>
              </a:ext>
            </a:extLst>
          </p:cNvPr>
          <p:cNvGrpSpPr/>
          <p:nvPr/>
        </p:nvGrpSpPr>
        <p:grpSpPr>
          <a:xfrm>
            <a:off x="4822032" y="3011092"/>
            <a:ext cx="2736543" cy="1722925"/>
            <a:chOff x="309542" y="967667"/>
            <a:chExt cx="2878585" cy="1722925"/>
          </a:xfrm>
        </p:grpSpPr>
        <p:pic>
          <p:nvPicPr>
            <p:cNvPr id="5" name="Picture 4">
              <a:hlinkClick r:id="rId2"/>
              <a:extLst>
                <a:ext uri="{FF2B5EF4-FFF2-40B4-BE49-F238E27FC236}">
                  <a16:creationId xmlns:a16="http://schemas.microsoft.com/office/drawing/2014/main" id="{DA91DD1F-EB0A-557A-8651-452737B26B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29743" y="1385575"/>
              <a:ext cx="1438182" cy="130501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766EB6B-D8B5-EFF5-94FA-80BE38D6C2CC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277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449;p35">
            <a:extLst>
              <a:ext uri="{FF2B5EF4-FFF2-40B4-BE49-F238E27FC236}">
                <a16:creationId xmlns:a16="http://schemas.microsoft.com/office/drawing/2014/main" id="{8D41921E-C933-FCF9-98F3-4CD6E0B1D514}"/>
              </a:ext>
            </a:extLst>
          </p:cNvPr>
          <p:cNvGrpSpPr/>
          <p:nvPr/>
        </p:nvGrpSpPr>
        <p:grpSpPr>
          <a:xfrm>
            <a:off x="4775617" y="3207057"/>
            <a:ext cx="1027463" cy="1359006"/>
            <a:chOff x="0" y="0"/>
            <a:chExt cx="2739900" cy="3624016"/>
          </a:xfrm>
        </p:grpSpPr>
        <p:sp>
          <p:nvSpPr>
            <p:cNvPr id="3" name="Google Shape;1450;p35">
              <a:extLst>
                <a:ext uri="{FF2B5EF4-FFF2-40B4-BE49-F238E27FC236}">
                  <a16:creationId xmlns:a16="http://schemas.microsoft.com/office/drawing/2014/main" id="{681FD031-C000-1D3E-85FF-2DCA598B15AA}"/>
                </a:ext>
              </a:extLst>
            </p:cNvPr>
            <p:cNvSpPr txBox="1"/>
            <p:nvPr/>
          </p:nvSpPr>
          <p:spPr>
            <a:xfrm>
              <a:off x="0" y="0"/>
              <a:ext cx="2739900" cy="11818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chemeClr val="lt1"/>
                  </a:solidFill>
                  <a:latin typeface="UTM Avo" panose="02040603050506020204" pitchFamily="18"/>
                  <a:ea typeface="Gloria Hallelujah"/>
                  <a:cs typeface="Gloria Hallelujah"/>
                  <a:sym typeface="Gloria Hallelujah"/>
                </a:rPr>
                <a:t>Name</a:t>
              </a:r>
              <a:endParaRPr sz="2400">
                <a:solidFill>
                  <a:schemeClr val="lt1"/>
                </a:solidFill>
                <a:latin typeface="UTM Avo" panose="02040603050506020204" pitchFamily="18"/>
              </a:endParaRPr>
            </a:p>
          </p:txBody>
        </p:sp>
        <p:sp>
          <p:nvSpPr>
            <p:cNvPr id="4" name="Google Shape;1451;p35">
              <a:extLst>
                <a:ext uri="{FF2B5EF4-FFF2-40B4-BE49-F238E27FC236}">
                  <a16:creationId xmlns:a16="http://schemas.microsoft.com/office/drawing/2014/main" id="{203E2A99-443A-3F8F-AFA7-E192F6861FDE}"/>
                </a:ext>
              </a:extLst>
            </p:cNvPr>
            <p:cNvSpPr txBox="1"/>
            <p:nvPr/>
          </p:nvSpPr>
          <p:spPr>
            <a:xfrm>
              <a:off x="0" y="669360"/>
              <a:ext cx="2739900" cy="29546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chemeClr val="lt1"/>
                  </a:solidFill>
                  <a:latin typeface="UTM Avo" panose="02040603050506020204" pitchFamily="18"/>
                  <a:ea typeface="Nunito"/>
                  <a:cs typeface="Nunito"/>
                  <a:sym typeface="Nunito"/>
                </a:rPr>
                <a:t>Job Title</a:t>
              </a:r>
              <a:endParaRPr sz="2400">
                <a:solidFill>
                  <a:schemeClr val="lt1"/>
                </a:solidFill>
                <a:latin typeface="UTM Avo" panose="02040603050506020204" pitchFamily="18"/>
              </a:endParaRPr>
            </a:p>
          </p:txBody>
        </p:sp>
      </p:grpSp>
      <p:sp>
        <p:nvSpPr>
          <p:cNvPr id="5" name="Google Shape;1454;p35">
            <a:extLst>
              <a:ext uri="{FF2B5EF4-FFF2-40B4-BE49-F238E27FC236}">
                <a16:creationId xmlns:a16="http://schemas.microsoft.com/office/drawing/2014/main" id="{661DDA93-93E0-875C-DE50-953C805C83F6}"/>
              </a:ext>
            </a:extLst>
          </p:cNvPr>
          <p:cNvSpPr txBox="1"/>
          <p:nvPr/>
        </p:nvSpPr>
        <p:spPr>
          <a:xfrm>
            <a:off x="2713516" y="4213230"/>
            <a:ext cx="1027463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lt1"/>
                </a:solidFill>
                <a:latin typeface="UTM Avo" panose="02040603050506020204" pitchFamily="18"/>
                <a:ea typeface="Gloria Hallelujah"/>
                <a:cs typeface="Gloria Hallelujah"/>
                <a:sym typeface="Gloria Hallelujah"/>
              </a:rPr>
              <a:t>Name</a:t>
            </a:r>
            <a:endParaRPr sz="2400" dirty="0">
              <a:solidFill>
                <a:schemeClr val="lt1"/>
              </a:solidFill>
              <a:latin typeface="UTM Avo" panose="02040603050506020204" pitchFamily="18"/>
            </a:endParaRPr>
          </a:p>
        </p:txBody>
      </p:sp>
      <p:grpSp>
        <p:nvGrpSpPr>
          <p:cNvPr id="6" name="Google Shape;1466;p35">
            <a:extLst>
              <a:ext uri="{FF2B5EF4-FFF2-40B4-BE49-F238E27FC236}">
                <a16:creationId xmlns:a16="http://schemas.microsoft.com/office/drawing/2014/main" id="{381DBF1A-01AA-6816-5613-3D8D45707A3D}"/>
              </a:ext>
            </a:extLst>
          </p:cNvPr>
          <p:cNvGrpSpPr/>
          <p:nvPr/>
        </p:nvGrpSpPr>
        <p:grpSpPr>
          <a:xfrm>
            <a:off x="3740974" y="5209561"/>
            <a:ext cx="1027463" cy="1359006"/>
            <a:chOff x="0" y="0"/>
            <a:chExt cx="2739900" cy="3624016"/>
          </a:xfrm>
        </p:grpSpPr>
        <p:sp>
          <p:nvSpPr>
            <p:cNvPr id="7" name="Google Shape;1467;p35">
              <a:extLst>
                <a:ext uri="{FF2B5EF4-FFF2-40B4-BE49-F238E27FC236}">
                  <a16:creationId xmlns:a16="http://schemas.microsoft.com/office/drawing/2014/main" id="{BA08431C-2947-4FE5-2362-651A3E4639BC}"/>
                </a:ext>
              </a:extLst>
            </p:cNvPr>
            <p:cNvSpPr txBox="1"/>
            <p:nvPr/>
          </p:nvSpPr>
          <p:spPr>
            <a:xfrm>
              <a:off x="0" y="0"/>
              <a:ext cx="2739900" cy="11818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chemeClr val="lt1"/>
                  </a:solidFill>
                  <a:latin typeface="UTM Avo" panose="02040603050506020204" pitchFamily="18"/>
                  <a:ea typeface="Gloria Hallelujah"/>
                  <a:cs typeface="Gloria Hallelujah"/>
                  <a:sym typeface="Gloria Hallelujah"/>
                </a:rPr>
                <a:t>Name</a:t>
              </a:r>
              <a:endParaRPr sz="2400">
                <a:solidFill>
                  <a:schemeClr val="lt1"/>
                </a:solidFill>
                <a:latin typeface="UTM Avo" panose="02040603050506020204" pitchFamily="18"/>
              </a:endParaRPr>
            </a:p>
          </p:txBody>
        </p:sp>
        <p:sp>
          <p:nvSpPr>
            <p:cNvPr id="8" name="Google Shape;1468;p35">
              <a:extLst>
                <a:ext uri="{FF2B5EF4-FFF2-40B4-BE49-F238E27FC236}">
                  <a16:creationId xmlns:a16="http://schemas.microsoft.com/office/drawing/2014/main" id="{EC2C6EFB-5AC1-BBD7-16CE-1CA72E930652}"/>
                </a:ext>
              </a:extLst>
            </p:cNvPr>
            <p:cNvSpPr txBox="1"/>
            <p:nvPr/>
          </p:nvSpPr>
          <p:spPr>
            <a:xfrm>
              <a:off x="0" y="669360"/>
              <a:ext cx="2739900" cy="29546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chemeClr val="lt1"/>
                  </a:solidFill>
                  <a:latin typeface="UTM Avo" panose="02040603050506020204" pitchFamily="18"/>
                  <a:ea typeface="Nunito"/>
                  <a:cs typeface="Nunito"/>
                  <a:sym typeface="Nunito"/>
                </a:rPr>
                <a:t>Job Title</a:t>
              </a:r>
              <a:endParaRPr sz="2400">
                <a:solidFill>
                  <a:schemeClr val="lt1"/>
                </a:solidFill>
                <a:latin typeface="UTM Avo" panose="02040603050506020204" pitchFamily="18"/>
              </a:endParaRPr>
            </a:p>
          </p:txBody>
        </p:sp>
      </p:grpSp>
      <p:grpSp>
        <p:nvGrpSpPr>
          <p:cNvPr id="9" name="Google Shape;1470;p35">
            <a:extLst>
              <a:ext uri="{FF2B5EF4-FFF2-40B4-BE49-F238E27FC236}">
                <a16:creationId xmlns:a16="http://schemas.microsoft.com/office/drawing/2014/main" id="{7186AD50-C69E-9417-0550-8532E4C75D00}"/>
              </a:ext>
            </a:extLst>
          </p:cNvPr>
          <p:cNvGrpSpPr/>
          <p:nvPr/>
        </p:nvGrpSpPr>
        <p:grpSpPr>
          <a:xfrm>
            <a:off x="5857705" y="5209561"/>
            <a:ext cx="1027463" cy="1359006"/>
            <a:chOff x="0" y="0"/>
            <a:chExt cx="2739900" cy="3624016"/>
          </a:xfrm>
        </p:grpSpPr>
        <p:sp>
          <p:nvSpPr>
            <p:cNvPr id="10" name="Google Shape;1471;p35">
              <a:extLst>
                <a:ext uri="{FF2B5EF4-FFF2-40B4-BE49-F238E27FC236}">
                  <a16:creationId xmlns:a16="http://schemas.microsoft.com/office/drawing/2014/main" id="{621BC361-2D14-9884-F5D5-D4CD4C32427D}"/>
                </a:ext>
              </a:extLst>
            </p:cNvPr>
            <p:cNvSpPr txBox="1"/>
            <p:nvPr/>
          </p:nvSpPr>
          <p:spPr>
            <a:xfrm>
              <a:off x="0" y="0"/>
              <a:ext cx="2739900" cy="11818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chemeClr val="lt1"/>
                  </a:solidFill>
                  <a:latin typeface="UTM Avo" panose="02040603050506020204" pitchFamily="18"/>
                  <a:ea typeface="Gloria Hallelujah"/>
                  <a:cs typeface="Gloria Hallelujah"/>
                  <a:sym typeface="Gloria Hallelujah"/>
                </a:rPr>
                <a:t>Name</a:t>
              </a:r>
              <a:endParaRPr sz="2400">
                <a:solidFill>
                  <a:schemeClr val="lt1"/>
                </a:solidFill>
                <a:latin typeface="UTM Avo" panose="02040603050506020204" pitchFamily="18"/>
              </a:endParaRPr>
            </a:p>
          </p:txBody>
        </p:sp>
        <p:sp>
          <p:nvSpPr>
            <p:cNvPr id="11" name="Google Shape;1472;p35">
              <a:extLst>
                <a:ext uri="{FF2B5EF4-FFF2-40B4-BE49-F238E27FC236}">
                  <a16:creationId xmlns:a16="http://schemas.microsoft.com/office/drawing/2014/main" id="{442A2CF9-20A3-885D-D1E4-6662BED6746B}"/>
                </a:ext>
              </a:extLst>
            </p:cNvPr>
            <p:cNvSpPr txBox="1"/>
            <p:nvPr/>
          </p:nvSpPr>
          <p:spPr>
            <a:xfrm>
              <a:off x="0" y="669360"/>
              <a:ext cx="2739900" cy="29546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chemeClr val="lt1"/>
                  </a:solidFill>
                  <a:latin typeface="UTM Avo" panose="02040603050506020204" pitchFamily="18"/>
                  <a:ea typeface="Nunito"/>
                  <a:cs typeface="Nunito"/>
                  <a:sym typeface="Nunito"/>
                </a:rPr>
                <a:t>Job Title</a:t>
              </a:r>
              <a:endParaRPr sz="2400">
                <a:solidFill>
                  <a:schemeClr val="lt1"/>
                </a:solidFill>
                <a:latin typeface="UTM Avo" panose="02040603050506020204" pitchFamily="18"/>
              </a:endParaRPr>
            </a:p>
          </p:txBody>
        </p:sp>
      </p:grpSp>
      <p:grpSp>
        <p:nvGrpSpPr>
          <p:cNvPr id="12" name="Google Shape;1474;p35">
            <a:extLst>
              <a:ext uri="{FF2B5EF4-FFF2-40B4-BE49-F238E27FC236}">
                <a16:creationId xmlns:a16="http://schemas.microsoft.com/office/drawing/2014/main" id="{5976394E-C4C9-206F-D25A-ECB3E8F9367D}"/>
              </a:ext>
            </a:extLst>
          </p:cNvPr>
          <p:cNvGrpSpPr/>
          <p:nvPr/>
        </p:nvGrpSpPr>
        <p:grpSpPr>
          <a:xfrm>
            <a:off x="7892113" y="5209561"/>
            <a:ext cx="1027463" cy="1359006"/>
            <a:chOff x="0" y="0"/>
            <a:chExt cx="2739900" cy="3624016"/>
          </a:xfrm>
        </p:grpSpPr>
        <p:sp>
          <p:nvSpPr>
            <p:cNvPr id="13" name="Google Shape;1475;p35">
              <a:extLst>
                <a:ext uri="{FF2B5EF4-FFF2-40B4-BE49-F238E27FC236}">
                  <a16:creationId xmlns:a16="http://schemas.microsoft.com/office/drawing/2014/main" id="{084EDE42-3AE3-CF37-C881-F0FEF80D49A9}"/>
                </a:ext>
              </a:extLst>
            </p:cNvPr>
            <p:cNvSpPr txBox="1"/>
            <p:nvPr/>
          </p:nvSpPr>
          <p:spPr>
            <a:xfrm>
              <a:off x="0" y="0"/>
              <a:ext cx="2739900" cy="11818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chemeClr val="lt1"/>
                  </a:solidFill>
                  <a:latin typeface="UTM Avo" panose="02040603050506020204" pitchFamily="18"/>
                  <a:ea typeface="Gloria Hallelujah"/>
                  <a:cs typeface="Gloria Hallelujah"/>
                  <a:sym typeface="Gloria Hallelujah"/>
                </a:rPr>
                <a:t>Name</a:t>
              </a:r>
              <a:endParaRPr sz="2400">
                <a:solidFill>
                  <a:schemeClr val="lt1"/>
                </a:solidFill>
                <a:latin typeface="UTM Avo" panose="02040603050506020204" pitchFamily="18"/>
              </a:endParaRPr>
            </a:p>
          </p:txBody>
        </p:sp>
        <p:sp>
          <p:nvSpPr>
            <p:cNvPr id="14" name="Google Shape;1476;p35">
              <a:extLst>
                <a:ext uri="{FF2B5EF4-FFF2-40B4-BE49-F238E27FC236}">
                  <a16:creationId xmlns:a16="http://schemas.microsoft.com/office/drawing/2014/main" id="{195419AA-AACD-B1FB-FBB5-02654E805B8D}"/>
                </a:ext>
              </a:extLst>
            </p:cNvPr>
            <p:cNvSpPr txBox="1"/>
            <p:nvPr/>
          </p:nvSpPr>
          <p:spPr>
            <a:xfrm>
              <a:off x="0" y="669360"/>
              <a:ext cx="2739900" cy="29546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chemeClr val="lt1"/>
                  </a:solidFill>
                  <a:latin typeface="UTM Avo" panose="02040603050506020204" pitchFamily="18"/>
                  <a:ea typeface="Nunito"/>
                  <a:cs typeface="Nunito"/>
                  <a:sym typeface="Nunito"/>
                </a:rPr>
                <a:t>Job Title</a:t>
              </a:r>
              <a:endParaRPr sz="2400">
                <a:solidFill>
                  <a:schemeClr val="lt1"/>
                </a:solidFill>
                <a:latin typeface="UTM Avo" panose="02040603050506020204" pitchFamily="18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85">
                <a:extLst>
                  <a:ext uri="{FF2B5EF4-FFF2-40B4-BE49-F238E27FC236}">
                    <a16:creationId xmlns:a16="http://schemas.microsoft.com/office/drawing/2014/main" id="{6B99839A-8F10-61BD-3DAE-F6D7B5CD7995}"/>
                  </a:ext>
                </a:extLst>
              </p:cNvPr>
              <p:cNvSpPr txBox="1"/>
              <p:nvPr/>
            </p:nvSpPr>
            <p:spPr>
              <a:xfrm>
                <a:off x="1551014" y="1649717"/>
                <a:ext cx="11033416" cy="19343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250" i="0" dirty="0">
                    <a:solidFill>
                      <a:schemeClr val="tx1"/>
                    </a:solidFill>
                    <a:effectLst/>
                    <a:latin typeface="UTM Avo" panose="02040603050506020204" pitchFamily="18"/>
                  </a:rPr>
                  <a:t>Một </a:t>
                </a:r>
                <a:r>
                  <a:rPr lang="vi-VN" sz="2250" i="0" dirty="0" err="1">
                    <a:solidFill>
                      <a:schemeClr val="tx1"/>
                    </a:solidFill>
                    <a:effectLst/>
                    <a:latin typeface="UTM Avo" panose="02040603050506020204" pitchFamily="18"/>
                  </a:rPr>
                  <a:t>mảnh</a:t>
                </a:r>
                <a:r>
                  <a:rPr lang="vi-VN" sz="2250" i="0" dirty="0">
                    <a:solidFill>
                      <a:schemeClr val="tx1"/>
                    </a:solidFill>
                    <a:effectLst/>
                    <a:latin typeface="UTM Avo" panose="02040603050506020204" pitchFamily="18"/>
                  </a:rPr>
                  <a:t> </a:t>
                </a:r>
                <a:r>
                  <a:rPr lang="vi-VN" sz="2250" i="0" dirty="0" err="1">
                    <a:solidFill>
                      <a:schemeClr val="tx1"/>
                    </a:solidFill>
                    <a:effectLst/>
                    <a:latin typeface="UTM Avo" panose="02040603050506020204" pitchFamily="18"/>
                  </a:rPr>
                  <a:t>vườn</a:t>
                </a:r>
                <a:r>
                  <a:rPr lang="vi-VN" sz="2250" i="0" dirty="0">
                    <a:solidFill>
                      <a:schemeClr val="tx1"/>
                    </a:solidFill>
                    <a:effectLst/>
                    <a:latin typeface="UTM Avo" panose="02040603050506020204" pitchFamily="18"/>
                  </a:rPr>
                  <a:t> </a:t>
                </a:r>
                <a:r>
                  <a:rPr lang="vi-VN" sz="2250" i="0" dirty="0" err="1">
                    <a:solidFill>
                      <a:schemeClr val="tx1"/>
                    </a:solidFill>
                    <a:effectLst/>
                    <a:latin typeface="UTM Avo" panose="02040603050506020204" pitchFamily="18"/>
                  </a:rPr>
                  <a:t>có</a:t>
                </a:r>
                <a:r>
                  <a:rPr lang="vi-VN" sz="2250" i="0" dirty="0">
                    <a:solidFill>
                      <a:schemeClr val="tx1"/>
                    </a:solidFill>
                    <a:effectLst/>
                    <a:latin typeface="UTM Avo" panose="02040603050506020204" pitchFamily="18"/>
                  </a:rPr>
                  <a:t> </a:t>
                </a:r>
                <a:r>
                  <a:rPr lang="vi-VN" sz="2250" i="0" dirty="0" err="1">
                    <a:solidFill>
                      <a:schemeClr val="tx1"/>
                    </a:solidFill>
                    <a:effectLst/>
                    <a:latin typeface="UTM Avo" panose="02040603050506020204" pitchFamily="18"/>
                  </a:rPr>
                  <a:t>dạng</a:t>
                </a:r>
                <a:r>
                  <a:rPr lang="vi-VN" sz="2250" i="0" dirty="0">
                    <a:solidFill>
                      <a:schemeClr val="tx1"/>
                    </a:solidFill>
                    <a:effectLst/>
                    <a:latin typeface="UTM Avo" panose="02040603050506020204" pitchFamily="18"/>
                  </a:rPr>
                  <a:t> </a:t>
                </a:r>
                <a:r>
                  <a:rPr lang="vi-VN" sz="2250" i="0" dirty="0" err="1">
                    <a:solidFill>
                      <a:schemeClr val="tx1"/>
                    </a:solidFill>
                    <a:effectLst/>
                    <a:latin typeface="UTM Avo" panose="02040603050506020204" pitchFamily="18"/>
                  </a:rPr>
                  <a:t>hình</a:t>
                </a:r>
                <a:r>
                  <a:rPr lang="vi-VN" sz="2250" i="0" dirty="0">
                    <a:solidFill>
                      <a:schemeClr val="tx1"/>
                    </a:solidFill>
                    <a:effectLst/>
                    <a:latin typeface="UTM Avo" panose="02040603050506020204" pitchFamily="18"/>
                  </a:rPr>
                  <a:t> </a:t>
                </a:r>
                <a:r>
                  <a:rPr lang="vi-VN" sz="2250" i="0" dirty="0" err="1">
                    <a:solidFill>
                      <a:schemeClr val="tx1"/>
                    </a:solidFill>
                    <a:effectLst/>
                    <a:latin typeface="UTM Avo" panose="02040603050506020204" pitchFamily="18"/>
                  </a:rPr>
                  <a:t>chữ</a:t>
                </a:r>
                <a:r>
                  <a:rPr lang="vi-VN" sz="2250" i="0" dirty="0">
                    <a:solidFill>
                      <a:schemeClr val="tx1"/>
                    </a:solidFill>
                    <a:effectLst/>
                    <a:latin typeface="UTM Avo" panose="02040603050506020204" pitchFamily="18"/>
                  </a:rPr>
                  <a:t> </a:t>
                </a:r>
                <a:r>
                  <a:rPr lang="vi-VN" sz="2250" i="0" dirty="0" err="1">
                    <a:solidFill>
                      <a:schemeClr val="tx1"/>
                    </a:solidFill>
                    <a:effectLst/>
                    <a:latin typeface="UTM Avo" panose="02040603050506020204" pitchFamily="18"/>
                  </a:rPr>
                  <a:t>nhật</a:t>
                </a:r>
                <a:r>
                  <a:rPr lang="vi-VN" sz="2250" i="0" dirty="0">
                    <a:solidFill>
                      <a:schemeClr val="tx1"/>
                    </a:solidFill>
                    <a:effectLst/>
                    <a:latin typeface="UTM Avo" panose="02040603050506020204" pitchFamily="18"/>
                  </a:rPr>
                  <a:t> </a:t>
                </a:r>
                <a:r>
                  <a:rPr lang="vi-VN" sz="2250" i="0" dirty="0" err="1">
                    <a:solidFill>
                      <a:schemeClr val="tx1"/>
                    </a:solidFill>
                    <a:effectLst/>
                    <a:latin typeface="UTM Avo" panose="02040603050506020204" pitchFamily="18"/>
                  </a:rPr>
                  <a:t>với</a:t>
                </a:r>
                <a:r>
                  <a:rPr lang="vi-VN" sz="2250" i="0" dirty="0">
                    <a:solidFill>
                      <a:schemeClr val="tx1"/>
                    </a:solidFill>
                    <a:effectLst/>
                    <a:latin typeface="UTM Avo" panose="02040603050506020204" pitchFamily="18"/>
                  </a:rPr>
                  <a:t> </a:t>
                </a:r>
                <a:r>
                  <a:rPr lang="vi-VN" sz="2250" i="0" dirty="0" err="1">
                    <a:solidFill>
                      <a:schemeClr val="tx1"/>
                    </a:solidFill>
                    <a:effectLst/>
                    <a:latin typeface="UTM Avo" panose="02040603050506020204" pitchFamily="18"/>
                  </a:rPr>
                  <a:t>độ</a:t>
                </a:r>
                <a:r>
                  <a:rPr lang="vi-VN" sz="2250" i="0" dirty="0">
                    <a:solidFill>
                      <a:schemeClr val="tx1"/>
                    </a:solidFill>
                    <a:effectLst/>
                    <a:latin typeface="UTM Avo" panose="02040603050506020204" pitchFamily="18"/>
                  </a:rPr>
                  <a:t> </a:t>
                </a:r>
                <a:r>
                  <a:rPr lang="vi-VN" sz="2250" i="0" dirty="0" err="1">
                    <a:solidFill>
                      <a:schemeClr val="tx1"/>
                    </a:solidFill>
                    <a:effectLst/>
                    <a:latin typeface="UTM Avo" panose="02040603050506020204" pitchFamily="18"/>
                  </a:rPr>
                  <a:t>dài</a:t>
                </a:r>
                <a:r>
                  <a:rPr lang="vi-VN" sz="2250" i="0" dirty="0">
                    <a:solidFill>
                      <a:schemeClr val="tx1"/>
                    </a:solidFill>
                    <a:effectLst/>
                    <a:latin typeface="UTM Avo" panose="02040603050506020204" pitchFamily="18"/>
                  </a:rPr>
                  <a:t> hai </a:t>
                </a:r>
                <a:r>
                  <a:rPr lang="vi-VN" sz="2250" i="0" dirty="0" err="1">
                    <a:solidFill>
                      <a:schemeClr val="tx1"/>
                    </a:solidFill>
                    <a:effectLst/>
                    <a:latin typeface="UTM Avo" panose="02040603050506020204" pitchFamily="18"/>
                  </a:rPr>
                  <a:t>cạnh</a:t>
                </a:r>
                <a:r>
                  <a:rPr lang="vi-VN" sz="2250" i="0" dirty="0">
                    <a:solidFill>
                      <a:schemeClr val="tx1"/>
                    </a:solidFill>
                    <a:effectLst/>
                    <a:latin typeface="UTM Avo" panose="02040603050506020204" pitchFamily="18"/>
                  </a:rPr>
                  <a:t> </a:t>
                </a:r>
                <a:r>
                  <a:rPr lang="vi-VN" sz="2250" i="0" dirty="0" err="1">
                    <a:solidFill>
                      <a:schemeClr val="tx1"/>
                    </a:solidFill>
                    <a:effectLst/>
                    <a:latin typeface="UTM Avo" panose="02040603050506020204" pitchFamily="18"/>
                  </a:rPr>
                  <a:t>là</a:t>
                </a:r>
                <a:r>
                  <a:rPr lang="vi-VN" sz="2250" i="0" dirty="0">
                    <a:solidFill>
                      <a:schemeClr val="tx1"/>
                    </a:solidFill>
                    <a:effectLst/>
                    <a:latin typeface="UTM Avo" panose="02040603050506020204" pitchFamily="18"/>
                  </a:rPr>
                  <a:t> 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50" b="0" i="0" smtClean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</a:rPr>
                      <m:t>5,5 </m:t>
                    </m:r>
                    <m:r>
                      <m:rPr>
                        <m:nor/>
                      </m:rPr>
                      <a:rPr lang="en-US" sz="2250" b="0" i="0" smtClean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</a:rPr>
                      <m:t>m</m:t>
                    </m:r>
                  </m:oMath>
                </a14:m>
                <a:r>
                  <a:rPr lang="vi-VN" sz="2250" i="0" dirty="0">
                    <a:solidFill>
                      <a:schemeClr val="tx1"/>
                    </a:solidFill>
                    <a:effectLst/>
                    <a:latin typeface="UTM Avo" panose="02040603050506020204" pitchFamily="18"/>
                  </a:rPr>
                  <a:t> 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2250" i="0" dirty="0">
                    <a:solidFill>
                      <a:schemeClr val="tx1"/>
                    </a:solidFill>
                    <a:effectLst/>
                    <a:latin typeface="UTM Avo" panose="02040603050506020204" pitchFamily="18"/>
                  </a:rPr>
                  <a:t>và 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50" b="0" i="0" smtClean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</a:rPr>
                      <m:t>3,75 </m:t>
                    </m:r>
                    <m:r>
                      <m:rPr>
                        <m:nor/>
                      </m:rPr>
                      <a:rPr lang="en-US" sz="2250" b="0" i="0" smtClean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</a:rPr>
                      <m:t>m</m:t>
                    </m:r>
                  </m:oMath>
                </a14:m>
                <a:r>
                  <a:rPr lang="en-US" sz="2250" i="0" dirty="0">
                    <a:solidFill>
                      <a:schemeClr val="tx1"/>
                    </a:solidFill>
                    <a:effectLst/>
                    <a:latin typeface="UTM Avo" panose="02040603050506020204" pitchFamily="18"/>
                  </a:rPr>
                  <a:t>.</a:t>
                </a:r>
                <a:r>
                  <a:rPr lang="vi-VN" sz="2250" i="0" dirty="0">
                    <a:solidFill>
                      <a:schemeClr val="tx1"/>
                    </a:solidFill>
                    <a:effectLst/>
                    <a:latin typeface="UTM Avo" panose="02040603050506020204" pitchFamily="18"/>
                  </a:rPr>
                  <a:t> Dọc theo các cạnh của mảnh vườn, người ta trồng các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2250" i="0" dirty="0">
                    <a:solidFill>
                      <a:schemeClr val="tx1"/>
                    </a:solidFill>
                    <a:effectLst/>
                    <a:latin typeface="UTM Avo" panose="02040603050506020204" pitchFamily="18"/>
                  </a:rPr>
                  <a:t>khóm hoa, cứ </a:t>
                </a:r>
                <a:r>
                  <a:rPr lang="en-US" sz="2250" i="0" dirty="0">
                    <a:solidFill>
                      <a:schemeClr val="tx1"/>
                    </a:solidFill>
                    <a:effectLst/>
                    <a:latin typeface="UTM Avo" panose="02040603050506020204" pitchFamily="1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5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50" b="0" i="0" smtClean="0">
                            <a:solidFill>
                              <a:schemeClr val="tx1"/>
                            </a:solidFill>
                            <a:effectLst/>
                            <a:latin typeface="UTM Avo" panose="02040603050506020204" pitchFamily="18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50" b="0" i="0" smtClean="0">
                            <a:solidFill>
                              <a:schemeClr val="tx1"/>
                            </a:solidFill>
                            <a:effectLst/>
                            <a:latin typeface="UTM Avo" panose="02040603050506020204" pitchFamily="18"/>
                          </a:rPr>
                          <m:t>4</m:t>
                        </m:r>
                      </m:den>
                    </m:f>
                    <m:r>
                      <m:rPr>
                        <m:nor/>
                      </m:rPr>
                      <a:rPr lang="en-US" sz="2250" b="0" i="0" smtClean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</a:rPr>
                      <m:t> </m:t>
                    </m:r>
                    <m:r>
                      <m:rPr>
                        <m:nor/>
                      </m:rPr>
                      <a:rPr lang="en-US" sz="2250" b="0" i="0" smtClean="0">
                        <a:solidFill>
                          <a:schemeClr val="tx1"/>
                        </a:solidFill>
                        <a:effectLst/>
                        <a:latin typeface="UTM Avo" panose="02040603050506020204" pitchFamily="18"/>
                      </a:rPr>
                      <m:t>m</m:t>
                    </m:r>
                  </m:oMath>
                </a14:m>
                <a:r>
                  <a:rPr lang="vi-VN" sz="2250" i="0" dirty="0">
                    <a:solidFill>
                      <a:schemeClr val="tx1"/>
                    </a:solidFill>
                    <a:effectLst/>
                    <a:latin typeface="UTM Avo" panose="02040603050506020204" pitchFamily="18"/>
                  </a:rPr>
                  <a:t>  </a:t>
                </a:r>
                <a:r>
                  <a:rPr lang="vi-VN" sz="2250" i="0" dirty="0" err="1">
                    <a:solidFill>
                      <a:schemeClr val="tx1"/>
                    </a:solidFill>
                    <a:effectLst/>
                    <a:latin typeface="UTM Avo" panose="02040603050506020204" pitchFamily="18"/>
                  </a:rPr>
                  <a:t>trồng</a:t>
                </a:r>
                <a:r>
                  <a:rPr lang="vi-VN" sz="2250" i="0" dirty="0">
                    <a:solidFill>
                      <a:schemeClr val="tx1"/>
                    </a:solidFill>
                    <a:effectLst/>
                    <a:latin typeface="UTM Avo" panose="02040603050506020204" pitchFamily="18"/>
                  </a:rPr>
                  <a:t> </a:t>
                </a:r>
                <a:r>
                  <a:rPr lang="vi-VN" sz="2250" i="0" dirty="0" err="1">
                    <a:solidFill>
                      <a:schemeClr val="tx1"/>
                    </a:solidFill>
                    <a:effectLst/>
                    <a:latin typeface="UTM Avo" panose="02040603050506020204" pitchFamily="18"/>
                  </a:rPr>
                  <a:t>một</a:t>
                </a:r>
                <a:r>
                  <a:rPr lang="vi-VN" sz="2250" i="0" dirty="0">
                    <a:solidFill>
                      <a:schemeClr val="tx1"/>
                    </a:solidFill>
                    <a:effectLst/>
                    <a:latin typeface="UTM Avo" panose="02040603050506020204" pitchFamily="18"/>
                  </a:rPr>
                  <a:t> </a:t>
                </a:r>
                <a:r>
                  <a:rPr lang="vi-VN" sz="2250" i="0" dirty="0" err="1">
                    <a:solidFill>
                      <a:schemeClr val="tx1"/>
                    </a:solidFill>
                    <a:effectLst/>
                    <a:latin typeface="UTM Avo" panose="02040603050506020204" pitchFamily="18"/>
                  </a:rPr>
                  <a:t>khóm</a:t>
                </a:r>
                <a:r>
                  <a:rPr lang="vi-VN" sz="2250" i="0" dirty="0">
                    <a:solidFill>
                      <a:schemeClr val="tx1"/>
                    </a:solidFill>
                    <a:effectLst/>
                    <a:latin typeface="UTM Avo" panose="02040603050506020204" pitchFamily="18"/>
                  </a:rPr>
                  <a:t> hoa. </a:t>
                </a:r>
                <a:r>
                  <a:rPr lang="vi-VN" sz="2250" i="0" dirty="0" err="1">
                    <a:solidFill>
                      <a:schemeClr val="tx1"/>
                    </a:solidFill>
                    <a:effectLst/>
                    <a:latin typeface="UTM Avo" panose="02040603050506020204" pitchFamily="18"/>
                  </a:rPr>
                  <a:t>Tính</a:t>
                </a:r>
                <a:r>
                  <a:rPr lang="vi-VN" sz="2250" i="0" dirty="0">
                    <a:solidFill>
                      <a:schemeClr val="tx1"/>
                    </a:solidFill>
                    <a:effectLst/>
                    <a:latin typeface="UTM Avo" panose="02040603050506020204" pitchFamily="18"/>
                  </a:rPr>
                  <a:t> </a:t>
                </a:r>
                <a:r>
                  <a:rPr lang="vi-VN" sz="2250" i="0" dirty="0" err="1">
                    <a:solidFill>
                      <a:schemeClr val="tx1"/>
                    </a:solidFill>
                    <a:effectLst/>
                    <a:latin typeface="UTM Avo" panose="02040603050506020204" pitchFamily="18"/>
                  </a:rPr>
                  <a:t>số</a:t>
                </a:r>
                <a:r>
                  <a:rPr lang="vi-VN" sz="2250" i="0" dirty="0">
                    <a:solidFill>
                      <a:schemeClr val="tx1"/>
                    </a:solidFill>
                    <a:effectLst/>
                    <a:latin typeface="UTM Avo" panose="02040603050506020204" pitchFamily="18"/>
                  </a:rPr>
                  <a:t> </a:t>
                </a:r>
                <a:r>
                  <a:rPr lang="vi-VN" sz="2250" i="0" dirty="0" err="1">
                    <a:solidFill>
                      <a:schemeClr val="tx1"/>
                    </a:solidFill>
                    <a:effectLst/>
                    <a:latin typeface="UTM Avo" panose="02040603050506020204" pitchFamily="18"/>
                  </a:rPr>
                  <a:t>khóm</a:t>
                </a:r>
                <a:r>
                  <a:rPr lang="vi-VN" sz="2250" i="0" dirty="0">
                    <a:solidFill>
                      <a:schemeClr val="tx1"/>
                    </a:solidFill>
                    <a:effectLst/>
                    <a:latin typeface="UTM Avo" panose="02040603050506020204" pitchFamily="18"/>
                  </a:rPr>
                  <a:t> hoa </a:t>
                </a:r>
                <a:r>
                  <a:rPr lang="vi-VN" sz="2250" i="0" dirty="0" err="1">
                    <a:solidFill>
                      <a:schemeClr val="tx1"/>
                    </a:solidFill>
                    <a:effectLst/>
                    <a:latin typeface="UTM Avo" panose="02040603050506020204" pitchFamily="18"/>
                  </a:rPr>
                  <a:t>cần</a:t>
                </a:r>
                <a:r>
                  <a:rPr lang="vi-VN" sz="2250" i="0" dirty="0">
                    <a:solidFill>
                      <a:schemeClr val="tx1"/>
                    </a:solidFill>
                    <a:effectLst/>
                    <a:latin typeface="UTM Avo" panose="02040603050506020204" pitchFamily="18"/>
                  </a:rPr>
                  <a:t> </a:t>
                </a:r>
                <a:r>
                  <a:rPr lang="vi-VN" sz="2250" i="0" dirty="0" err="1">
                    <a:solidFill>
                      <a:schemeClr val="tx1"/>
                    </a:solidFill>
                    <a:effectLst/>
                    <a:latin typeface="UTM Avo" panose="02040603050506020204" pitchFamily="18"/>
                  </a:rPr>
                  <a:t>trồng</a:t>
                </a:r>
                <a:r>
                  <a:rPr lang="vi-VN" sz="2250" i="0" dirty="0">
                    <a:solidFill>
                      <a:schemeClr val="tx1"/>
                    </a:solidFill>
                    <a:effectLst/>
                    <a:latin typeface="UTM Avo" panose="02040603050506020204" pitchFamily="18"/>
                  </a:rPr>
                  <a:t>.</a:t>
                </a:r>
              </a:p>
            </p:txBody>
          </p:sp>
        </mc:Choice>
        <mc:Fallback xmlns="">
          <p:sp>
            <p:nvSpPr>
              <p:cNvPr id="15" name="Hộp Văn bản 85">
                <a:extLst>
                  <a:ext uri="{FF2B5EF4-FFF2-40B4-BE49-F238E27FC236}">
                    <a16:creationId xmlns:a16="http://schemas.microsoft.com/office/drawing/2014/main" id="{6B99839A-8F10-61BD-3DAE-F6D7B5CD79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014" y="1649717"/>
                <a:ext cx="11033416" cy="1934376"/>
              </a:xfrm>
              <a:prstGeom prst="rect">
                <a:avLst/>
              </a:prstGeom>
              <a:blipFill>
                <a:blip r:embed="rId3"/>
                <a:stretch>
                  <a:fillRect l="-690" b="-196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oogle Shape;1843;p37">
            <a:extLst>
              <a:ext uri="{FF2B5EF4-FFF2-40B4-BE49-F238E27FC236}">
                <a16:creationId xmlns:a16="http://schemas.microsoft.com/office/drawing/2014/main" id="{9D8B3D96-0480-8F9E-DE60-0CB4DAA2D38B}"/>
              </a:ext>
            </a:extLst>
          </p:cNvPr>
          <p:cNvGrpSpPr/>
          <p:nvPr/>
        </p:nvGrpSpPr>
        <p:grpSpPr>
          <a:xfrm>
            <a:off x="9926521" y="4656428"/>
            <a:ext cx="2027903" cy="1668077"/>
            <a:chOff x="14379475" y="7782238"/>
            <a:chExt cx="1261004" cy="1191445"/>
          </a:xfrm>
        </p:grpSpPr>
        <p:sp>
          <p:nvSpPr>
            <p:cNvPr id="17" name="Google Shape;1844;p37">
              <a:extLst>
                <a:ext uri="{FF2B5EF4-FFF2-40B4-BE49-F238E27FC236}">
                  <a16:creationId xmlns:a16="http://schemas.microsoft.com/office/drawing/2014/main" id="{52CBD8A6-7D5E-2533-77F8-CFBECAF82AC9}"/>
                </a:ext>
              </a:extLst>
            </p:cNvPr>
            <p:cNvSpPr/>
            <p:nvPr/>
          </p:nvSpPr>
          <p:spPr>
            <a:xfrm>
              <a:off x="14708877" y="8125983"/>
              <a:ext cx="559660" cy="306536"/>
            </a:xfrm>
            <a:custGeom>
              <a:avLst/>
              <a:gdLst/>
              <a:ahLst/>
              <a:cxnLst/>
              <a:rect l="l" t="t" r="r" b="b"/>
              <a:pathLst>
                <a:path w="559660" h="306536" extrusionOk="0">
                  <a:moveTo>
                    <a:pt x="559660" y="153268"/>
                  </a:moveTo>
                  <a:cubicBezTo>
                    <a:pt x="559660" y="237916"/>
                    <a:pt x="434376" y="306536"/>
                    <a:pt x="279830" y="306536"/>
                  </a:cubicBezTo>
                  <a:cubicBezTo>
                    <a:pt x="125284" y="306536"/>
                    <a:pt x="0" y="237916"/>
                    <a:pt x="0" y="153268"/>
                  </a:cubicBezTo>
                  <a:cubicBezTo>
                    <a:pt x="0" y="68621"/>
                    <a:pt x="125284" y="0"/>
                    <a:pt x="279830" y="0"/>
                  </a:cubicBezTo>
                  <a:cubicBezTo>
                    <a:pt x="434376" y="0"/>
                    <a:pt x="559660" y="68621"/>
                    <a:pt x="559660" y="1532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UTM Avo" panose="02040603050506020204" pitchFamily="18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45;p37">
              <a:extLst>
                <a:ext uri="{FF2B5EF4-FFF2-40B4-BE49-F238E27FC236}">
                  <a16:creationId xmlns:a16="http://schemas.microsoft.com/office/drawing/2014/main" id="{CFDED7F9-CF2F-0F06-7B74-CFE93E8E3CDA}"/>
                </a:ext>
              </a:extLst>
            </p:cNvPr>
            <p:cNvSpPr/>
            <p:nvPr/>
          </p:nvSpPr>
          <p:spPr>
            <a:xfrm>
              <a:off x="14481169" y="7950866"/>
              <a:ext cx="1029765" cy="796084"/>
            </a:xfrm>
            <a:custGeom>
              <a:avLst/>
              <a:gdLst/>
              <a:ahLst/>
              <a:cxnLst/>
              <a:rect l="l" t="t" r="r" b="b"/>
              <a:pathLst>
                <a:path w="1029765" h="796084" extrusionOk="0">
                  <a:moveTo>
                    <a:pt x="351029" y="294056"/>
                  </a:moveTo>
                  <a:cubicBezTo>
                    <a:pt x="355417" y="291586"/>
                    <a:pt x="334814" y="289469"/>
                    <a:pt x="333225" y="289595"/>
                  </a:cubicBezTo>
                  <a:cubicBezTo>
                    <a:pt x="329795" y="289595"/>
                    <a:pt x="323389" y="287528"/>
                    <a:pt x="322986" y="292670"/>
                  </a:cubicBezTo>
                  <a:cubicBezTo>
                    <a:pt x="323364" y="297837"/>
                    <a:pt x="329467" y="295619"/>
                    <a:pt x="332872" y="295468"/>
                  </a:cubicBezTo>
                  <a:cubicBezTo>
                    <a:pt x="338874" y="294712"/>
                    <a:pt x="345103" y="295241"/>
                    <a:pt x="351029" y="294056"/>
                  </a:cubicBezTo>
                  <a:close/>
                  <a:moveTo>
                    <a:pt x="476620" y="394647"/>
                  </a:moveTo>
                  <a:cubicBezTo>
                    <a:pt x="492735" y="371459"/>
                    <a:pt x="496669" y="341416"/>
                    <a:pt x="494097" y="313791"/>
                  </a:cubicBezTo>
                  <a:cubicBezTo>
                    <a:pt x="486960" y="266861"/>
                    <a:pt x="430167" y="251184"/>
                    <a:pt x="389413" y="259400"/>
                  </a:cubicBezTo>
                  <a:cubicBezTo>
                    <a:pt x="386386" y="260585"/>
                    <a:pt x="383537" y="262047"/>
                    <a:pt x="380838" y="263735"/>
                  </a:cubicBezTo>
                  <a:cubicBezTo>
                    <a:pt x="379678" y="258241"/>
                    <a:pt x="378140" y="252872"/>
                    <a:pt x="377081" y="247227"/>
                  </a:cubicBezTo>
                  <a:cubicBezTo>
                    <a:pt x="375467" y="241883"/>
                    <a:pt x="367497" y="243496"/>
                    <a:pt x="368153" y="249066"/>
                  </a:cubicBezTo>
                  <a:cubicBezTo>
                    <a:pt x="369338" y="255771"/>
                    <a:pt x="372743" y="261845"/>
                    <a:pt x="374307" y="268474"/>
                  </a:cubicBezTo>
                  <a:cubicBezTo>
                    <a:pt x="370801" y="271372"/>
                    <a:pt x="367548" y="274624"/>
                    <a:pt x="364471" y="278077"/>
                  </a:cubicBezTo>
                  <a:cubicBezTo>
                    <a:pt x="359755" y="275556"/>
                    <a:pt x="355493" y="272481"/>
                    <a:pt x="351029" y="269457"/>
                  </a:cubicBezTo>
                  <a:cubicBezTo>
                    <a:pt x="348482" y="267541"/>
                    <a:pt x="344346" y="265323"/>
                    <a:pt x="342178" y="268902"/>
                  </a:cubicBezTo>
                  <a:cubicBezTo>
                    <a:pt x="338496" y="275103"/>
                    <a:pt x="354560" y="279690"/>
                    <a:pt x="358620" y="282563"/>
                  </a:cubicBezTo>
                  <a:cubicBezTo>
                    <a:pt x="359024" y="282790"/>
                    <a:pt x="359528" y="283042"/>
                    <a:pt x="360058" y="283294"/>
                  </a:cubicBezTo>
                  <a:cubicBezTo>
                    <a:pt x="355544" y="288889"/>
                    <a:pt x="351357" y="294762"/>
                    <a:pt x="347171" y="300358"/>
                  </a:cubicBezTo>
                  <a:cubicBezTo>
                    <a:pt x="337890" y="314976"/>
                    <a:pt x="334057" y="332594"/>
                    <a:pt x="335242" y="349909"/>
                  </a:cubicBezTo>
                  <a:cubicBezTo>
                    <a:pt x="334713" y="351422"/>
                    <a:pt x="334914" y="353136"/>
                    <a:pt x="335671" y="354547"/>
                  </a:cubicBezTo>
                  <a:cubicBezTo>
                    <a:pt x="335671" y="354547"/>
                    <a:pt x="335671" y="354547"/>
                    <a:pt x="335671" y="354572"/>
                  </a:cubicBezTo>
                  <a:cubicBezTo>
                    <a:pt x="337209" y="367275"/>
                    <a:pt x="341421" y="379676"/>
                    <a:pt x="348154" y="390388"/>
                  </a:cubicBezTo>
                  <a:cubicBezTo>
                    <a:pt x="355670" y="402713"/>
                    <a:pt x="367119" y="411257"/>
                    <a:pt x="379779" y="417760"/>
                  </a:cubicBezTo>
                  <a:cubicBezTo>
                    <a:pt x="388555" y="423456"/>
                    <a:pt x="398895" y="425976"/>
                    <a:pt x="409235" y="426758"/>
                  </a:cubicBezTo>
                  <a:cubicBezTo>
                    <a:pt x="435690" y="429984"/>
                    <a:pt x="460329" y="414282"/>
                    <a:pt x="476620" y="394647"/>
                  </a:cubicBezTo>
                  <a:close/>
                  <a:moveTo>
                    <a:pt x="513616" y="380608"/>
                  </a:moveTo>
                  <a:cubicBezTo>
                    <a:pt x="513490" y="378945"/>
                    <a:pt x="513288" y="377206"/>
                    <a:pt x="512254" y="375845"/>
                  </a:cubicBezTo>
                  <a:cubicBezTo>
                    <a:pt x="511170" y="374358"/>
                    <a:pt x="508749" y="375341"/>
                    <a:pt x="508799" y="377080"/>
                  </a:cubicBezTo>
                  <a:cubicBezTo>
                    <a:pt x="505597" y="393286"/>
                    <a:pt x="505218" y="409846"/>
                    <a:pt x="502823" y="426178"/>
                  </a:cubicBezTo>
                  <a:cubicBezTo>
                    <a:pt x="502823" y="430564"/>
                    <a:pt x="499670" y="436008"/>
                    <a:pt x="502923" y="439713"/>
                  </a:cubicBezTo>
                  <a:cubicBezTo>
                    <a:pt x="506000" y="442964"/>
                    <a:pt x="511725" y="440494"/>
                    <a:pt x="511674" y="436083"/>
                  </a:cubicBezTo>
                  <a:cubicBezTo>
                    <a:pt x="511750" y="433109"/>
                    <a:pt x="511826" y="430160"/>
                    <a:pt x="512002" y="427186"/>
                  </a:cubicBezTo>
                  <a:cubicBezTo>
                    <a:pt x="513263" y="411736"/>
                    <a:pt x="513389" y="396109"/>
                    <a:pt x="513616" y="380608"/>
                  </a:cubicBezTo>
                  <a:close/>
                  <a:moveTo>
                    <a:pt x="604430" y="469152"/>
                  </a:moveTo>
                  <a:cubicBezTo>
                    <a:pt x="605489" y="463380"/>
                    <a:pt x="599285" y="459876"/>
                    <a:pt x="594443" y="462523"/>
                  </a:cubicBezTo>
                  <a:cubicBezTo>
                    <a:pt x="566374" y="475755"/>
                    <a:pt x="539289" y="482384"/>
                    <a:pt x="512481" y="481325"/>
                  </a:cubicBezTo>
                  <a:cubicBezTo>
                    <a:pt x="511321" y="481275"/>
                    <a:pt x="510161" y="481225"/>
                    <a:pt x="508976" y="481149"/>
                  </a:cubicBezTo>
                  <a:cubicBezTo>
                    <a:pt x="508648" y="481149"/>
                    <a:pt x="508320" y="481099"/>
                    <a:pt x="507967" y="481073"/>
                  </a:cubicBezTo>
                  <a:cubicBezTo>
                    <a:pt x="507387" y="481023"/>
                    <a:pt x="506807" y="480998"/>
                    <a:pt x="506227" y="480947"/>
                  </a:cubicBezTo>
                  <a:cubicBezTo>
                    <a:pt x="504285" y="480771"/>
                    <a:pt x="502343" y="480594"/>
                    <a:pt x="500427" y="480342"/>
                  </a:cubicBezTo>
                  <a:cubicBezTo>
                    <a:pt x="499670" y="480242"/>
                    <a:pt x="498888" y="480141"/>
                    <a:pt x="498132" y="480040"/>
                  </a:cubicBezTo>
                  <a:cubicBezTo>
                    <a:pt x="496316" y="479788"/>
                    <a:pt x="494526" y="479485"/>
                    <a:pt x="492710" y="479158"/>
                  </a:cubicBezTo>
                  <a:cubicBezTo>
                    <a:pt x="491096" y="478855"/>
                    <a:pt x="489482" y="478553"/>
                    <a:pt x="487893" y="478175"/>
                  </a:cubicBezTo>
                  <a:cubicBezTo>
                    <a:pt x="487061" y="477998"/>
                    <a:pt x="486228" y="477797"/>
                    <a:pt x="485396" y="477595"/>
                  </a:cubicBezTo>
                  <a:cubicBezTo>
                    <a:pt x="484564" y="477393"/>
                    <a:pt x="483732" y="477192"/>
                    <a:pt x="482900" y="476965"/>
                  </a:cubicBezTo>
                  <a:cubicBezTo>
                    <a:pt x="482824" y="476965"/>
                    <a:pt x="482723" y="476940"/>
                    <a:pt x="482647" y="476889"/>
                  </a:cubicBezTo>
                  <a:cubicBezTo>
                    <a:pt x="481134" y="476486"/>
                    <a:pt x="479596" y="476083"/>
                    <a:pt x="478083" y="475629"/>
                  </a:cubicBezTo>
                  <a:cubicBezTo>
                    <a:pt x="477906" y="475604"/>
                    <a:pt x="477755" y="475554"/>
                    <a:pt x="477578" y="475478"/>
                  </a:cubicBezTo>
                  <a:cubicBezTo>
                    <a:pt x="475157" y="474772"/>
                    <a:pt x="472761" y="473991"/>
                    <a:pt x="470340" y="473134"/>
                  </a:cubicBezTo>
                  <a:cubicBezTo>
                    <a:pt x="469508" y="472857"/>
                    <a:pt x="468676" y="472554"/>
                    <a:pt x="467844" y="472227"/>
                  </a:cubicBezTo>
                  <a:cubicBezTo>
                    <a:pt x="467087" y="471949"/>
                    <a:pt x="466356" y="471672"/>
                    <a:pt x="465599" y="471370"/>
                  </a:cubicBezTo>
                  <a:cubicBezTo>
                    <a:pt x="463834" y="470689"/>
                    <a:pt x="462069" y="469958"/>
                    <a:pt x="460278" y="469202"/>
                  </a:cubicBezTo>
                  <a:cubicBezTo>
                    <a:pt x="459446" y="468849"/>
                    <a:pt x="458614" y="468471"/>
                    <a:pt x="457781" y="468118"/>
                  </a:cubicBezTo>
                  <a:cubicBezTo>
                    <a:pt x="456117" y="467362"/>
                    <a:pt x="454427" y="466581"/>
                    <a:pt x="452763" y="465774"/>
                  </a:cubicBezTo>
                  <a:cubicBezTo>
                    <a:pt x="451931" y="465371"/>
                    <a:pt x="451098" y="464942"/>
                    <a:pt x="450241" y="464514"/>
                  </a:cubicBezTo>
                  <a:cubicBezTo>
                    <a:pt x="449610" y="464186"/>
                    <a:pt x="448980" y="463884"/>
                    <a:pt x="448350" y="463531"/>
                  </a:cubicBezTo>
                  <a:cubicBezTo>
                    <a:pt x="447290" y="463002"/>
                    <a:pt x="446256" y="462447"/>
                    <a:pt x="445197" y="461868"/>
                  </a:cubicBezTo>
                  <a:cubicBezTo>
                    <a:pt x="444365" y="461414"/>
                    <a:pt x="443533" y="460960"/>
                    <a:pt x="442675" y="460481"/>
                  </a:cubicBezTo>
                  <a:cubicBezTo>
                    <a:pt x="441011" y="459549"/>
                    <a:pt x="439346" y="458566"/>
                    <a:pt x="437682" y="457558"/>
                  </a:cubicBezTo>
                  <a:cubicBezTo>
                    <a:pt x="437682" y="457558"/>
                    <a:pt x="437657" y="457558"/>
                    <a:pt x="437631" y="457532"/>
                  </a:cubicBezTo>
                  <a:lnTo>
                    <a:pt x="437631" y="457532"/>
                  </a:lnTo>
                  <a:cubicBezTo>
                    <a:pt x="437455" y="457432"/>
                    <a:pt x="437278" y="457331"/>
                    <a:pt x="437102" y="457205"/>
                  </a:cubicBezTo>
                  <a:cubicBezTo>
                    <a:pt x="437077" y="457205"/>
                    <a:pt x="437077" y="457180"/>
                    <a:pt x="437051" y="457180"/>
                  </a:cubicBezTo>
                  <a:cubicBezTo>
                    <a:pt x="437026" y="457180"/>
                    <a:pt x="437001" y="457154"/>
                    <a:pt x="436976" y="457154"/>
                  </a:cubicBezTo>
                  <a:cubicBezTo>
                    <a:pt x="436875" y="457104"/>
                    <a:pt x="436749" y="457054"/>
                    <a:pt x="436623" y="457003"/>
                  </a:cubicBezTo>
                  <a:cubicBezTo>
                    <a:pt x="436522" y="456953"/>
                    <a:pt x="436446" y="456927"/>
                    <a:pt x="436345" y="456927"/>
                  </a:cubicBezTo>
                  <a:cubicBezTo>
                    <a:pt x="436244" y="456877"/>
                    <a:pt x="436144" y="456852"/>
                    <a:pt x="436043" y="456852"/>
                  </a:cubicBezTo>
                  <a:cubicBezTo>
                    <a:pt x="435715" y="456776"/>
                    <a:pt x="435387" y="456776"/>
                    <a:pt x="435059" y="456801"/>
                  </a:cubicBezTo>
                  <a:cubicBezTo>
                    <a:pt x="434958" y="456801"/>
                    <a:pt x="434832" y="456827"/>
                    <a:pt x="434731" y="456852"/>
                  </a:cubicBezTo>
                  <a:lnTo>
                    <a:pt x="434731" y="456852"/>
                  </a:lnTo>
                  <a:cubicBezTo>
                    <a:pt x="432991" y="455692"/>
                    <a:pt x="431251" y="454558"/>
                    <a:pt x="429460" y="453449"/>
                  </a:cubicBezTo>
                  <a:cubicBezTo>
                    <a:pt x="429082" y="453222"/>
                    <a:pt x="428729" y="452996"/>
                    <a:pt x="428351" y="452794"/>
                  </a:cubicBezTo>
                  <a:cubicBezTo>
                    <a:pt x="427468" y="452239"/>
                    <a:pt x="426560" y="451710"/>
                    <a:pt x="425652" y="451206"/>
                  </a:cubicBezTo>
                  <a:cubicBezTo>
                    <a:pt x="425249" y="450979"/>
                    <a:pt x="424871" y="450778"/>
                    <a:pt x="424467" y="450551"/>
                  </a:cubicBezTo>
                  <a:cubicBezTo>
                    <a:pt x="422122" y="449291"/>
                    <a:pt x="419701" y="448131"/>
                    <a:pt x="417204" y="447173"/>
                  </a:cubicBezTo>
                  <a:cubicBezTo>
                    <a:pt x="415590" y="446266"/>
                    <a:pt x="414102" y="445863"/>
                    <a:pt x="412791" y="445863"/>
                  </a:cubicBezTo>
                  <a:cubicBezTo>
                    <a:pt x="412564" y="445863"/>
                    <a:pt x="412362" y="445863"/>
                    <a:pt x="412160" y="445888"/>
                  </a:cubicBezTo>
                  <a:cubicBezTo>
                    <a:pt x="411984" y="445913"/>
                    <a:pt x="411782" y="445938"/>
                    <a:pt x="411605" y="445964"/>
                  </a:cubicBezTo>
                  <a:cubicBezTo>
                    <a:pt x="411479" y="445989"/>
                    <a:pt x="411328" y="446039"/>
                    <a:pt x="411202" y="446064"/>
                  </a:cubicBezTo>
                  <a:cubicBezTo>
                    <a:pt x="411101" y="446090"/>
                    <a:pt x="410975" y="446115"/>
                    <a:pt x="410874" y="446165"/>
                  </a:cubicBezTo>
                  <a:cubicBezTo>
                    <a:pt x="410748" y="446190"/>
                    <a:pt x="410622" y="446241"/>
                    <a:pt x="410521" y="446291"/>
                  </a:cubicBezTo>
                  <a:cubicBezTo>
                    <a:pt x="410319" y="446367"/>
                    <a:pt x="410118" y="446468"/>
                    <a:pt x="409941" y="446568"/>
                  </a:cubicBezTo>
                  <a:cubicBezTo>
                    <a:pt x="409764" y="446644"/>
                    <a:pt x="409613" y="446745"/>
                    <a:pt x="409462" y="446846"/>
                  </a:cubicBezTo>
                  <a:cubicBezTo>
                    <a:pt x="409437" y="446846"/>
                    <a:pt x="409437" y="446871"/>
                    <a:pt x="409411" y="446871"/>
                  </a:cubicBezTo>
                  <a:cubicBezTo>
                    <a:pt x="409159" y="447047"/>
                    <a:pt x="408907" y="447249"/>
                    <a:pt x="408705" y="447476"/>
                  </a:cubicBezTo>
                  <a:cubicBezTo>
                    <a:pt x="408655" y="447526"/>
                    <a:pt x="408630" y="447551"/>
                    <a:pt x="408604" y="447577"/>
                  </a:cubicBezTo>
                  <a:cubicBezTo>
                    <a:pt x="408478" y="447677"/>
                    <a:pt x="408377" y="447803"/>
                    <a:pt x="408302" y="447929"/>
                  </a:cubicBezTo>
                  <a:cubicBezTo>
                    <a:pt x="408201" y="448056"/>
                    <a:pt x="408125" y="448156"/>
                    <a:pt x="408024" y="448282"/>
                  </a:cubicBezTo>
                  <a:cubicBezTo>
                    <a:pt x="407999" y="448333"/>
                    <a:pt x="407949" y="448358"/>
                    <a:pt x="407949" y="448434"/>
                  </a:cubicBezTo>
                  <a:cubicBezTo>
                    <a:pt x="407873" y="448534"/>
                    <a:pt x="407797" y="448660"/>
                    <a:pt x="407747" y="448786"/>
                  </a:cubicBezTo>
                  <a:cubicBezTo>
                    <a:pt x="407747" y="448786"/>
                    <a:pt x="407747" y="448812"/>
                    <a:pt x="407722" y="448812"/>
                  </a:cubicBezTo>
                  <a:cubicBezTo>
                    <a:pt x="407646" y="448963"/>
                    <a:pt x="407570" y="449114"/>
                    <a:pt x="407520" y="449291"/>
                  </a:cubicBezTo>
                  <a:cubicBezTo>
                    <a:pt x="407444" y="449467"/>
                    <a:pt x="407394" y="449618"/>
                    <a:pt x="407343" y="449795"/>
                  </a:cubicBezTo>
                  <a:cubicBezTo>
                    <a:pt x="407293" y="449946"/>
                    <a:pt x="407243" y="450122"/>
                    <a:pt x="407217" y="450274"/>
                  </a:cubicBezTo>
                  <a:cubicBezTo>
                    <a:pt x="406940" y="450551"/>
                    <a:pt x="406663" y="450853"/>
                    <a:pt x="406436" y="451181"/>
                  </a:cubicBezTo>
                  <a:cubicBezTo>
                    <a:pt x="406234" y="451483"/>
                    <a:pt x="406032" y="451811"/>
                    <a:pt x="405881" y="452164"/>
                  </a:cubicBezTo>
                  <a:cubicBezTo>
                    <a:pt x="405881" y="452164"/>
                    <a:pt x="405855" y="452189"/>
                    <a:pt x="405855" y="452214"/>
                  </a:cubicBezTo>
                  <a:cubicBezTo>
                    <a:pt x="405704" y="452542"/>
                    <a:pt x="405578" y="452920"/>
                    <a:pt x="405502" y="453298"/>
                  </a:cubicBezTo>
                  <a:cubicBezTo>
                    <a:pt x="405326" y="454029"/>
                    <a:pt x="405326" y="454785"/>
                    <a:pt x="405502" y="455541"/>
                  </a:cubicBezTo>
                  <a:cubicBezTo>
                    <a:pt x="405528" y="455667"/>
                    <a:pt x="405578" y="455793"/>
                    <a:pt x="405603" y="455919"/>
                  </a:cubicBezTo>
                  <a:cubicBezTo>
                    <a:pt x="407167" y="461288"/>
                    <a:pt x="408705" y="466682"/>
                    <a:pt x="410672" y="471899"/>
                  </a:cubicBezTo>
                  <a:cubicBezTo>
                    <a:pt x="416649" y="489391"/>
                    <a:pt x="425980" y="506429"/>
                    <a:pt x="440279" y="518452"/>
                  </a:cubicBezTo>
                  <a:cubicBezTo>
                    <a:pt x="444214" y="522207"/>
                    <a:pt x="448551" y="525836"/>
                    <a:pt x="453192" y="529214"/>
                  </a:cubicBezTo>
                  <a:cubicBezTo>
                    <a:pt x="453318" y="529491"/>
                    <a:pt x="453519" y="529768"/>
                    <a:pt x="453822" y="529995"/>
                  </a:cubicBezTo>
                  <a:cubicBezTo>
                    <a:pt x="453999" y="530172"/>
                    <a:pt x="454301" y="530222"/>
                    <a:pt x="454528" y="530172"/>
                  </a:cubicBezTo>
                  <a:cubicBezTo>
                    <a:pt x="470492" y="541463"/>
                    <a:pt x="489860" y="549680"/>
                    <a:pt x="508724" y="549705"/>
                  </a:cubicBezTo>
                  <a:cubicBezTo>
                    <a:pt x="536213" y="551621"/>
                    <a:pt x="560851" y="534330"/>
                    <a:pt x="576563" y="513007"/>
                  </a:cubicBezTo>
                  <a:cubicBezTo>
                    <a:pt x="587483" y="499750"/>
                    <a:pt x="598604" y="485484"/>
                    <a:pt x="604430" y="469152"/>
                  </a:cubicBezTo>
                  <a:close/>
                  <a:moveTo>
                    <a:pt x="734409" y="327099"/>
                  </a:moveTo>
                  <a:cubicBezTo>
                    <a:pt x="734409" y="324327"/>
                    <a:pt x="731988" y="321706"/>
                    <a:pt x="729138" y="321832"/>
                  </a:cubicBezTo>
                  <a:cubicBezTo>
                    <a:pt x="724094" y="322058"/>
                    <a:pt x="719025" y="322336"/>
                    <a:pt x="713981" y="322159"/>
                  </a:cubicBezTo>
                  <a:cubicBezTo>
                    <a:pt x="713199" y="321832"/>
                    <a:pt x="712317" y="321706"/>
                    <a:pt x="711434" y="321756"/>
                  </a:cubicBezTo>
                  <a:cubicBezTo>
                    <a:pt x="710526" y="315631"/>
                    <a:pt x="709316" y="309557"/>
                    <a:pt x="707399" y="303735"/>
                  </a:cubicBezTo>
                  <a:cubicBezTo>
                    <a:pt x="708484" y="303357"/>
                    <a:pt x="709467" y="303029"/>
                    <a:pt x="710299" y="302903"/>
                  </a:cubicBezTo>
                  <a:cubicBezTo>
                    <a:pt x="713401" y="302071"/>
                    <a:pt x="716528" y="301391"/>
                    <a:pt x="719605" y="300559"/>
                  </a:cubicBezTo>
                  <a:cubicBezTo>
                    <a:pt x="725532" y="298694"/>
                    <a:pt x="722505" y="289948"/>
                    <a:pt x="716705" y="292166"/>
                  </a:cubicBezTo>
                  <a:cubicBezTo>
                    <a:pt x="712720" y="293754"/>
                    <a:pt x="708711" y="295241"/>
                    <a:pt x="704827" y="296980"/>
                  </a:cubicBezTo>
                  <a:cubicBezTo>
                    <a:pt x="704272" y="295770"/>
                    <a:pt x="703692" y="294560"/>
                    <a:pt x="703061" y="293376"/>
                  </a:cubicBezTo>
                  <a:cubicBezTo>
                    <a:pt x="701498" y="290704"/>
                    <a:pt x="699758" y="288159"/>
                    <a:pt x="697816" y="285764"/>
                  </a:cubicBezTo>
                  <a:cubicBezTo>
                    <a:pt x="702381" y="283118"/>
                    <a:pt x="706037" y="278606"/>
                    <a:pt x="710098" y="275380"/>
                  </a:cubicBezTo>
                  <a:cubicBezTo>
                    <a:pt x="713326" y="272431"/>
                    <a:pt x="710400" y="266684"/>
                    <a:pt x="706138" y="267415"/>
                  </a:cubicBezTo>
                  <a:cubicBezTo>
                    <a:pt x="701775" y="268852"/>
                    <a:pt x="699733" y="273565"/>
                    <a:pt x="696252" y="276741"/>
                  </a:cubicBezTo>
                  <a:cubicBezTo>
                    <a:pt x="695546" y="277598"/>
                    <a:pt x="694285" y="279085"/>
                    <a:pt x="693276" y="280698"/>
                  </a:cubicBezTo>
                  <a:cubicBezTo>
                    <a:pt x="683492" y="270868"/>
                    <a:pt x="670554" y="264265"/>
                    <a:pt x="656633" y="262652"/>
                  </a:cubicBezTo>
                  <a:cubicBezTo>
                    <a:pt x="642284" y="261517"/>
                    <a:pt x="625639" y="259829"/>
                    <a:pt x="612475" y="267214"/>
                  </a:cubicBezTo>
                  <a:cubicBezTo>
                    <a:pt x="595982" y="271700"/>
                    <a:pt x="583271" y="283319"/>
                    <a:pt x="571317" y="294964"/>
                  </a:cubicBezTo>
                  <a:cubicBezTo>
                    <a:pt x="550386" y="316892"/>
                    <a:pt x="543375" y="351422"/>
                    <a:pt x="552781" y="380054"/>
                  </a:cubicBezTo>
                  <a:cubicBezTo>
                    <a:pt x="564559" y="410829"/>
                    <a:pt x="591442" y="433664"/>
                    <a:pt x="624958" y="435352"/>
                  </a:cubicBezTo>
                  <a:cubicBezTo>
                    <a:pt x="642485" y="437192"/>
                    <a:pt x="659382" y="430614"/>
                    <a:pt x="674665" y="422649"/>
                  </a:cubicBezTo>
                  <a:cubicBezTo>
                    <a:pt x="684551" y="417054"/>
                    <a:pt x="692041" y="407980"/>
                    <a:pt x="699203" y="399335"/>
                  </a:cubicBezTo>
                  <a:cubicBezTo>
                    <a:pt x="712065" y="380709"/>
                    <a:pt x="714561" y="357017"/>
                    <a:pt x="713124" y="334913"/>
                  </a:cubicBezTo>
                  <a:cubicBezTo>
                    <a:pt x="713023" y="334005"/>
                    <a:pt x="712897" y="333123"/>
                    <a:pt x="712796" y="332216"/>
                  </a:cubicBezTo>
                  <a:cubicBezTo>
                    <a:pt x="715015" y="332443"/>
                    <a:pt x="717411" y="332266"/>
                    <a:pt x="719454" y="332468"/>
                  </a:cubicBezTo>
                  <a:cubicBezTo>
                    <a:pt x="724573" y="332014"/>
                    <a:pt x="733930" y="334610"/>
                    <a:pt x="734409" y="327099"/>
                  </a:cubicBezTo>
                  <a:close/>
                  <a:moveTo>
                    <a:pt x="1014592" y="383658"/>
                  </a:moveTo>
                  <a:cubicBezTo>
                    <a:pt x="1028588" y="413223"/>
                    <a:pt x="1031741" y="447047"/>
                    <a:pt x="1028714" y="479460"/>
                  </a:cubicBezTo>
                  <a:cubicBezTo>
                    <a:pt x="1027050" y="491684"/>
                    <a:pt x="1022082" y="503556"/>
                    <a:pt x="1015147" y="513814"/>
                  </a:cubicBezTo>
                  <a:cubicBezTo>
                    <a:pt x="1001604" y="535515"/>
                    <a:pt x="981731" y="552377"/>
                    <a:pt x="958933" y="563794"/>
                  </a:cubicBezTo>
                  <a:cubicBezTo>
                    <a:pt x="953436" y="566592"/>
                    <a:pt x="947988" y="569465"/>
                    <a:pt x="942440" y="572238"/>
                  </a:cubicBezTo>
                  <a:cubicBezTo>
                    <a:pt x="940650" y="573170"/>
                    <a:pt x="938758" y="574229"/>
                    <a:pt x="937800" y="576144"/>
                  </a:cubicBezTo>
                  <a:cubicBezTo>
                    <a:pt x="935631" y="580807"/>
                    <a:pt x="936388" y="586302"/>
                    <a:pt x="936135" y="591318"/>
                  </a:cubicBezTo>
                  <a:cubicBezTo>
                    <a:pt x="936287" y="595628"/>
                    <a:pt x="936287" y="599887"/>
                    <a:pt x="936135" y="604046"/>
                  </a:cubicBezTo>
                  <a:cubicBezTo>
                    <a:pt x="936110" y="605054"/>
                    <a:pt x="936060" y="606087"/>
                    <a:pt x="936009" y="607096"/>
                  </a:cubicBezTo>
                  <a:cubicBezTo>
                    <a:pt x="935984" y="607952"/>
                    <a:pt x="935934" y="608784"/>
                    <a:pt x="935858" y="609641"/>
                  </a:cubicBezTo>
                  <a:cubicBezTo>
                    <a:pt x="935833" y="610297"/>
                    <a:pt x="935782" y="610977"/>
                    <a:pt x="935732" y="611607"/>
                  </a:cubicBezTo>
                  <a:cubicBezTo>
                    <a:pt x="935707" y="611960"/>
                    <a:pt x="935682" y="612338"/>
                    <a:pt x="935656" y="612691"/>
                  </a:cubicBezTo>
                  <a:cubicBezTo>
                    <a:pt x="935631" y="613044"/>
                    <a:pt x="935606" y="613422"/>
                    <a:pt x="935581" y="613775"/>
                  </a:cubicBezTo>
                  <a:cubicBezTo>
                    <a:pt x="935505" y="614682"/>
                    <a:pt x="935404" y="615589"/>
                    <a:pt x="935328" y="616472"/>
                  </a:cubicBezTo>
                  <a:cubicBezTo>
                    <a:pt x="935253" y="617127"/>
                    <a:pt x="935202" y="617782"/>
                    <a:pt x="935127" y="618412"/>
                  </a:cubicBezTo>
                  <a:cubicBezTo>
                    <a:pt x="935101" y="618790"/>
                    <a:pt x="935051" y="619168"/>
                    <a:pt x="935001" y="619521"/>
                  </a:cubicBezTo>
                  <a:cubicBezTo>
                    <a:pt x="934950" y="620025"/>
                    <a:pt x="934874" y="620555"/>
                    <a:pt x="934824" y="621059"/>
                  </a:cubicBezTo>
                  <a:cubicBezTo>
                    <a:pt x="934748" y="621639"/>
                    <a:pt x="934673" y="622193"/>
                    <a:pt x="934597" y="622748"/>
                  </a:cubicBezTo>
                  <a:cubicBezTo>
                    <a:pt x="934521" y="623252"/>
                    <a:pt x="934446" y="623756"/>
                    <a:pt x="934395" y="624235"/>
                  </a:cubicBezTo>
                  <a:cubicBezTo>
                    <a:pt x="934320" y="624638"/>
                    <a:pt x="934269" y="625066"/>
                    <a:pt x="934219" y="625470"/>
                  </a:cubicBezTo>
                  <a:cubicBezTo>
                    <a:pt x="934118" y="626125"/>
                    <a:pt x="934017" y="626805"/>
                    <a:pt x="933891" y="627461"/>
                  </a:cubicBezTo>
                  <a:cubicBezTo>
                    <a:pt x="933891" y="627562"/>
                    <a:pt x="933866" y="627662"/>
                    <a:pt x="933840" y="627763"/>
                  </a:cubicBezTo>
                  <a:cubicBezTo>
                    <a:pt x="933689" y="628671"/>
                    <a:pt x="933538" y="629553"/>
                    <a:pt x="933361" y="630435"/>
                  </a:cubicBezTo>
                  <a:cubicBezTo>
                    <a:pt x="932857" y="633157"/>
                    <a:pt x="932302" y="635829"/>
                    <a:pt x="931672" y="638475"/>
                  </a:cubicBezTo>
                  <a:cubicBezTo>
                    <a:pt x="931495" y="639256"/>
                    <a:pt x="931293" y="640013"/>
                    <a:pt x="931117" y="640794"/>
                  </a:cubicBezTo>
                  <a:cubicBezTo>
                    <a:pt x="931041" y="641021"/>
                    <a:pt x="930991" y="641248"/>
                    <a:pt x="930940" y="641474"/>
                  </a:cubicBezTo>
                  <a:cubicBezTo>
                    <a:pt x="930537" y="643113"/>
                    <a:pt x="930083" y="644726"/>
                    <a:pt x="929604" y="646314"/>
                  </a:cubicBezTo>
                  <a:cubicBezTo>
                    <a:pt x="929452" y="646818"/>
                    <a:pt x="929326" y="647297"/>
                    <a:pt x="929175" y="647776"/>
                  </a:cubicBezTo>
                  <a:cubicBezTo>
                    <a:pt x="928973" y="648481"/>
                    <a:pt x="928746" y="649187"/>
                    <a:pt x="928519" y="649893"/>
                  </a:cubicBezTo>
                  <a:cubicBezTo>
                    <a:pt x="927990" y="651556"/>
                    <a:pt x="927435" y="653169"/>
                    <a:pt x="926855" y="654808"/>
                  </a:cubicBezTo>
                  <a:cubicBezTo>
                    <a:pt x="926704" y="655261"/>
                    <a:pt x="926527" y="655715"/>
                    <a:pt x="926350" y="656169"/>
                  </a:cubicBezTo>
                  <a:cubicBezTo>
                    <a:pt x="926098" y="656849"/>
                    <a:pt x="925846" y="657530"/>
                    <a:pt x="925569" y="658210"/>
                  </a:cubicBezTo>
                  <a:cubicBezTo>
                    <a:pt x="925316" y="658891"/>
                    <a:pt x="925039" y="659571"/>
                    <a:pt x="924762" y="660227"/>
                  </a:cubicBezTo>
                  <a:cubicBezTo>
                    <a:pt x="924535" y="660806"/>
                    <a:pt x="924308" y="661386"/>
                    <a:pt x="924056" y="661940"/>
                  </a:cubicBezTo>
                  <a:cubicBezTo>
                    <a:pt x="923803" y="662571"/>
                    <a:pt x="923526" y="663201"/>
                    <a:pt x="923249" y="663831"/>
                  </a:cubicBezTo>
                  <a:cubicBezTo>
                    <a:pt x="923022" y="664385"/>
                    <a:pt x="922769" y="664940"/>
                    <a:pt x="922517" y="665494"/>
                  </a:cubicBezTo>
                  <a:cubicBezTo>
                    <a:pt x="922290" y="665998"/>
                    <a:pt x="922088" y="666477"/>
                    <a:pt x="921861" y="666956"/>
                  </a:cubicBezTo>
                  <a:cubicBezTo>
                    <a:pt x="921433" y="667889"/>
                    <a:pt x="921004" y="668796"/>
                    <a:pt x="920525" y="669703"/>
                  </a:cubicBezTo>
                  <a:cubicBezTo>
                    <a:pt x="920172" y="670460"/>
                    <a:pt x="919793" y="671190"/>
                    <a:pt x="919440" y="671921"/>
                  </a:cubicBezTo>
                  <a:cubicBezTo>
                    <a:pt x="919113" y="672602"/>
                    <a:pt x="918759" y="673257"/>
                    <a:pt x="918381" y="673938"/>
                  </a:cubicBezTo>
                  <a:cubicBezTo>
                    <a:pt x="918028" y="674643"/>
                    <a:pt x="917650" y="675324"/>
                    <a:pt x="917272" y="676004"/>
                  </a:cubicBezTo>
                  <a:cubicBezTo>
                    <a:pt x="914397" y="681247"/>
                    <a:pt x="911194" y="686313"/>
                    <a:pt x="907663" y="691203"/>
                  </a:cubicBezTo>
                  <a:cubicBezTo>
                    <a:pt x="907260" y="691782"/>
                    <a:pt x="906831" y="692337"/>
                    <a:pt x="906427" y="692891"/>
                  </a:cubicBezTo>
                  <a:cubicBezTo>
                    <a:pt x="904561" y="695412"/>
                    <a:pt x="902594" y="697882"/>
                    <a:pt x="900577" y="700276"/>
                  </a:cubicBezTo>
                  <a:cubicBezTo>
                    <a:pt x="900097" y="700856"/>
                    <a:pt x="899593" y="701411"/>
                    <a:pt x="899114" y="701990"/>
                  </a:cubicBezTo>
                  <a:cubicBezTo>
                    <a:pt x="899013" y="702091"/>
                    <a:pt x="898937" y="702217"/>
                    <a:pt x="898837" y="702318"/>
                  </a:cubicBezTo>
                  <a:cubicBezTo>
                    <a:pt x="898332" y="702898"/>
                    <a:pt x="897828" y="703477"/>
                    <a:pt x="897273" y="704057"/>
                  </a:cubicBezTo>
                  <a:cubicBezTo>
                    <a:pt x="891548" y="710434"/>
                    <a:pt x="885244" y="716407"/>
                    <a:pt x="878384" y="722028"/>
                  </a:cubicBezTo>
                  <a:cubicBezTo>
                    <a:pt x="877753" y="722532"/>
                    <a:pt x="877148" y="723036"/>
                    <a:pt x="876493" y="723540"/>
                  </a:cubicBezTo>
                  <a:cubicBezTo>
                    <a:pt x="875585" y="724271"/>
                    <a:pt x="874651" y="724977"/>
                    <a:pt x="873744" y="725708"/>
                  </a:cubicBezTo>
                  <a:cubicBezTo>
                    <a:pt x="873214" y="726111"/>
                    <a:pt x="872684" y="726514"/>
                    <a:pt x="872155" y="726917"/>
                  </a:cubicBezTo>
                  <a:cubicBezTo>
                    <a:pt x="871449" y="727447"/>
                    <a:pt x="870743" y="727976"/>
                    <a:pt x="870011" y="728480"/>
                  </a:cubicBezTo>
                  <a:cubicBezTo>
                    <a:pt x="869381" y="728934"/>
                    <a:pt x="868775" y="729388"/>
                    <a:pt x="868120" y="729841"/>
                  </a:cubicBezTo>
                  <a:cubicBezTo>
                    <a:pt x="864640" y="732311"/>
                    <a:pt x="861058" y="734706"/>
                    <a:pt x="857326" y="736999"/>
                  </a:cubicBezTo>
                  <a:cubicBezTo>
                    <a:pt x="856494" y="737503"/>
                    <a:pt x="855662" y="738033"/>
                    <a:pt x="854804" y="738537"/>
                  </a:cubicBezTo>
                  <a:cubicBezTo>
                    <a:pt x="853114" y="739545"/>
                    <a:pt x="851400" y="740553"/>
                    <a:pt x="849659" y="741536"/>
                  </a:cubicBezTo>
                  <a:cubicBezTo>
                    <a:pt x="848802" y="742040"/>
                    <a:pt x="847919" y="742519"/>
                    <a:pt x="847037" y="742998"/>
                  </a:cubicBezTo>
                  <a:cubicBezTo>
                    <a:pt x="845297" y="742166"/>
                    <a:pt x="843128" y="743023"/>
                    <a:pt x="843531" y="744888"/>
                  </a:cubicBezTo>
                  <a:cubicBezTo>
                    <a:pt x="842270" y="745544"/>
                    <a:pt x="841009" y="746224"/>
                    <a:pt x="839723" y="746854"/>
                  </a:cubicBezTo>
                  <a:cubicBezTo>
                    <a:pt x="839471" y="747005"/>
                    <a:pt x="839194" y="747131"/>
                    <a:pt x="838941" y="747257"/>
                  </a:cubicBezTo>
                  <a:cubicBezTo>
                    <a:pt x="837630" y="747913"/>
                    <a:pt x="836319" y="748568"/>
                    <a:pt x="834982" y="749223"/>
                  </a:cubicBezTo>
                  <a:cubicBezTo>
                    <a:pt x="817909" y="757415"/>
                    <a:pt x="799625" y="764321"/>
                    <a:pt x="780660" y="766413"/>
                  </a:cubicBezTo>
                  <a:cubicBezTo>
                    <a:pt x="761796" y="767900"/>
                    <a:pt x="742655" y="769286"/>
                    <a:pt x="723791" y="767194"/>
                  </a:cubicBezTo>
                  <a:cubicBezTo>
                    <a:pt x="702961" y="763489"/>
                    <a:pt x="683668" y="753609"/>
                    <a:pt x="665082" y="743855"/>
                  </a:cubicBezTo>
                  <a:cubicBezTo>
                    <a:pt x="657768" y="739999"/>
                    <a:pt x="651161" y="734353"/>
                    <a:pt x="643292" y="731757"/>
                  </a:cubicBezTo>
                  <a:cubicBezTo>
                    <a:pt x="636887" y="731177"/>
                    <a:pt x="632726" y="737655"/>
                    <a:pt x="628489" y="741410"/>
                  </a:cubicBezTo>
                  <a:cubicBezTo>
                    <a:pt x="603068" y="770319"/>
                    <a:pt x="568543" y="783728"/>
                    <a:pt x="531597" y="791214"/>
                  </a:cubicBezTo>
                  <a:cubicBezTo>
                    <a:pt x="499443" y="796734"/>
                    <a:pt x="465675" y="796028"/>
                    <a:pt x="433092" y="796078"/>
                  </a:cubicBezTo>
                  <a:cubicBezTo>
                    <a:pt x="413699" y="795448"/>
                    <a:pt x="393624" y="792021"/>
                    <a:pt x="374281" y="788416"/>
                  </a:cubicBezTo>
                  <a:cubicBezTo>
                    <a:pt x="341774" y="782594"/>
                    <a:pt x="310049" y="770168"/>
                    <a:pt x="284426" y="748946"/>
                  </a:cubicBezTo>
                  <a:cubicBezTo>
                    <a:pt x="264881" y="730522"/>
                    <a:pt x="252776" y="705746"/>
                    <a:pt x="240671" y="682154"/>
                  </a:cubicBezTo>
                  <a:cubicBezTo>
                    <a:pt x="235123" y="675878"/>
                    <a:pt x="227482" y="682230"/>
                    <a:pt x="220874" y="683339"/>
                  </a:cubicBezTo>
                  <a:cubicBezTo>
                    <a:pt x="202212" y="687825"/>
                    <a:pt x="182793" y="687876"/>
                    <a:pt x="163677" y="687775"/>
                  </a:cubicBezTo>
                  <a:cubicBezTo>
                    <a:pt x="132002" y="687498"/>
                    <a:pt x="100075" y="677441"/>
                    <a:pt x="74932" y="657933"/>
                  </a:cubicBezTo>
                  <a:cubicBezTo>
                    <a:pt x="53521" y="640214"/>
                    <a:pt x="39751" y="620933"/>
                    <a:pt x="37910" y="592502"/>
                  </a:cubicBezTo>
                  <a:cubicBezTo>
                    <a:pt x="33825" y="556460"/>
                    <a:pt x="57102" y="524249"/>
                    <a:pt x="85095" y="504009"/>
                  </a:cubicBezTo>
                  <a:cubicBezTo>
                    <a:pt x="92232" y="499800"/>
                    <a:pt x="87995" y="492819"/>
                    <a:pt x="82951" y="488962"/>
                  </a:cubicBezTo>
                  <a:cubicBezTo>
                    <a:pt x="74226" y="480242"/>
                    <a:pt x="64012" y="473361"/>
                    <a:pt x="54605" y="465497"/>
                  </a:cubicBezTo>
                  <a:cubicBezTo>
                    <a:pt x="40029" y="451030"/>
                    <a:pt x="26789" y="434697"/>
                    <a:pt x="16600" y="416827"/>
                  </a:cubicBezTo>
                  <a:cubicBezTo>
                    <a:pt x="5882" y="394269"/>
                    <a:pt x="-221" y="369040"/>
                    <a:pt x="6" y="344012"/>
                  </a:cubicBezTo>
                  <a:cubicBezTo>
                    <a:pt x="1544" y="315909"/>
                    <a:pt x="12212" y="287831"/>
                    <a:pt x="31580" y="267188"/>
                  </a:cubicBezTo>
                  <a:cubicBezTo>
                    <a:pt x="59548" y="235179"/>
                    <a:pt x="106506" y="215998"/>
                    <a:pt x="148773" y="215318"/>
                  </a:cubicBezTo>
                  <a:cubicBezTo>
                    <a:pt x="159340" y="214839"/>
                    <a:pt x="169680" y="219350"/>
                    <a:pt x="168948" y="203799"/>
                  </a:cubicBezTo>
                  <a:cubicBezTo>
                    <a:pt x="169074" y="174058"/>
                    <a:pt x="165014" y="143636"/>
                    <a:pt x="175455" y="115054"/>
                  </a:cubicBezTo>
                  <a:cubicBezTo>
                    <a:pt x="180045" y="102553"/>
                    <a:pt x="185870" y="90404"/>
                    <a:pt x="193285" y="79340"/>
                  </a:cubicBezTo>
                  <a:cubicBezTo>
                    <a:pt x="200800" y="69258"/>
                    <a:pt x="210030" y="60512"/>
                    <a:pt x="219235" y="51993"/>
                  </a:cubicBezTo>
                  <a:cubicBezTo>
                    <a:pt x="239435" y="35459"/>
                    <a:pt x="264528" y="26511"/>
                    <a:pt x="289772" y="20891"/>
                  </a:cubicBezTo>
                  <a:cubicBezTo>
                    <a:pt x="300667" y="18748"/>
                    <a:pt x="310654" y="18698"/>
                    <a:pt x="322002" y="17589"/>
                  </a:cubicBezTo>
                  <a:cubicBezTo>
                    <a:pt x="345456" y="14716"/>
                    <a:pt x="369389" y="15194"/>
                    <a:pt x="392237" y="21722"/>
                  </a:cubicBezTo>
                  <a:cubicBezTo>
                    <a:pt x="423156" y="26536"/>
                    <a:pt x="446357" y="52472"/>
                    <a:pt x="455133" y="81583"/>
                  </a:cubicBezTo>
                  <a:cubicBezTo>
                    <a:pt x="454528" y="83398"/>
                    <a:pt x="454856" y="84910"/>
                    <a:pt x="455587" y="85742"/>
                  </a:cubicBezTo>
                  <a:cubicBezTo>
                    <a:pt x="455688" y="85842"/>
                    <a:pt x="455814" y="85943"/>
                    <a:pt x="455915" y="86044"/>
                  </a:cubicBezTo>
                  <a:cubicBezTo>
                    <a:pt x="456394" y="86372"/>
                    <a:pt x="456949" y="86473"/>
                    <a:pt x="457529" y="86271"/>
                  </a:cubicBezTo>
                  <a:cubicBezTo>
                    <a:pt x="457605" y="86246"/>
                    <a:pt x="457681" y="86221"/>
                    <a:pt x="457731" y="86195"/>
                  </a:cubicBezTo>
                  <a:cubicBezTo>
                    <a:pt x="457807" y="86170"/>
                    <a:pt x="457882" y="86120"/>
                    <a:pt x="457933" y="86095"/>
                  </a:cubicBezTo>
                  <a:cubicBezTo>
                    <a:pt x="458135" y="85969"/>
                    <a:pt x="458361" y="85817"/>
                    <a:pt x="458563" y="85590"/>
                  </a:cubicBezTo>
                  <a:cubicBezTo>
                    <a:pt x="458715" y="85641"/>
                    <a:pt x="458891" y="85691"/>
                    <a:pt x="459068" y="85716"/>
                  </a:cubicBezTo>
                  <a:cubicBezTo>
                    <a:pt x="462447" y="86069"/>
                    <a:pt x="464742" y="82768"/>
                    <a:pt x="466810" y="80575"/>
                  </a:cubicBezTo>
                  <a:cubicBezTo>
                    <a:pt x="475788" y="70896"/>
                    <a:pt x="481412" y="58874"/>
                    <a:pt x="489154" y="48313"/>
                  </a:cubicBezTo>
                  <a:cubicBezTo>
                    <a:pt x="497501" y="38105"/>
                    <a:pt x="507034" y="28780"/>
                    <a:pt x="515432" y="18496"/>
                  </a:cubicBezTo>
                  <a:cubicBezTo>
                    <a:pt x="516189" y="17917"/>
                    <a:pt x="516920" y="17387"/>
                    <a:pt x="517702" y="16833"/>
                  </a:cubicBezTo>
                  <a:cubicBezTo>
                    <a:pt x="518458" y="16303"/>
                    <a:pt x="519240" y="15749"/>
                    <a:pt x="520022" y="15245"/>
                  </a:cubicBezTo>
                  <a:cubicBezTo>
                    <a:pt x="520804" y="14741"/>
                    <a:pt x="521585" y="14211"/>
                    <a:pt x="522367" y="13707"/>
                  </a:cubicBezTo>
                  <a:cubicBezTo>
                    <a:pt x="522418" y="13682"/>
                    <a:pt x="522443" y="13657"/>
                    <a:pt x="522493" y="13632"/>
                  </a:cubicBezTo>
                  <a:cubicBezTo>
                    <a:pt x="523250" y="13153"/>
                    <a:pt x="524007" y="12699"/>
                    <a:pt x="524763" y="12246"/>
                  </a:cubicBezTo>
                  <a:cubicBezTo>
                    <a:pt x="525494" y="11817"/>
                    <a:pt x="526251" y="11389"/>
                    <a:pt x="526982" y="10985"/>
                  </a:cubicBezTo>
                  <a:cubicBezTo>
                    <a:pt x="527764" y="10532"/>
                    <a:pt x="528571" y="10103"/>
                    <a:pt x="529378" y="9700"/>
                  </a:cubicBezTo>
                  <a:cubicBezTo>
                    <a:pt x="529731" y="9523"/>
                    <a:pt x="530110" y="9322"/>
                    <a:pt x="530463" y="9145"/>
                  </a:cubicBezTo>
                  <a:cubicBezTo>
                    <a:pt x="531068" y="8843"/>
                    <a:pt x="531698" y="8540"/>
                    <a:pt x="532304" y="8263"/>
                  </a:cubicBezTo>
                  <a:cubicBezTo>
                    <a:pt x="533161" y="7860"/>
                    <a:pt x="534044" y="7457"/>
                    <a:pt x="534926" y="7104"/>
                  </a:cubicBezTo>
                  <a:cubicBezTo>
                    <a:pt x="552100" y="-836"/>
                    <a:pt x="571065" y="-584"/>
                    <a:pt x="589702" y="651"/>
                  </a:cubicBezTo>
                  <a:cubicBezTo>
                    <a:pt x="617140" y="1559"/>
                    <a:pt x="642006" y="14968"/>
                    <a:pt x="661173" y="34148"/>
                  </a:cubicBezTo>
                  <a:cubicBezTo>
                    <a:pt x="675043" y="46624"/>
                    <a:pt x="681978" y="64318"/>
                    <a:pt x="689973" y="80776"/>
                  </a:cubicBezTo>
                  <a:cubicBezTo>
                    <a:pt x="691940" y="86498"/>
                    <a:pt x="698699" y="87027"/>
                    <a:pt x="703768" y="85590"/>
                  </a:cubicBezTo>
                  <a:cubicBezTo>
                    <a:pt x="749010" y="71552"/>
                    <a:pt x="816446" y="88262"/>
                    <a:pt x="855309" y="114223"/>
                  </a:cubicBezTo>
                  <a:cubicBezTo>
                    <a:pt x="855939" y="114601"/>
                    <a:pt x="856570" y="114979"/>
                    <a:pt x="857225" y="115382"/>
                  </a:cubicBezTo>
                  <a:cubicBezTo>
                    <a:pt x="857780" y="115735"/>
                    <a:pt x="858360" y="116063"/>
                    <a:pt x="858915" y="116441"/>
                  </a:cubicBezTo>
                  <a:cubicBezTo>
                    <a:pt x="864438" y="119868"/>
                    <a:pt x="870011" y="123599"/>
                    <a:pt x="875459" y="127606"/>
                  </a:cubicBezTo>
                  <a:cubicBezTo>
                    <a:pt x="876467" y="128362"/>
                    <a:pt x="877476" y="129093"/>
                    <a:pt x="878485" y="129849"/>
                  </a:cubicBezTo>
                  <a:cubicBezTo>
                    <a:pt x="879241" y="130429"/>
                    <a:pt x="879998" y="131034"/>
                    <a:pt x="880755" y="131614"/>
                  </a:cubicBezTo>
                  <a:cubicBezTo>
                    <a:pt x="881208" y="131967"/>
                    <a:pt x="881662" y="132345"/>
                    <a:pt x="882116" y="132698"/>
                  </a:cubicBezTo>
                  <a:cubicBezTo>
                    <a:pt x="883856" y="134084"/>
                    <a:pt x="885546" y="135495"/>
                    <a:pt x="887236" y="136932"/>
                  </a:cubicBezTo>
                  <a:cubicBezTo>
                    <a:pt x="887740" y="137360"/>
                    <a:pt x="888245" y="137789"/>
                    <a:pt x="888724" y="138217"/>
                  </a:cubicBezTo>
                  <a:cubicBezTo>
                    <a:pt x="889732" y="139099"/>
                    <a:pt x="890691" y="139982"/>
                    <a:pt x="891649" y="140864"/>
                  </a:cubicBezTo>
                  <a:cubicBezTo>
                    <a:pt x="892053" y="141242"/>
                    <a:pt x="892481" y="141620"/>
                    <a:pt x="892885" y="142023"/>
                  </a:cubicBezTo>
                  <a:cubicBezTo>
                    <a:pt x="895255" y="144266"/>
                    <a:pt x="897525" y="146560"/>
                    <a:pt x="899694" y="148929"/>
                  </a:cubicBezTo>
                  <a:cubicBezTo>
                    <a:pt x="900123" y="149383"/>
                    <a:pt x="900551" y="149862"/>
                    <a:pt x="900955" y="150341"/>
                  </a:cubicBezTo>
                  <a:cubicBezTo>
                    <a:pt x="901283" y="150719"/>
                    <a:pt x="901636" y="151097"/>
                    <a:pt x="901964" y="151500"/>
                  </a:cubicBezTo>
                  <a:cubicBezTo>
                    <a:pt x="902544" y="152155"/>
                    <a:pt x="903099" y="152811"/>
                    <a:pt x="903653" y="153491"/>
                  </a:cubicBezTo>
                  <a:cubicBezTo>
                    <a:pt x="903956" y="153844"/>
                    <a:pt x="904259" y="154197"/>
                    <a:pt x="904561" y="154575"/>
                  </a:cubicBezTo>
                  <a:cubicBezTo>
                    <a:pt x="904889" y="154978"/>
                    <a:pt x="905242" y="155432"/>
                    <a:pt x="905570" y="155860"/>
                  </a:cubicBezTo>
                  <a:cubicBezTo>
                    <a:pt x="905948" y="156339"/>
                    <a:pt x="906327" y="156793"/>
                    <a:pt x="906680" y="157272"/>
                  </a:cubicBezTo>
                  <a:cubicBezTo>
                    <a:pt x="907184" y="157927"/>
                    <a:pt x="907714" y="158608"/>
                    <a:pt x="908193" y="159313"/>
                  </a:cubicBezTo>
                  <a:cubicBezTo>
                    <a:pt x="907386" y="162540"/>
                    <a:pt x="907789" y="165463"/>
                    <a:pt x="911799" y="166900"/>
                  </a:cubicBezTo>
                  <a:cubicBezTo>
                    <a:pt x="912354" y="167076"/>
                    <a:pt x="912884" y="167152"/>
                    <a:pt x="913363" y="167152"/>
                  </a:cubicBezTo>
                  <a:cubicBezTo>
                    <a:pt x="914220" y="168589"/>
                    <a:pt x="915027" y="170051"/>
                    <a:pt x="915784" y="171538"/>
                  </a:cubicBezTo>
                  <a:cubicBezTo>
                    <a:pt x="915985" y="171916"/>
                    <a:pt x="916162" y="172294"/>
                    <a:pt x="916364" y="172647"/>
                  </a:cubicBezTo>
                  <a:cubicBezTo>
                    <a:pt x="916490" y="172848"/>
                    <a:pt x="916591" y="173050"/>
                    <a:pt x="916692" y="173277"/>
                  </a:cubicBezTo>
                  <a:cubicBezTo>
                    <a:pt x="916893" y="173680"/>
                    <a:pt x="917095" y="174083"/>
                    <a:pt x="917272" y="174487"/>
                  </a:cubicBezTo>
                  <a:cubicBezTo>
                    <a:pt x="917549" y="175066"/>
                    <a:pt x="917826" y="175646"/>
                    <a:pt x="918079" y="176251"/>
                  </a:cubicBezTo>
                  <a:cubicBezTo>
                    <a:pt x="918205" y="176553"/>
                    <a:pt x="918331" y="176856"/>
                    <a:pt x="918482" y="177183"/>
                  </a:cubicBezTo>
                  <a:cubicBezTo>
                    <a:pt x="918810" y="177940"/>
                    <a:pt x="919138" y="178721"/>
                    <a:pt x="919415" y="179502"/>
                  </a:cubicBezTo>
                  <a:cubicBezTo>
                    <a:pt x="919541" y="179830"/>
                    <a:pt x="919667" y="180158"/>
                    <a:pt x="919793" y="180510"/>
                  </a:cubicBezTo>
                  <a:cubicBezTo>
                    <a:pt x="919970" y="180964"/>
                    <a:pt x="920121" y="181418"/>
                    <a:pt x="920298" y="181871"/>
                  </a:cubicBezTo>
                  <a:cubicBezTo>
                    <a:pt x="920474" y="182401"/>
                    <a:pt x="920676" y="182955"/>
                    <a:pt x="920853" y="183510"/>
                  </a:cubicBezTo>
                  <a:cubicBezTo>
                    <a:pt x="921206" y="184543"/>
                    <a:pt x="921508" y="185602"/>
                    <a:pt x="921811" y="186660"/>
                  </a:cubicBezTo>
                  <a:cubicBezTo>
                    <a:pt x="921912" y="186988"/>
                    <a:pt x="921988" y="187316"/>
                    <a:pt x="922088" y="187668"/>
                  </a:cubicBezTo>
                  <a:cubicBezTo>
                    <a:pt x="922643" y="189760"/>
                    <a:pt x="923097" y="191903"/>
                    <a:pt x="923450" y="194096"/>
                  </a:cubicBezTo>
                  <a:cubicBezTo>
                    <a:pt x="923526" y="194499"/>
                    <a:pt x="923576" y="194902"/>
                    <a:pt x="923627" y="195331"/>
                  </a:cubicBezTo>
                  <a:cubicBezTo>
                    <a:pt x="923677" y="195608"/>
                    <a:pt x="923728" y="195910"/>
                    <a:pt x="923753" y="196188"/>
                  </a:cubicBezTo>
                  <a:cubicBezTo>
                    <a:pt x="923829" y="196818"/>
                    <a:pt x="923929" y="197423"/>
                    <a:pt x="923980" y="198053"/>
                  </a:cubicBezTo>
                  <a:cubicBezTo>
                    <a:pt x="924030" y="198431"/>
                    <a:pt x="924056" y="198809"/>
                    <a:pt x="924081" y="199212"/>
                  </a:cubicBezTo>
                  <a:cubicBezTo>
                    <a:pt x="924131" y="199641"/>
                    <a:pt x="924156" y="200069"/>
                    <a:pt x="924182" y="200497"/>
                  </a:cubicBezTo>
                  <a:cubicBezTo>
                    <a:pt x="924232" y="200951"/>
                    <a:pt x="924257" y="201405"/>
                    <a:pt x="924257" y="201884"/>
                  </a:cubicBezTo>
                  <a:cubicBezTo>
                    <a:pt x="924282" y="202438"/>
                    <a:pt x="924308" y="202993"/>
                    <a:pt x="924333" y="203572"/>
                  </a:cubicBezTo>
                  <a:cubicBezTo>
                    <a:pt x="924358" y="204732"/>
                    <a:pt x="924383" y="205942"/>
                    <a:pt x="924358" y="207126"/>
                  </a:cubicBezTo>
                  <a:cubicBezTo>
                    <a:pt x="924005" y="222173"/>
                    <a:pt x="919567" y="236842"/>
                    <a:pt x="913791" y="250654"/>
                  </a:cubicBezTo>
                  <a:cubicBezTo>
                    <a:pt x="911446" y="256552"/>
                    <a:pt x="905747" y="264315"/>
                    <a:pt x="913262" y="268928"/>
                  </a:cubicBezTo>
                  <a:cubicBezTo>
                    <a:pt x="935455" y="279740"/>
                    <a:pt x="957244" y="293225"/>
                    <a:pt x="971139" y="314270"/>
                  </a:cubicBezTo>
                  <a:cubicBezTo>
                    <a:pt x="987910" y="336072"/>
                    <a:pt x="1003823" y="358076"/>
                    <a:pt x="1014592" y="3836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UTM Avo" panose="02040603050506020204" pitchFamily="18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846;p37">
              <a:extLst>
                <a:ext uri="{FF2B5EF4-FFF2-40B4-BE49-F238E27FC236}">
                  <a16:creationId xmlns:a16="http://schemas.microsoft.com/office/drawing/2014/main" id="{A2CB0A87-4683-314C-BCED-92676B021A27}"/>
                </a:ext>
              </a:extLst>
            </p:cNvPr>
            <p:cNvSpPr/>
            <p:nvPr/>
          </p:nvSpPr>
          <p:spPr>
            <a:xfrm>
              <a:off x="14390766" y="8657570"/>
              <a:ext cx="361186" cy="304772"/>
            </a:xfrm>
            <a:custGeom>
              <a:avLst/>
              <a:gdLst/>
              <a:ahLst/>
              <a:cxnLst/>
              <a:rect l="l" t="t" r="r" b="b"/>
              <a:pathLst>
                <a:path w="361186" h="304772" extrusionOk="0">
                  <a:moveTo>
                    <a:pt x="331176" y="0"/>
                  </a:moveTo>
                  <a:cubicBezTo>
                    <a:pt x="339650" y="15828"/>
                    <a:pt x="349031" y="31253"/>
                    <a:pt x="361187" y="44385"/>
                  </a:cubicBezTo>
                  <a:cubicBezTo>
                    <a:pt x="349914" y="55425"/>
                    <a:pt x="337355" y="65128"/>
                    <a:pt x="326132" y="76243"/>
                  </a:cubicBezTo>
                  <a:cubicBezTo>
                    <a:pt x="308983" y="92525"/>
                    <a:pt x="294407" y="111303"/>
                    <a:pt x="279225" y="129349"/>
                  </a:cubicBezTo>
                  <a:cubicBezTo>
                    <a:pt x="269289" y="142103"/>
                    <a:pt x="259680" y="155133"/>
                    <a:pt x="250954" y="168744"/>
                  </a:cubicBezTo>
                  <a:cubicBezTo>
                    <a:pt x="244196" y="180464"/>
                    <a:pt x="237689" y="191503"/>
                    <a:pt x="229367" y="202392"/>
                  </a:cubicBezTo>
                  <a:cubicBezTo>
                    <a:pt x="216228" y="220665"/>
                    <a:pt x="204425" y="239770"/>
                    <a:pt x="194514" y="260009"/>
                  </a:cubicBezTo>
                  <a:cubicBezTo>
                    <a:pt x="190076" y="269133"/>
                    <a:pt x="185284" y="279921"/>
                    <a:pt x="181299" y="289750"/>
                  </a:cubicBezTo>
                  <a:cubicBezTo>
                    <a:pt x="179080" y="294892"/>
                    <a:pt x="177567" y="300689"/>
                    <a:pt x="173557" y="304772"/>
                  </a:cubicBezTo>
                  <a:cubicBezTo>
                    <a:pt x="144530" y="284634"/>
                    <a:pt x="112300" y="268705"/>
                    <a:pt x="85341" y="245617"/>
                  </a:cubicBezTo>
                  <a:cubicBezTo>
                    <a:pt x="76061" y="236821"/>
                    <a:pt x="66805" y="228050"/>
                    <a:pt x="57171" y="219606"/>
                  </a:cubicBezTo>
                  <a:cubicBezTo>
                    <a:pt x="49429" y="212448"/>
                    <a:pt x="43024" y="204005"/>
                    <a:pt x="35307" y="196796"/>
                  </a:cubicBezTo>
                  <a:cubicBezTo>
                    <a:pt x="25042" y="187622"/>
                    <a:pt x="16846" y="177893"/>
                    <a:pt x="7616" y="167332"/>
                  </a:cubicBezTo>
                  <a:cubicBezTo>
                    <a:pt x="5044" y="164308"/>
                    <a:pt x="1589" y="160351"/>
                    <a:pt x="0" y="156015"/>
                  </a:cubicBezTo>
                  <a:cubicBezTo>
                    <a:pt x="19318" y="160603"/>
                    <a:pt x="38333" y="165694"/>
                    <a:pt x="56465" y="174087"/>
                  </a:cubicBezTo>
                  <a:cubicBezTo>
                    <a:pt x="72807" y="180161"/>
                    <a:pt x="89931" y="184068"/>
                    <a:pt x="105693" y="191604"/>
                  </a:cubicBezTo>
                  <a:cubicBezTo>
                    <a:pt x="117924" y="197275"/>
                    <a:pt x="130281" y="202719"/>
                    <a:pt x="142437" y="208592"/>
                  </a:cubicBezTo>
                  <a:cubicBezTo>
                    <a:pt x="155299" y="215498"/>
                    <a:pt x="172120" y="223664"/>
                    <a:pt x="179610" y="205517"/>
                  </a:cubicBezTo>
                  <a:cubicBezTo>
                    <a:pt x="192522" y="182707"/>
                    <a:pt x="203719" y="158990"/>
                    <a:pt x="216883" y="136306"/>
                  </a:cubicBezTo>
                  <a:cubicBezTo>
                    <a:pt x="230275" y="114226"/>
                    <a:pt x="247222" y="94038"/>
                    <a:pt x="262051" y="72816"/>
                  </a:cubicBezTo>
                  <a:cubicBezTo>
                    <a:pt x="270776" y="60818"/>
                    <a:pt x="280965" y="50031"/>
                    <a:pt x="291406" y="39495"/>
                  </a:cubicBezTo>
                  <a:cubicBezTo>
                    <a:pt x="304444" y="26087"/>
                    <a:pt x="316423" y="11619"/>
                    <a:pt x="331176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UTM Avo" panose="02040603050506020204" pitchFamily="18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847;p37">
              <a:extLst>
                <a:ext uri="{FF2B5EF4-FFF2-40B4-BE49-F238E27FC236}">
                  <a16:creationId xmlns:a16="http://schemas.microsoft.com/office/drawing/2014/main" id="{8332625E-D3CD-3B4E-462D-BF25E72692F0}"/>
                </a:ext>
              </a:extLst>
            </p:cNvPr>
            <p:cNvSpPr/>
            <p:nvPr/>
          </p:nvSpPr>
          <p:spPr>
            <a:xfrm>
              <a:off x="15337511" y="8684689"/>
              <a:ext cx="283890" cy="221647"/>
            </a:xfrm>
            <a:custGeom>
              <a:avLst/>
              <a:gdLst/>
              <a:ahLst/>
              <a:cxnLst/>
              <a:rect l="l" t="t" r="r" b="b"/>
              <a:pathLst>
                <a:path w="283890" h="221647" extrusionOk="0">
                  <a:moveTo>
                    <a:pt x="283890" y="35589"/>
                  </a:moveTo>
                  <a:cubicBezTo>
                    <a:pt x="276804" y="44209"/>
                    <a:pt x="271029" y="52904"/>
                    <a:pt x="264749" y="62255"/>
                  </a:cubicBezTo>
                  <a:cubicBezTo>
                    <a:pt x="238774" y="94870"/>
                    <a:pt x="210528" y="126451"/>
                    <a:pt x="179484" y="154503"/>
                  </a:cubicBezTo>
                  <a:cubicBezTo>
                    <a:pt x="162864" y="170029"/>
                    <a:pt x="146245" y="185505"/>
                    <a:pt x="128743" y="200048"/>
                  </a:cubicBezTo>
                  <a:cubicBezTo>
                    <a:pt x="120194" y="207357"/>
                    <a:pt x="112855" y="216506"/>
                    <a:pt x="102717" y="221648"/>
                  </a:cubicBezTo>
                  <a:cubicBezTo>
                    <a:pt x="96211" y="203349"/>
                    <a:pt x="86274" y="186488"/>
                    <a:pt x="80070" y="168063"/>
                  </a:cubicBezTo>
                  <a:cubicBezTo>
                    <a:pt x="69907" y="142556"/>
                    <a:pt x="61131" y="116419"/>
                    <a:pt x="49076" y="91719"/>
                  </a:cubicBezTo>
                  <a:cubicBezTo>
                    <a:pt x="38762" y="70699"/>
                    <a:pt x="25673" y="51241"/>
                    <a:pt x="11903" y="32337"/>
                  </a:cubicBezTo>
                  <a:cubicBezTo>
                    <a:pt x="7944" y="27246"/>
                    <a:pt x="4388" y="21525"/>
                    <a:pt x="0" y="16711"/>
                  </a:cubicBezTo>
                  <a:cubicBezTo>
                    <a:pt x="9104" y="11468"/>
                    <a:pt x="17502" y="5898"/>
                    <a:pt x="25194" y="0"/>
                  </a:cubicBezTo>
                  <a:cubicBezTo>
                    <a:pt x="26278" y="1664"/>
                    <a:pt x="28296" y="2571"/>
                    <a:pt x="29935" y="3705"/>
                  </a:cubicBezTo>
                  <a:cubicBezTo>
                    <a:pt x="47210" y="14493"/>
                    <a:pt x="59643" y="31052"/>
                    <a:pt x="70966" y="47662"/>
                  </a:cubicBezTo>
                  <a:cubicBezTo>
                    <a:pt x="80903" y="62885"/>
                    <a:pt x="91747" y="77277"/>
                    <a:pt x="100145" y="93685"/>
                  </a:cubicBezTo>
                  <a:cubicBezTo>
                    <a:pt x="106576" y="103061"/>
                    <a:pt x="109148" y="133785"/>
                    <a:pt x="122817" y="132500"/>
                  </a:cubicBezTo>
                  <a:cubicBezTo>
                    <a:pt x="127659" y="131240"/>
                    <a:pt x="131164" y="127106"/>
                    <a:pt x="135224" y="124359"/>
                  </a:cubicBezTo>
                  <a:cubicBezTo>
                    <a:pt x="148515" y="114151"/>
                    <a:pt x="161149" y="103137"/>
                    <a:pt x="174238" y="92702"/>
                  </a:cubicBezTo>
                  <a:cubicBezTo>
                    <a:pt x="208132" y="69211"/>
                    <a:pt x="244347" y="47914"/>
                    <a:pt x="283890" y="35589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UTM Avo" panose="02040603050506020204" pitchFamily="18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848;p37">
              <a:extLst>
                <a:ext uri="{FF2B5EF4-FFF2-40B4-BE49-F238E27FC236}">
                  <a16:creationId xmlns:a16="http://schemas.microsoft.com/office/drawing/2014/main" id="{2AB03B61-5FE8-FB0F-22D4-B525160EDCA7}"/>
                </a:ext>
              </a:extLst>
            </p:cNvPr>
            <p:cNvSpPr/>
            <p:nvPr/>
          </p:nvSpPr>
          <p:spPr>
            <a:xfrm>
              <a:off x="15360031" y="7854304"/>
              <a:ext cx="169698" cy="243424"/>
            </a:xfrm>
            <a:custGeom>
              <a:avLst/>
              <a:gdLst/>
              <a:ahLst/>
              <a:cxnLst/>
              <a:rect l="l" t="t" r="r" b="b"/>
              <a:pathLst>
                <a:path w="169698" h="243424" extrusionOk="0">
                  <a:moveTo>
                    <a:pt x="135729" y="70119"/>
                  </a:moveTo>
                  <a:cubicBezTo>
                    <a:pt x="145186" y="61776"/>
                    <a:pt x="156358" y="53081"/>
                    <a:pt x="169699" y="53736"/>
                  </a:cubicBezTo>
                  <a:cubicBezTo>
                    <a:pt x="167378" y="62885"/>
                    <a:pt x="158628" y="68909"/>
                    <a:pt x="152272" y="75386"/>
                  </a:cubicBezTo>
                  <a:cubicBezTo>
                    <a:pt x="144127" y="82419"/>
                    <a:pt x="136233" y="89728"/>
                    <a:pt x="127860" y="96508"/>
                  </a:cubicBezTo>
                  <a:cubicBezTo>
                    <a:pt x="120295" y="103615"/>
                    <a:pt x="111140" y="108430"/>
                    <a:pt x="102591" y="114126"/>
                  </a:cubicBezTo>
                  <a:cubicBezTo>
                    <a:pt x="97270" y="118562"/>
                    <a:pt x="93563" y="124535"/>
                    <a:pt x="90360" y="130584"/>
                  </a:cubicBezTo>
                  <a:cubicBezTo>
                    <a:pt x="78128" y="154150"/>
                    <a:pt x="66301" y="177691"/>
                    <a:pt x="53969" y="201383"/>
                  </a:cubicBezTo>
                  <a:cubicBezTo>
                    <a:pt x="46806" y="215145"/>
                    <a:pt x="39543" y="228907"/>
                    <a:pt x="34046" y="243424"/>
                  </a:cubicBezTo>
                  <a:cubicBezTo>
                    <a:pt x="29758" y="238207"/>
                    <a:pt x="24815" y="233116"/>
                    <a:pt x="19242" y="228125"/>
                  </a:cubicBezTo>
                  <a:cubicBezTo>
                    <a:pt x="13063" y="222732"/>
                    <a:pt x="6658" y="217565"/>
                    <a:pt x="0" y="212725"/>
                  </a:cubicBezTo>
                  <a:cubicBezTo>
                    <a:pt x="1664" y="209877"/>
                    <a:pt x="3178" y="206349"/>
                    <a:pt x="3934" y="205164"/>
                  </a:cubicBezTo>
                  <a:cubicBezTo>
                    <a:pt x="12155" y="188882"/>
                    <a:pt x="22773" y="173936"/>
                    <a:pt x="30918" y="157603"/>
                  </a:cubicBezTo>
                  <a:cubicBezTo>
                    <a:pt x="40149" y="136860"/>
                    <a:pt x="48572" y="116167"/>
                    <a:pt x="60374" y="96684"/>
                  </a:cubicBezTo>
                  <a:cubicBezTo>
                    <a:pt x="61736" y="91643"/>
                    <a:pt x="57651" y="87485"/>
                    <a:pt x="54473" y="84132"/>
                  </a:cubicBezTo>
                  <a:cubicBezTo>
                    <a:pt x="51472" y="81083"/>
                    <a:pt x="48849" y="77705"/>
                    <a:pt x="46806" y="73950"/>
                  </a:cubicBezTo>
                  <a:cubicBezTo>
                    <a:pt x="37400" y="57340"/>
                    <a:pt x="35761" y="37882"/>
                    <a:pt x="35130" y="19080"/>
                  </a:cubicBezTo>
                  <a:cubicBezTo>
                    <a:pt x="50186" y="19256"/>
                    <a:pt x="56188" y="43856"/>
                    <a:pt x="61761" y="55021"/>
                  </a:cubicBezTo>
                  <a:cubicBezTo>
                    <a:pt x="66502" y="66061"/>
                    <a:pt x="75758" y="61096"/>
                    <a:pt x="80398" y="52904"/>
                  </a:cubicBezTo>
                  <a:cubicBezTo>
                    <a:pt x="84685" y="46527"/>
                    <a:pt x="88620" y="39949"/>
                    <a:pt x="92755" y="33497"/>
                  </a:cubicBezTo>
                  <a:cubicBezTo>
                    <a:pt x="102313" y="20491"/>
                    <a:pt x="113208" y="5570"/>
                    <a:pt x="129096" y="0"/>
                  </a:cubicBezTo>
                  <a:cubicBezTo>
                    <a:pt x="135552" y="11392"/>
                    <a:pt x="108618" y="41487"/>
                    <a:pt x="101355" y="51190"/>
                  </a:cubicBezTo>
                  <a:cubicBezTo>
                    <a:pt x="98026" y="54467"/>
                    <a:pt x="94016" y="59054"/>
                    <a:pt x="98783" y="63062"/>
                  </a:cubicBezTo>
                  <a:cubicBezTo>
                    <a:pt x="101254" y="65002"/>
                    <a:pt x="104785" y="64347"/>
                    <a:pt x="106752" y="61978"/>
                  </a:cubicBezTo>
                  <a:cubicBezTo>
                    <a:pt x="116133" y="52148"/>
                    <a:pt x="125717" y="42570"/>
                    <a:pt x="135653" y="33295"/>
                  </a:cubicBezTo>
                  <a:cubicBezTo>
                    <a:pt x="141302" y="28053"/>
                    <a:pt x="148439" y="23491"/>
                    <a:pt x="156383" y="23667"/>
                  </a:cubicBezTo>
                  <a:cubicBezTo>
                    <a:pt x="156232" y="31027"/>
                    <a:pt x="150810" y="36975"/>
                    <a:pt x="146648" y="42596"/>
                  </a:cubicBezTo>
                  <a:cubicBezTo>
                    <a:pt x="141504" y="49073"/>
                    <a:pt x="135703" y="54971"/>
                    <a:pt x="129651" y="60617"/>
                  </a:cubicBezTo>
                  <a:cubicBezTo>
                    <a:pt x="125565" y="64523"/>
                    <a:pt x="121051" y="68027"/>
                    <a:pt x="117243" y="72211"/>
                  </a:cubicBezTo>
                  <a:cubicBezTo>
                    <a:pt x="114141" y="75865"/>
                    <a:pt x="117672" y="81864"/>
                    <a:pt x="122363" y="81032"/>
                  </a:cubicBezTo>
                  <a:cubicBezTo>
                    <a:pt x="127432" y="79293"/>
                    <a:pt x="131290" y="73295"/>
                    <a:pt x="135729" y="70119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UTM Avo" panose="02040603050506020204" pitchFamily="18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849;p37">
              <a:extLst>
                <a:ext uri="{FF2B5EF4-FFF2-40B4-BE49-F238E27FC236}">
                  <a16:creationId xmlns:a16="http://schemas.microsoft.com/office/drawing/2014/main" id="{04C2C858-DD96-8DB5-E7D9-6DD3BD095B63}"/>
                </a:ext>
              </a:extLst>
            </p:cNvPr>
            <p:cNvSpPr/>
            <p:nvPr/>
          </p:nvSpPr>
          <p:spPr>
            <a:xfrm>
              <a:off x="14455303" y="7792427"/>
              <a:ext cx="207549" cy="324481"/>
            </a:xfrm>
            <a:custGeom>
              <a:avLst/>
              <a:gdLst/>
              <a:ahLst/>
              <a:cxnLst/>
              <a:rect l="l" t="t" r="r" b="b"/>
              <a:pathLst>
                <a:path w="207549" h="324481" extrusionOk="0">
                  <a:moveTo>
                    <a:pt x="207550" y="235561"/>
                  </a:moveTo>
                  <a:cubicBezTo>
                    <a:pt x="197033" y="251414"/>
                    <a:pt x="189518" y="269234"/>
                    <a:pt x="185861" y="288087"/>
                  </a:cubicBezTo>
                  <a:cubicBezTo>
                    <a:pt x="183163" y="300059"/>
                    <a:pt x="182709" y="312258"/>
                    <a:pt x="182860" y="324482"/>
                  </a:cubicBezTo>
                  <a:cubicBezTo>
                    <a:pt x="177136" y="317702"/>
                    <a:pt x="171335" y="310947"/>
                    <a:pt x="165712" y="304117"/>
                  </a:cubicBezTo>
                  <a:cubicBezTo>
                    <a:pt x="152472" y="287205"/>
                    <a:pt x="141224" y="269889"/>
                    <a:pt x="128967" y="252019"/>
                  </a:cubicBezTo>
                  <a:cubicBezTo>
                    <a:pt x="118325" y="236266"/>
                    <a:pt x="105009" y="222580"/>
                    <a:pt x="94039" y="207105"/>
                  </a:cubicBezTo>
                  <a:cubicBezTo>
                    <a:pt x="83321" y="190999"/>
                    <a:pt x="73006" y="174616"/>
                    <a:pt x="61582" y="159015"/>
                  </a:cubicBezTo>
                  <a:cubicBezTo>
                    <a:pt x="42138" y="130408"/>
                    <a:pt x="31370" y="96659"/>
                    <a:pt x="9127" y="69892"/>
                  </a:cubicBezTo>
                  <a:cubicBezTo>
                    <a:pt x="4688" y="62935"/>
                    <a:pt x="-1490" y="54290"/>
                    <a:pt x="325" y="45368"/>
                  </a:cubicBezTo>
                  <a:cubicBezTo>
                    <a:pt x="880" y="36168"/>
                    <a:pt x="13237" y="47183"/>
                    <a:pt x="16062" y="50283"/>
                  </a:cubicBezTo>
                  <a:cubicBezTo>
                    <a:pt x="20879" y="56206"/>
                    <a:pt x="24813" y="62734"/>
                    <a:pt x="29201" y="68985"/>
                  </a:cubicBezTo>
                  <a:cubicBezTo>
                    <a:pt x="31647" y="71807"/>
                    <a:pt x="32404" y="76218"/>
                    <a:pt x="35581" y="78209"/>
                  </a:cubicBezTo>
                  <a:cubicBezTo>
                    <a:pt x="38507" y="79545"/>
                    <a:pt x="42038" y="76798"/>
                    <a:pt x="41508" y="73647"/>
                  </a:cubicBezTo>
                  <a:cubicBezTo>
                    <a:pt x="41029" y="70824"/>
                    <a:pt x="39364" y="68354"/>
                    <a:pt x="37876" y="65985"/>
                  </a:cubicBezTo>
                  <a:cubicBezTo>
                    <a:pt x="31168" y="47838"/>
                    <a:pt x="16012" y="28103"/>
                    <a:pt x="24233" y="8191"/>
                  </a:cubicBezTo>
                  <a:cubicBezTo>
                    <a:pt x="31143" y="13157"/>
                    <a:pt x="34749" y="20995"/>
                    <a:pt x="39238" y="27952"/>
                  </a:cubicBezTo>
                  <a:cubicBezTo>
                    <a:pt x="45316" y="38008"/>
                    <a:pt x="51671" y="47838"/>
                    <a:pt x="58228" y="57592"/>
                  </a:cubicBezTo>
                  <a:cubicBezTo>
                    <a:pt x="61128" y="61121"/>
                    <a:pt x="62238" y="69514"/>
                    <a:pt x="68366" y="67321"/>
                  </a:cubicBezTo>
                  <a:cubicBezTo>
                    <a:pt x="70232" y="66540"/>
                    <a:pt x="71519" y="64448"/>
                    <a:pt x="71165" y="62406"/>
                  </a:cubicBezTo>
                  <a:cubicBezTo>
                    <a:pt x="69778" y="56004"/>
                    <a:pt x="65239" y="50812"/>
                    <a:pt x="62162" y="45192"/>
                  </a:cubicBezTo>
                  <a:cubicBezTo>
                    <a:pt x="55429" y="31556"/>
                    <a:pt x="43071" y="15350"/>
                    <a:pt x="51671" y="0"/>
                  </a:cubicBezTo>
                  <a:cubicBezTo>
                    <a:pt x="63322" y="9376"/>
                    <a:pt x="71165" y="23339"/>
                    <a:pt x="79942" y="35437"/>
                  </a:cubicBezTo>
                  <a:cubicBezTo>
                    <a:pt x="85313" y="43578"/>
                    <a:pt x="88415" y="53484"/>
                    <a:pt x="95401" y="60440"/>
                  </a:cubicBezTo>
                  <a:cubicBezTo>
                    <a:pt x="108666" y="69237"/>
                    <a:pt x="108792" y="43251"/>
                    <a:pt x="112323" y="35916"/>
                  </a:cubicBezTo>
                  <a:cubicBezTo>
                    <a:pt x="120595" y="14619"/>
                    <a:pt x="130254" y="16786"/>
                    <a:pt x="127807" y="39747"/>
                  </a:cubicBezTo>
                  <a:cubicBezTo>
                    <a:pt x="126647" y="56357"/>
                    <a:pt x="121175" y="72236"/>
                    <a:pt x="117997" y="88518"/>
                  </a:cubicBezTo>
                  <a:cubicBezTo>
                    <a:pt x="113508" y="106690"/>
                    <a:pt x="116534" y="110925"/>
                    <a:pt x="127984" y="124560"/>
                  </a:cubicBezTo>
                  <a:cubicBezTo>
                    <a:pt x="136987" y="136406"/>
                    <a:pt x="144578" y="149462"/>
                    <a:pt x="154237" y="161182"/>
                  </a:cubicBezTo>
                  <a:cubicBezTo>
                    <a:pt x="162559" y="173129"/>
                    <a:pt x="172168" y="184093"/>
                    <a:pt x="180641" y="195939"/>
                  </a:cubicBezTo>
                  <a:cubicBezTo>
                    <a:pt x="189090" y="208768"/>
                    <a:pt x="197336" y="223513"/>
                    <a:pt x="207550" y="23556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UTM Avo" panose="02040603050506020204" pitchFamily="18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850;p37">
              <a:extLst>
                <a:ext uri="{FF2B5EF4-FFF2-40B4-BE49-F238E27FC236}">
                  <a16:creationId xmlns:a16="http://schemas.microsoft.com/office/drawing/2014/main" id="{76108E97-8FFD-1FAE-278F-0BBCC67CFDB3}"/>
                </a:ext>
              </a:extLst>
            </p:cNvPr>
            <p:cNvSpPr/>
            <p:nvPr/>
          </p:nvSpPr>
          <p:spPr>
            <a:xfrm>
              <a:off x="14944700" y="8465965"/>
              <a:ext cx="72630" cy="23612"/>
            </a:xfrm>
            <a:custGeom>
              <a:avLst/>
              <a:gdLst/>
              <a:ahLst/>
              <a:cxnLst/>
              <a:rect l="l" t="t" r="r" b="b"/>
              <a:pathLst>
                <a:path w="72630" h="23612" extrusionOk="0">
                  <a:moveTo>
                    <a:pt x="72631" y="18122"/>
                  </a:moveTo>
                  <a:cubicBezTo>
                    <a:pt x="66528" y="20995"/>
                    <a:pt x="59996" y="22860"/>
                    <a:pt x="53187" y="23289"/>
                  </a:cubicBezTo>
                  <a:cubicBezTo>
                    <a:pt x="34348" y="25255"/>
                    <a:pt x="16468" y="18021"/>
                    <a:pt x="757" y="8217"/>
                  </a:cubicBezTo>
                  <a:cubicBezTo>
                    <a:pt x="504" y="8065"/>
                    <a:pt x="252" y="7914"/>
                    <a:pt x="0" y="7738"/>
                  </a:cubicBezTo>
                  <a:cubicBezTo>
                    <a:pt x="4665" y="3982"/>
                    <a:pt x="9608" y="655"/>
                    <a:pt x="15737" y="0"/>
                  </a:cubicBezTo>
                  <a:cubicBezTo>
                    <a:pt x="21360" y="303"/>
                    <a:pt x="26682" y="2873"/>
                    <a:pt x="32406" y="2747"/>
                  </a:cubicBezTo>
                  <a:cubicBezTo>
                    <a:pt x="39443" y="3075"/>
                    <a:pt x="46453" y="958"/>
                    <a:pt x="53489" y="1865"/>
                  </a:cubicBezTo>
                  <a:cubicBezTo>
                    <a:pt x="61988" y="3882"/>
                    <a:pt x="68570" y="10636"/>
                    <a:pt x="72631" y="1812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UTM Avo" panose="02040603050506020204" pitchFamily="18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851;p37">
              <a:extLst>
                <a:ext uri="{FF2B5EF4-FFF2-40B4-BE49-F238E27FC236}">
                  <a16:creationId xmlns:a16="http://schemas.microsoft.com/office/drawing/2014/main" id="{9DD97027-DF08-E8B0-408B-8C33799CA66B}"/>
                </a:ext>
              </a:extLst>
            </p:cNvPr>
            <p:cNvSpPr/>
            <p:nvPr/>
          </p:nvSpPr>
          <p:spPr>
            <a:xfrm>
              <a:off x="14828416" y="8221255"/>
              <a:ext cx="73490" cy="111479"/>
            </a:xfrm>
            <a:custGeom>
              <a:avLst/>
              <a:gdLst/>
              <a:ahLst/>
              <a:cxnLst/>
              <a:rect l="l" t="t" r="r" b="b"/>
              <a:pathLst>
                <a:path w="73490" h="111479" extrusionOk="0">
                  <a:moveTo>
                    <a:pt x="73135" y="23541"/>
                  </a:moveTo>
                  <a:cubicBezTo>
                    <a:pt x="74951" y="44007"/>
                    <a:pt x="69731" y="64599"/>
                    <a:pt x="59441" y="82293"/>
                  </a:cubicBezTo>
                  <a:cubicBezTo>
                    <a:pt x="53414" y="89526"/>
                    <a:pt x="46226" y="96004"/>
                    <a:pt x="38661" y="101574"/>
                  </a:cubicBezTo>
                  <a:cubicBezTo>
                    <a:pt x="29758" y="107094"/>
                    <a:pt x="19343" y="110345"/>
                    <a:pt x="8928" y="111479"/>
                  </a:cubicBezTo>
                  <a:cubicBezTo>
                    <a:pt x="4464" y="103767"/>
                    <a:pt x="1488" y="95248"/>
                    <a:pt x="0" y="86451"/>
                  </a:cubicBezTo>
                  <a:cubicBezTo>
                    <a:pt x="12357" y="83830"/>
                    <a:pt x="22672" y="74882"/>
                    <a:pt x="30969" y="65632"/>
                  </a:cubicBezTo>
                  <a:cubicBezTo>
                    <a:pt x="41384" y="56105"/>
                    <a:pt x="44713" y="41663"/>
                    <a:pt x="45974" y="28103"/>
                  </a:cubicBezTo>
                  <a:cubicBezTo>
                    <a:pt x="45848" y="23113"/>
                    <a:pt x="47311" y="9553"/>
                    <a:pt x="42822" y="5066"/>
                  </a:cubicBezTo>
                  <a:cubicBezTo>
                    <a:pt x="45924" y="3655"/>
                    <a:pt x="49177" y="2445"/>
                    <a:pt x="52531" y="1487"/>
                  </a:cubicBezTo>
                  <a:cubicBezTo>
                    <a:pt x="56894" y="907"/>
                    <a:pt x="61333" y="328"/>
                    <a:pt x="65771" y="0"/>
                  </a:cubicBezTo>
                  <a:cubicBezTo>
                    <a:pt x="66200" y="907"/>
                    <a:pt x="66679" y="1739"/>
                    <a:pt x="66982" y="2470"/>
                  </a:cubicBezTo>
                  <a:cubicBezTo>
                    <a:pt x="70084" y="9099"/>
                    <a:pt x="72580" y="16055"/>
                    <a:pt x="73135" y="2354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UTM Avo" panose="02040603050506020204" pitchFamily="18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852;p37">
              <a:extLst>
                <a:ext uri="{FF2B5EF4-FFF2-40B4-BE49-F238E27FC236}">
                  <a16:creationId xmlns:a16="http://schemas.microsoft.com/office/drawing/2014/main" id="{6F69ED52-E7FA-259E-9A3A-112C4DC37CA5}"/>
                </a:ext>
              </a:extLst>
            </p:cNvPr>
            <p:cNvSpPr/>
            <p:nvPr/>
          </p:nvSpPr>
          <p:spPr>
            <a:xfrm>
              <a:off x="15043433" y="8227380"/>
              <a:ext cx="73460" cy="116316"/>
            </a:xfrm>
            <a:custGeom>
              <a:avLst/>
              <a:gdLst/>
              <a:ahLst/>
              <a:cxnLst/>
              <a:rect l="l" t="t" r="r" b="b"/>
              <a:pathLst>
                <a:path w="73460" h="116316" extrusionOk="0">
                  <a:moveTo>
                    <a:pt x="51573" y="0"/>
                  </a:moveTo>
                  <a:cubicBezTo>
                    <a:pt x="74749" y="11871"/>
                    <a:pt x="73866" y="41310"/>
                    <a:pt x="73236" y="64145"/>
                  </a:cubicBezTo>
                  <a:cubicBezTo>
                    <a:pt x="70739" y="91769"/>
                    <a:pt x="52632" y="118360"/>
                    <a:pt x="22168" y="116192"/>
                  </a:cubicBezTo>
                  <a:cubicBezTo>
                    <a:pt x="17805" y="116470"/>
                    <a:pt x="13467" y="116016"/>
                    <a:pt x="9180" y="115562"/>
                  </a:cubicBezTo>
                  <a:cubicBezTo>
                    <a:pt x="4943" y="109589"/>
                    <a:pt x="1917" y="103011"/>
                    <a:pt x="0" y="96105"/>
                  </a:cubicBezTo>
                  <a:cubicBezTo>
                    <a:pt x="504" y="95979"/>
                    <a:pt x="958" y="95777"/>
                    <a:pt x="1337" y="95575"/>
                  </a:cubicBezTo>
                  <a:cubicBezTo>
                    <a:pt x="8574" y="98020"/>
                    <a:pt x="21562" y="84788"/>
                    <a:pt x="25547" y="80352"/>
                  </a:cubicBezTo>
                  <a:cubicBezTo>
                    <a:pt x="32003" y="72765"/>
                    <a:pt x="36189" y="63616"/>
                    <a:pt x="38232" y="53887"/>
                  </a:cubicBezTo>
                  <a:cubicBezTo>
                    <a:pt x="41031" y="42066"/>
                    <a:pt x="39846" y="27977"/>
                    <a:pt x="31347" y="18576"/>
                  </a:cubicBezTo>
                  <a:cubicBezTo>
                    <a:pt x="30263" y="17492"/>
                    <a:pt x="29078" y="16106"/>
                    <a:pt x="27716" y="15148"/>
                  </a:cubicBezTo>
                  <a:cubicBezTo>
                    <a:pt x="28523" y="14442"/>
                    <a:pt x="29330" y="13736"/>
                    <a:pt x="30137" y="13006"/>
                  </a:cubicBezTo>
                  <a:cubicBezTo>
                    <a:pt x="36315" y="7259"/>
                    <a:pt x="43679" y="2848"/>
                    <a:pt x="51573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UTM Avo" panose="02040603050506020204" pitchFamily="18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" name="Google Shape;1853;p37">
              <a:extLst>
                <a:ext uri="{FF2B5EF4-FFF2-40B4-BE49-F238E27FC236}">
                  <a16:creationId xmlns:a16="http://schemas.microsoft.com/office/drawing/2014/main" id="{79A2F6AC-A5E4-CB68-E662-1F1C8FD6E517}"/>
                </a:ext>
              </a:extLst>
            </p:cNvPr>
            <p:cNvGrpSpPr/>
            <p:nvPr/>
          </p:nvGrpSpPr>
          <p:grpSpPr>
            <a:xfrm>
              <a:off x="14379475" y="7782238"/>
              <a:ext cx="1261004" cy="1191445"/>
              <a:chOff x="14379475" y="7782238"/>
              <a:chExt cx="1261004" cy="1191445"/>
            </a:xfrm>
          </p:grpSpPr>
          <p:sp>
            <p:nvSpPr>
              <p:cNvPr id="27" name="Google Shape;1854;p37">
                <a:extLst>
                  <a:ext uri="{FF2B5EF4-FFF2-40B4-BE49-F238E27FC236}">
                    <a16:creationId xmlns:a16="http://schemas.microsoft.com/office/drawing/2014/main" id="{2738D461-0525-0498-B2B0-4A0E8776B16E}"/>
                  </a:ext>
                </a:extLst>
              </p:cNvPr>
              <p:cNvSpPr/>
              <p:nvPr/>
            </p:nvSpPr>
            <p:spPr>
              <a:xfrm>
                <a:off x="14982595" y="8325982"/>
                <a:ext cx="12165" cy="66059"/>
              </a:xfrm>
              <a:custGeom>
                <a:avLst/>
                <a:gdLst/>
                <a:ahLst/>
                <a:cxnLst/>
                <a:rect l="l" t="t" r="r" b="b"/>
                <a:pathLst>
                  <a:path w="12165" h="66059" extrusionOk="0">
                    <a:moveTo>
                      <a:pt x="10249" y="60942"/>
                    </a:moveTo>
                    <a:cubicBezTo>
                      <a:pt x="10324" y="57968"/>
                      <a:pt x="10400" y="55019"/>
                      <a:pt x="10577" y="52045"/>
                    </a:cubicBezTo>
                    <a:cubicBezTo>
                      <a:pt x="11812" y="36620"/>
                      <a:pt x="11938" y="20993"/>
                      <a:pt x="12165" y="5492"/>
                    </a:cubicBezTo>
                    <a:cubicBezTo>
                      <a:pt x="12039" y="3829"/>
                      <a:pt x="11863" y="2090"/>
                      <a:pt x="10804" y="729"/>
                    </a:cubicBezTo>
                    <a:cubicBezTo>
                      <a:pt x="9744" y="-759"/>
                      <a:pt x="7298" y="225"/>
                      <a:pt x="7349" y="1938"/>
                    </a:cubicBezTo>
                    <a:cubicBezTo>
                      <a:pt x="4146" y="18145"/>
                      <a:pt x="3793" y="34704"/>
                      <a:pt x="1372" y="51037"/>
                    </a:cubicBezTo>
                    <a:cubicBezTo>
                      <a:pt x="1372" y="55422"/>
                      <a:pt x="-1781" y="60866"/>
                      <a:pt x="1473" y="64571"/>
                    </a:cubicBezTo>
                    <a:cubicBezTo>
                      <a:pt x="4574" y="67823"/>
                      <a:pt x="10324" y="65353"/>
                      <a:pt x="10249" y="6094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UTM Avo" panose="02040603050506020204" pitchFamily="18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1855;p37">
                <a:extLst>
                  <a:ext uri="{FF2B5EF4-FFF2-40B4-BE49-F238E27FC236}">
                    <a16:creationId xmlns:a16="http://schemas.microsoft.com/office/drawing/2014/main" id="{E7B4CF7A-21FD-E773-339D-81DE06C72606}"/>
                  </a:ext>
                </a:extLst>
              </p:cNvPr>
              <p:cNvSpPr/>
              <p:nvPr/>
            </p:nvSpPr>
            <p:spPr>
              <a:xfrm>
                <a:off x="14804155" y="8240051"/>
                <a:ext cx="28655" cy="6884"/>
              </a:xfrm>
              <a:custGeom>
                <a:avLst/>
                <a:gdLst/>
                <a:ahLst/>
                <a:cxnLst/>
                <a:rect l="l" t="t" r="r" b="b"/>
                <a:pathLst>
                  <a:path w="28655" h="6884" extrusionOk="0">
                    <a:moveTo>
                      <a:pt x="10239" y="410"/>
                    </a:moveTo>
                    <a:cubicBezTo>
                      <a:pt x="6809" y="410"/>
                      <a:pt x="404" y="-1656"/>
                      <a:pt x="0" y="3485"/>
                    </a:cubicBezTo>
                    <a:cubicBezTo>
                      <a:pt x="378" y="8652"/>
                      <a:pt x="6481" y="6434"/>
                      <a:pt x="9861" y="6283"/>
                    </a:cubicBezTo>
                    <a:cubicBezTo>
                      <a:pt x="15888" y="5527"/>
                      <a:pt x="22092" y="6056"/>
                      <a:pt x="28044" y="4872"/>
                    </a:cubicBezTo>
                    <a:cubicBezTo>
                      <a:pt x="32432" y="2402"/>
                      <a:pt x="11828" y="284"/>
                      <a:pt x="10239" y="41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UTM Avo" panose="02040603050506020204" pitchFamily="18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1856;p37">
                <a:extLst>
                  <a:ext uri="{FF2B5EF4-FFF2-40B4-BE49-F238E27FC236}">
                    <a16:creationId xmlns:a16="http://schemas.microsoft.com/office/drawing/2014/main" id="{11E13F02-F097-FFFF-D226-31586E946E23}"/>
                  </a:ext>
                </a:extLst>
              </p:cNvPr>
              <p:cNvSpPr/>
              <p:nvPr/>
            </p:nvSpPr>
            <p:spPr>
              <a:xfrm>
                <a:off x="14379475" y="7782238"/>
                <a:ext cx="1261004" cy="1191445"/>
              </a:xfrm>
              <a:custGeom>
                <a:avLst/>
                <a:gdLst/>
                <a:ahLst/>
                <a:cxnLst/>
                <a:rect l="l" t="t" r="r" b="b"/>
                <a:pathLst>
                  <a:path w="1261004" h="1191445" extrusionOk="0">
                    <a:moveTo>
                      <a:pt x="1257058" y="925262"/>
                    </a:moveTo>
                    <a:cubicBezTo>
                      <a:pt x="1242053" y="920801"/>
                      <a:pt x="1191590" y="945879"/>
                      <a:pt x="1176584" y="954247"/>
                    </a:cubicBezTo>
                    <a:cubicBezTo>
                      <a:pt x="1159057" y="964606"/>
                      <a:pt x="1141126" y="974537"/>
                      <a:pt x="1124784" y="986735"/>
                    </a:cubicBezTo>
                    <a:cubicBezTo>
                      <a:pt x="1110006" y="998632"/>
                      <a:pt x="1095682" y="1011108"/>
                      <a:pt x="1080475" y="1022475"/>
                    </a:cubicBezTo>
                    <a:cubicBezTo>
                      <a:pt x="1075053" y="1011209"/>
                      <a:pt x="1072985" y="998582"/>
                      <a:pt x="1066478" y="987718"/>
                    </a:cubicBezTo>
                    <a:cubicBezTo>
                      <a:pt x="1053162" y="964556"/>
                      <a:pt x="1037905" y="942451"/>
                      <a:pt x="1021639" y="921280"/>
                    </a:cubicBezTo>
                    <a:cubicBezTo>
                      <a:pt x="1013241" y="911072"/>
                      <a:pt x="1003052" y="902427"/>
                      <a:pt x="991906" y="895369"/>
                    </a:cubicBezTo>
                    <a:cubicBezTo>
                      <a:pt x="1033088" y="859907"/>
                      <a:pt x="1051145" y="813178"/>
                      <a:pt x="1049354" y="750746"/>
                    </a:cubicBezTo>
                    <a:cubicBezTo>
                      <a:pt x="1067941" y="741799"/>
                      <a:pt x="1086048" y="731742"/>
                      <a:pt x="1101659" y="718132"/>
                    </a:cubicBezTo>
                    <a:cubicBezTo>
                      <a:pt x="1125516" y="695952"/>
                      <a:pt x="1144102" y="665253"/>
                      <a:pt x="1142740" y="631781"/>
                    </a:cubicBezTo>
                    <a:cubicBezTo>
                      <a:pt x="1142690" y="601813"/>
                      <a:pt x="1138882" y="571265"/>
                      <a:pt x="1124986" y="544322"/>
                    </a:cubicBezTo>
                    <a:cubicBezTo>
                      <a:pt x="1114974" y="521588"/>
                      <a:pt x="1101205" y="501021"/>
                      <a:pt x="1085846" y="481588"/>
                    </a:cubicBezTo>
                    <a:cubicBezTo>
                      <a:pt x="1070866" y="458198"/>
                      <a:pt x="1048573" y="440555"/>
                      <a:pt x="1023328" y="429314"/>
                    </a:cubicBezTo>
                    <a:cubicBezTo>
                      <a:pt x="1041587" y="391104"/>
                      <a:pt x="1042318" y="356952"/>
                      <a:pt x="1022547" y="326253"/>
                    </a:cubicBezTo>
                    <a:cubicBezTo>
                      <a:pt x="1025043" y="319750"/>
                      <a:pt x="1027515" y="313248"/>
                      <a:pt x="1030339" y="306871"/>
                    </a:cubicBezTo>
                    <a:cubicBezTo>
                      <a:pt x="1041890" y="282397"/>
                      <a:pt x="1055205" y="258781"/>
                      <a:pt x="1067134" y="234459"/>
                    </a:cubicBezTo>
                    <a:cubicBezTo>
                      <a:pt x="1069984" y="228888"/>
                      <a:pt x="1072859" y="223343"/>
                      <a:pt x="1075759" y="217773"/>
                    </a:cubicBezTo>
                    <a:cubicBezTo>
                      <a:pt x="1081105" y="207364"/>
                      <a:pt x="1085846" y="195619"/>
                      <a:pt x="1097220" y="190527"/>
                    </a:cubicBezTo>
                    <a:cubicBezTo>
                      <a:pt x="1108241" y="184327"/>
                      <a:pt x="1117446" y="175556"/>
                      <a:pt x="1127054" y="167465"/>
                    </a:cubicBezTo>
                    <a:cubicBezTo>
                      <a:pt x="1136057" y="159097"/>
                      <a:pt x="1145893" y="151536"/>
                      <a:pt x="1153660" y="141958"/>
                    </a:cubicBezTo>
                    <a:cubicBezTo>
                      <a:pt x="1167505" y="125122"/>
                      <a:pt x="1161503" y="111259"/>
                      <a:pt x="1138983" y="116477"/>
                    </a:cubicBezTo>
                    <a:cubicBezTo>
                      <a:pt x="1156258" y="92684"/>
                      <a:pt x="1144354" y="76679"/>
                      <a:pt x="1117547" y="90869"/>
                    </a:cubicBezTo>
                    <a:cubicBezTo>
                      <a:pt x="1127886" y="71008"/>
                      <a:pt x="1116134" y="51550"/>
                      <a:pt x="1094648" y="66975"/>
                    </a:cubicBezTo>
                    <a:cubicBezTo>
                      <a:pt x="1075153" y="80132"/>
                      <a:pt x="1063628" y="100270"/>
                      <a:pt x="1051170" y="119627"/>
                    </a:cubicBezTo>
                    <a:cubicBezTo>
                      <a:pt x="1045597" y="106193"/>
                      <a:pt x="1039948" y="90869"/>
                      <a:pt x="1026758" y="83106"/>
                    </a:cubicBezTo>
                    <a:cubicBezTo>
                      <a:pt x="1020453" y="79804"/>
                      <a:pt x="1010795" y="78695"/>
                      <a:pt x="1006280" y="85374"/>
                    </a:cubicBezTo>
                    <a:cubicBezTo>
                      <a:pt x="1002800" y="92709"/>
                      <a:pt x="1005599" y="101430"/>
                      <a:pt x="1005776" y="109218"/>
                    </a:cubicBezTo>
                    <a:cubicBezTo>
                      <a:pt x="1007390" y="130465"/>
                      <a:pt x="1014275" y="152065"/>
                      <a:pt x="1030062" y="167037"/>
                    </a:cubicBezTo>
                    <a:cubicBezTo>
                      <a:pt x="1019672" y="185461"/>
                      <a:pt x="1012333" y="205221"/>
                      <a:pt x="1004389" y="224755"/>
                    </a:cubicBezTo>
                    <a:cubicBezTo>
                      <a:pt x="995840" y="244087"/>
                      <a:pt x="982978" y="261629"/>
                      <a:pt x="976623" y="281868"/>
                    </a:cubicBezTo>
                    <a:cubicBezTo>
                      <a:pt x="953144" y="265359"/>
                      <a:pt x="926967" y="252581"/>
                      <a:pt x="899024" y="245826"/>
                    </a:cubicBezTo>
                    <a:cubicBezTo>
                      <a:pt x="867450" y="237155"/>
                      <a:pt x="833076" y="234080"/>
                      <a:pt x="801376" y="243532"/>
                    </a:cubicBezTo>
                    <a:cubicBezTo>
                      <a:pt x="795147" y="230980"/>
                      <a:pt x="789851" y="217798"/>
                      <a:pt x="781327" y="206557"/>
                    </a:cubicBezTo>
                    <a:cubicBezTo>
                      <a:pt x="765842" y="187225"/>
                      <a:pt x="745163" y="171725"/>
                      <a:pt x="721633" y="163684"/>
                    </a:cubicBezTo>
                    <a:cubicBezTo>
                      <a:pt x="706956" y="158744"/>
                      <a:pt x="691219" y="158266"/>
                      <a:pt x="675861" y="158013"/>
                    </a:cubicBezTo>
                    <a:cubicBezTo>
                      <a:pt x="664966" y="158039"/>
                      <a:pt x="653971" y="158744"/>
                      <a:pt x="643581" y="162298"/>
                    </a:cubicBezTo>
                    <a:cubicBezTo>
                      <a:pt x="620001" y="169431"/>
                      <a:pt x="601868" y="185688"/>
                      <a:pt x="586636" y="204516"/>
                    </a:cubicBezTo>
                    <a:cubicBezTo>
                      <a:pt x="586132" y="205121"/>
                      <a:pt x="585653" y="205751"/>
                      <a:pt x="585148" y="206381"/>
                    </a:cubicBezTo>
                    <a:cubicBezTo>
                      <a:pt x="577456" y="216085"/>
                      <a:pt x="570471" y="226393"/>
                      <a:pt x="563889" y="236475"/>
                    </a:cubicBezTo>
                    <a:cubicBezTo>
                      <a:pt x="551657" y="205751"/>
                      <a:pt x="523891" y="182411"/>
                      <a:pt x="490829" y="178076"/>
                    </a:cubicBezTo>
                    <a:cubicBezTo>
                      <a:pt x="468536" y="172002"/>
                      <a:pt x="445031" y="172531"/>
                      <a:pt x="422233" y="175052"/>
                    </a:cubicBezTo>
                    <a:cubicBezTo>
                      <a:pt x="410835" y="176135"/>
                      <a:pt x="398704" y="176262"/>
                      <a:pt x="387305" y="178908"/>
                    </a:cubicBezTo>
                    <a:cubicBezTo>
                      <a:pt x="363877" y="184277"/>
                      <a:pt x="340801" y="192544"/>
                      <a:pt x="321004" y="206406"/>
                    </a:cubicBezTo>
                    <a:cubicBezTo>
                      <a:pt x="308445" y="215580"/>
                      <a:pt x="297349" y="226645"/>
                      <a:pt x="288119" y="239071"/>
                    </a:cubicBezTo>
                    <a:cubicBezTo>
                      <a:pt x="286152" y="236072"/>
                      <a:pt x="284235" y="233022"/>
                      <a:pt x="282293" y="229972"/>
                    </a:cubicBezTo>
                    <a:cubicBezTo>
                      <a:pt x="275081" y="219185"/>
                      <a:pt x="269558" y="207439"/>
                      <a:pt x="262118" y="196803"/>
                    </a:cubicBezTo>
                    <a:cubicBezTo>
                      <a:pt x="256646" y="188990"/>
                      <a:pt x="250416" y="181706"/>
                      <a:pt x="244994" y="173867"/>
                    </a:cubicBezTo>
                    <a:cubicBezTo>
                      <a:pt x="235058" y="160509"/>
                      <a:pt x="225525" y="146924"/>
                      <a:pt x="216371" y="133036"/>
                    </a:cubicBezTo>
                    <a:cubicBezTo>
                      <a:pt x="212512" y="126735"/>
                      <a:pt x="206409" y="121593"/>
                      <a:pt x="203333" y="114964"/>
                    </a:cubicBezTo>
                    <a:cubicBezTo>
                      <a:pt x="202652" y="104933"/>
                      <a:pt x="206535" y="95229"/>
                      <a:pt x="208301" y="85450"/>
                    </a:cubicBezTo>
                    <a:cubicBezTo>
                      <a:pt x="210293" y="76654"/>
                      <a:pt x="211907" y="67832"/>
                      <a:pt x="212916" y="58859"/>
                    </a:cubicBezTo>
                    <a:cubicBezTo>
                      <a:pt x="213496" y="49559"/>
                      <a:pt x="215135" y="39603"/>
                      <a:pt x="211554" y="30731"/>
                    </a:cubicBezTo>
                    <a:cubicBezTo>
                      <a:pt x="207040" y="17700"/>
                      <a:pt x="193220" y="20498"/>
                      <a:pt x="186385" y="29899"/>
                    </a:cubicBezTo>
                    <a:cubicBezTo>
                      <a:pt x="180106" y="38066"/>
                      <a:pt x="177987" y="48324"/>
                      <a:pt x="175239" y="58027"/>
                    </a:cubicBezTo>
                    <a:cubicBezTo>
                      <a:pt x="164445" y="38040"/>
                      <a:pt x="152340" y="17902"/>
                      <a:pt x="135443" y="2401"/>
                    </a:cubicBezTo>
                    <a:cubicBezTo>
                      <a:pt x="120816" y="-6445"/>
                      <a:pt x="115293" y="11147"/>
                      <a:pt x="115999" y="22817"/>
                    </a:cubicBezTo>
                    <a:cubicBezTo>
                      <a:pt x="89847" y="-11612"/>
                      <a:pt x="85888" y="31966"/>
                      <a:pt x="95471" y="52356"/>
                    </a:cubicBezTo>
                    <a:cubicBezTo>
                      <a:pt x="75018" y="33907"/>
                      <a:pt x="62333" y="50012"/>
                      <a:pt x="71942" y="71739"/>
                    </a:cubicBezTo>
                    <a:cubicBezTo>
                      <a:pt x="75926" y="80510"/>
                      <a:pt x="81802" y="88172"/>
                      <a:pt x="87451" y="95935"/>
                    </a:cubicBezTo>
                    <a:cubicBezTo>
                      <a:pt x="95799" y="108613"/>
                      <a:pt x="102204" y="122349"/>
                      <a:pt x="108660" y="136489"/>
                    </a:cubicBezTo>
                    <a:cubicBezTo>
                      <a:pt x="116957" y="153930"/>
                      <a:pt x="125986" y="171044"/>
                      <a:pt x="137360" y="186696"/>
                    </a:cubicBezTo>
                    <a:cubicBezTo>
                      <a:pt x="146060" y="199651"/>
                      <a:pt x="153954" y="213110"/>
                      <a:pt x="162755" y="226015"/>
                    </a:cubicBezTo>
                    <a:cubicBezTo>
                      <a:pt x="170977" y="237559"/>
                      <a:pt x="180585" y="248019"/>
                      <a:pt x="189084" y="259361"/>
                    </a:cubicBezTo>
                    <a:cubicBezTo>
                      <a:pt x="210293" y="289505"/>
                      <a:pt x="230317" y="320759"/>
                      <a:pt x="255410" y="348005"/>
                    </a:cubicBezTo>
                    <a:cubicBezTo>
                      <a:pt x="256444" y="348962"/>
                      <a:pt x="257755" y="349492"/>
                      <a:pt x="259067" y="349567"/>
                    </a:cubicBezTo>
                    <a:cubicBezTo>
                      <a:pt x="259319" y="357330"/>
                      <a:pt x="259571" y="365068"/>
                      <a:pt x="259394" y="372781"/>
                    </a:cubicBezTo>
                    <a:cubicBezTo>
                      <a:pt x="217228" y="370865"/>
                      <a:pt x="175390" y="386315"/>
                      <a:pt x="141975" y="411545"/>
                    </a:cubicBezTo>
                    <a:cubicBezTo>
                      <a:pt x="115343" y="433221"/>
                      <a:pt x="96833" y="464273"/>
                      <a:pt x="91839" y="498374"/>
                    </a:cubicBezTo>
                    <a:cubicBezTo>
                      <a:pt x="87149" y="531291"/>
                      <a:pt x="96101" y="569778"/>
                      <a:pt x="112822" y="598335"/>
                    </a:cubicBezTo>
                    <a:cubicBezTo>
                      <a:pt x="122430" y="612853"/>
                      <a:pt x="133400" y="626564"/>
                      <a:pt x="145379" y="639166"/>
                    </a:cubicBezTo>
                    <a:cubicBezTo>
                      <a:pt x="155643" y="648794"/>
                      <a:pt x="167723" y="656179"/>
                      <a:pt x="177710" y="666160"/>
                    </a:cubicBezTo>
                    <a:cubicBezTo>
                      <a:pt x="148279" y="686677"/>
                      <a:pt x="125683" y="721131"/>
                      <a:pt x="128180" y="758005"/>
                    </a:cubicBezTo>
                    <a:cubicBezTo>
                      <a:pt x="129012" y="788981"/>
                      <a:pt x="143437" y="813657"/>
                      <a:pt x="167068" y="833014"/>
                    </a:cubicBezTo>
                    <a:cubicBezTo>
                      <a:pt x="195540" y="857008"/>
                      <a:pt x="233747" y="868199"/>
                      <a:pt x="270667" y="867619"/>
                    </a:cubicBezTo>
                    <a:cubicBezTo>
                      <a:pt x="292053" y="867443"/>
                      <a:pt x="314120" y="867342"/>
                      <a:pt x="334421" y="859856"/>
                    </a:cubicBezTo>
                    <a:lnTo>
                      <a:pt x="334421" y="859856"/>
                    </a:lnTo>
                    <a:cubicBezTo>
                      <a:pt x="336413" y="863763"/>
                      <a:pt x="338431" y="867695"/>
                      <a:pt x="340473" y="871602"/>
                    </a:cubicBezTo>
                    <a:cubicBezTo>
                      <a:pt x="333589" y="874273"/>
                      <a:pt x="327763" y="879440"/>
                      <a:pt x="322064" y="884027"/>
                    </a:cubicBezTo>
                    <a:cubicBezTo>
                      <a:pt x="298585" y="906232"/>
                      <a:pt x="274854" y="928538"/>
                      <a:pt x="256217" y="955129"/>
                    </a:cubicBezTo>
                    <a:cubicBezTo>
                      <a:pt x="241640" y="975015"/>
                      <a:pt x="225424" y="993894"/>
                      <a:pt x="213723" y="1015721"/>
                    </a:cubicBezTo>
                    <a:cubicBezTo>
                      <a:pt x="203862" y="1033288"/>
                      <a:pt x="194758" y="1051259"/>
                      <a:pt x="184998" y="1068852"/>
                    </a:cubicBezTo>
                    <a:cubicBezTo>
                      <a:pt x="177508" y="1082588"/>
                      <a:pt x="178467" y="1083596"/>
                      <a:pt x="163638" y="1076312"/>
                    </a:cubicBezTo>
                    <a:cubicBezTo>
                      <a:pt x="145758" y="1067743"/>
                      <a:pt x="127877" y="1059198"/>
                      <a:pt x="109594" y="1051536"/>
                    </a:cubicBezTo>
                    <a:cubicBezTo>
                      <a:pt x="94639" y="1045966"/>
                      <a:pt x="78927" y="1042311"/>
                      <a:pt x="64325" y="1035783"/>
                    </a:cubicBezTo>
                    <a:cubicBezTo>
                      <a:pt x="52952" y="1030768"/>
                      <a:pt x="41023" y="1027063"/>
                      <a:pt x="28943" y="1024164"/>
                    </a:cubicBezTo>
                    <a:cubicBezTo>
                      <a:pt x="21428" y="1022828"/>
                      <a:pt x="14114" y="1019249"/>
                      <a:pt x="6448" y="1019350"/>
                    </a:cubicBezTo>
                    <a:cubicBezTo>
                      <a:pt x="3951" y="1019779"/>
                      <a:pt x="1606" y="1021593"/>
                      <a:pt x="673" y="1023988"/>
                    </a:cubicBezTo>
                    <a:cubicBezTo>
                      <a:pt x="-2984" y="1036792"/>
                      <a:pt x="9121" y="1047125"/>
                      <a:pt x="16435" y="1056098"/>
                    </a:cubicBezTo>
                    <a:cubicBezTo>
                      <a:pt x="24126" y="1065600"/>
                      <a:pt x="32802" y="1074195"/>
                      <a:pt x="41654" y="1082588"/>
                    </a:cubicBezTo>
                    <a:cubicBezTo>
                      <a:pt x="50077" y="1091359"/>
                      <a:pt x="57768" y="1100811"/>
                      <a:pt x="67150" y="1108599"/>
                    </a:cubicBezTo>
                    <a:cubicBezTo>
                      <a:pt x="79961" y="1120017"/>
                      <a:pt x="92192" y="1133148"/>
                      <a:pt x="106592" y="1142827"/>
                    </a:cubicBezTo>
                    <a:cubicBezTo>
                      <a:pt x="122430" y="1155076"/>
                      <a:pt x="140310" y="1164225"/>
                      <a:pt x="157081" y="1175088"/>
                    </a:cubicBezTo>
                    <a:cubicBezTo>
                      <a:pt x="164243" y="1180180"/>
                      <a:pt x="171632" y="1184918"/>
                      <a:pt x="179047" y="1189606"/>
                    </a:cubicBezTo>
                    <a:cubicBezTo>
                      <a:pt x="180560" y="1190564"/>
                      <a:pt x="182199" y="1191421"/>
                      <a:pt x="184040" y="1191446"/>
                    </a:cubicBezTo>
                    <a:cubicBezTo>
                      <a:pt x="198717" y="1190236"/>
                      <a:pt x="200634" y="1171787"/>
                      <a:pt x="206258" y="1161125"/>
                    </a:cubicBezTo>
                    <a:cubicBezTo>
                      <a:pt x="210470" y="1151497"/>
                      <a:pt x="214580" y="1142121"/>
                      <a:pt x="219548" y="1132795"/>
                    </a:cubicBezTo>
                    <a:cubicBezTo>
                      <a:pt x="231553" y="1108397"/>
                      <a:pt x="248449" y="1086974"/>
                      <a:pt x="263278" y="1064340"/>
                    </a:cubicBezTo>
                    <a:cubicBezTo>
                      <a:pt x="277401" y="1038984"/>
                      <a:pt x="295079" y="1015721"/>
                      <a:pt x="314069" y="993768"/>
                    </a:cubicBezTo>
                    <a:cubicBezTo>
                      <a:pt x="331521" y="972067"/>
                      <a:pt x="351318" y="952483"/>
                      <a:pt x="372779" y="934739"/>
                    </a:cubicBezTo>
                    <a:cubicBezTo>
                      <a:pt x="374746" y="932596"/>
                      <a:pt x="378327" y="930177"/>
                      <a:pt x="380647" y="927455"/>
                    </a:cubicBezTo>
                    <a:cubicBezTo>
                      <a:pt x="406699" y="948626"/>
                      <a:pt x="438601" y="961430"/>
                      <a:pt x="471461" y="967479"/>
                    </a:cubicBezTo>
                    <a:cubicBezTo>
                      <a:pt x="492544" y="971714"/>
                      <a:pt x="513955" y="975141"/>
                      <a:pt x="535492" y="975872"/>
                    </a:cubicBezTo>
                    <a:cubicBezTo>
                      <a:pt x="579045" y="975772"/>
                      <a:pt x="623733" y="977107"/>
                      <a:pt x="665496" y="962917"/>
                    </a:cubicBezTo>
                    <a:cubicBezTo>
                      <a:pt x="686327" y="956994"/>
                      <a:pt x="705443" y="946736"/>
                      <a:pt x="722214" y="933100"/>
                    </a:cubicBezTo>
                    <a:cubicBezTo>
                      <a:pt x="730157" y="926749"/>
                      <a:pt x="736563" y="918759"/>
                      <a:pt x="744154" y="912004"/>
                    </a:cubicBezTo>
                    <a:cubicBezTo>
                      <a:pt x="767835" y="926270"/>
                      <a:pt x="792701" y="939981"/>
                      <a:pt x="819887" y="946131"/>
                    </a:cubicBezTo>
                    <a:cubicBezTo>
                      <a:pt x="836506" y="949105"/>
                      <a:pt x="853554" y="947769"/>
                      <a:pt x="870350" y="947114"/>
                    </a:cubicBezTo>
                    <a:cubicBezTo>
                      <a:pt x="897612" y="946383"/>
                      <a:pt x="923865" y="937209"/>
                      <a:pt x="947823" y="924632"/>
                    </a:cubicBezTo>
                    <a:cubicBezTo>
                      <a:pt x="949084" y="923976"/>
                      <a:pt x="950319" y="923296"/>
                      <a:pt x="951580" y="922615"/>
                    </a:cubicBezTo>
                    <a:cubicBezTo>
                      <a:pt x="973143" y="952382"/>
                      <a:pt x="993166" y="983787"/>
                      <a:pt x="1006860" y="1018014"/>
                    </a:cubicBezTo>
                    <a:cubicBezTo>
                      <a:pt x="1019520" y="1049772"/>
                      <a:pt x="1029734" y="1082563"/>
                      <a:pt x="1044613" y="1113388"/>
                    </a:cubicBezTo>
                    <a:cubicBezTo>
                      <a:pt x="1046580" y="1117899"/>
                      <a:pt x="1048346" y="1122487"/>
                      <a:pt x="1050035" y="1127099"/>
                    </a:cubicBezTo>
                    <a:cubicBezTo>
                      <a:pt x="1050968" y="1130174"/>
                      <a:pt x="1052381" y="1133425"/>
                      <a:pt x="1055533" y="1134736"/>
                    </a:cubicBezTo>
                    <a:cubicBezTo>
                      <a:pt x="1069479" y="1139399"/>
                      <a:pt x="1086981" y="1115581"/>
                      <a:pt x="1097523" y="1107666"/>
                    </a:cubicBezTo>
                    <a:cubicBezTo>
                      <a:pt x="1107661" y="1099072"/>
                      <a:pt x="1118833" y="1090149"/>
                      <a:pt x="1128290" y="1080572"/>
                    </a:cubicBezTo>
                    <a:cubicBezTo>
                      <a:pt x="1148440" y="1062072"/>
                      <a:pt x="1168464" y="1043471"/>
                      <a:pt x="1187176" y="1023484"/>
                    </a:cubicBezTo>
                    <a:cubicBezTo>
                      <a:pt x="1200366" y="1009772"/>
                      <a:pt x="1211815" y="994498"/>
                      <a:pt x="1224626" y="980409"/>
                    </a:cubicBezTo>
                    <a:cubicBezTo>
                      <a:pt x="1236025" y="966748"/>
                      <a:pt x="1244020" y="950819"/>
                      <a:pt x="1256982" y="937864"/>
                    </a:cubicBezTo>
                    <a:cubicBezTo>
                      <a:pt x="1261547" y="934310"/>
                      <a:pt x="1263060" y="928135"/>
                      <a:pt x="1257058" y="925262"/>
                    </a:cubicBezTo>
                    <a:close/>
                    <a:moveTo>
                      <a:pt x="984516" y="277230"/>
                    </a:moveTo>
                    <a:cubicBezTo>
                      <a:pt x="992738" y="260948"/>
                      <a:pt x="1003355" y="246002"/>
                      <a:pt x="1011501" y="229670"/>
                    </a:cubicBezTo>
                    <a:cubicBezTo>
                      <a:pt x="1020756" y="208926"/>
                      <a:pt x="1029154" y="188234"/>
                      <a:pt x="1040956" y="168751"/>
                    </a:cubicBezTo>
                    <a:cubicBezTo>
                      <a:pt x="1042318" y="163710"/>
                      <a:pt x="1038258" y="159551"/>
                      <a:pt x="1035055" y="156199"/>
                    </a:cubicBezTo>
                    <a:cubicBezTo>
                      <a:pt x="1032079" y="153149"/>
                      <a:pt x="1029457" y="149772"/>
                      <a:pt x="1027389" y="146016"/>
                    </a:cubicBezTo>
                    <a:cubicBezTo>
                      <a:pt x="1017982" y="129381"/>
                      <a:pt x="1016368" y="109949"/>
                      <a:pt x="1015712" y="91146"/>
                    </a:cubicBezTo>
                    <a:cubicBezTo>
                      <a:pt x="1030768" y="91323"/>
                      <a:pt x="1036770" y="115897"/>
                      <a:pt x="1042344" y="127088"/>
                    </a:cubicBezTo>
                    <a:cubicBezTo>
                      <a:pt x="1047110" y="138102"/>
                      <a:pt x="1056340" y="133137"/>
                      <a:pt x="1060980" y="124970"/>
                    </a:cubicBezTo>
                    <a:cubicBezTo>
                      <a:pt x="1065268" y="118594"/>
                      <a:pt x="1069202" y="112015"/>
                      <a:pt x="1073338" y="105563"/>
                    </a:cubicBezTo>
                    <a:cubicBezTo>
                      <a:pt x="1082896" y="92558"/>
                      <a:pt x="1093790" y="77637"/>
                      <a:pt x="1109678" y="72066"/>
                    </a:cubicBezTo>
                    <a:cubicBezTo>
                      <a:pt x="1116134" y="83459"/>
                      <a:pt x="1089200" y="113553"/>
                      <a:pt x="1081937" y="123257"/>
                    </a:cubicBezTo>
                    <a:cubicBezTo>
                      <a:pt x="1078608" y="126533"/>
                      <a:pt x="1074599" y="131120"/>
                      <a:pt x="1079365" y="135153"/>
                    </a:cubicBezTo>
                    <a:cubicBezTo>
                      <a:pt x="1081837" y="137094"/>
                      <a:pt x="1085367" y="136438"/>
                      <a:pt x="1087334" y="134069"/>
                    </a:cubicBezTo>
                    <a:cubicBezTo>
                      <a:pt x="1096716" y="124240"/>
                      <a:pt x="1106324" y="114662"/>
                      <a:pt x="1116235" y="105387"/>
                    </a:cubicBezTo>
                    <a:cubicBezTo>
                      <a:pt x="1121884" y="100169"/>
                      <a:pt x="1129021" y="95582"/>
                      <a:pt x="1136965" y="95759"/>
                    </a:cubicBezTo>
                    <a:cubicBezTo>
                      <a:pt x="1136839" y="103118"/>
                      <a:pt x="1131392" y="109041"/>
                      <a:pt x="1127231" y="114687"/>
                    </a:cubicBezTo>
                    <a:cubicBezTo>
                      <a:pt x="1122086" y="121165"/>
                      <a:pt x="1116286" y="127062"/>
                      <a:pt x="1110233" y="132708"/>
                    </a:cubicBezTo>
                    <a:cubicBezTo>
                      <a:pt x="1106173" y="136615"/>
                      <a:pt x="1101633" y="140118"/>
                      <a:pt x="1097825" y="144302"/>
                    </a:cubicBezTo>
                    <a:cubicBezTo>
                      <a:pt x="1094723" y="147957"/>
                      <a:pt x="1098254" y="153956"/>
                      <a:pt x="1102945" y="153124"/>
                    </a:cubicBezTo>
                    <a:cubicBezTo>
                      <a:pt x="1107989" y="151410"/>
                      <a:pt x="1111872" y="145411"/>
                      <a:pt x="1116311" y="142236"/>
                    </a:cubicBezTo>
                    <a:cubicBezTo>
                      <a:pt x="1125768" y="133893"/>
                      <a:pt x="1136915" y="125197"/>
                      <a:pt x="1150281" y="125853"/>
                    </a:cubicBezTo>
                    <a:cubicBezTo>
                      <a:pt x="1147961" y="135002"/>
                      <a:pt x="1139210" y="141026"/>
                      <a:pt x="1132854" y="147503"/>
                    </a:cubicBezTo>
                    <a:cubicBezTo>
                      <a:pt x="1124709" y="154535"/>
                      <a:pt x="1116815" y="161845"/>
                      <a:pt x="1108443" y="168625"/>
                    </a:cubicBezTo>
                    <a:cubicBezTo>
                      <a:pt x="1100877" y="175732"/>
                      <a:pt x="1091722" y="180546"/>
                      <a:pt x="1083173" y="186242"/>
                    </a:cubicBezTo>
                    <a:cubicBezTo>
                      <a:pt x="1077852" y="190678"/>
                      <a:pt x="1074145" y="196652"/>
                      <a:pt x="1070942" y="202701"/>
                    </a:cubicBezTo>
                    <a:cubicBezTo>
                      <a:pt x="1058711" y="226267"/>
                      <a:pt x="1046883" y="249783"/>
                      <a:pt x="1034551" y="273500"/>
                    </a:cubicBezTo>
                    <a:cubicBezTo>
                      <a:pt x="1027389" y="287287"/>
                      <a:pt x="1020151" y="301049"/>
                      <a:pt x="1014628" y="315566"/>
                    </a:cubicBezTo>
                    <a:cubicBezTo>
                      <a:pt x="1010315" y="310349"/>
                      <a:pt x="1005423" y="305233"/>
                      <a:pt x="999824" y="300217"/>
                    </a:cubicBezTo>
                    <a:cubicBezTo>
                      <a:pt x="993646" y="294823"/>
                      <a:pt x="987215" y="289681"/>
                      <a:pt x="980582" y="284817"/>
                    </a:cubicBezTo>
                    <a:cubicBezTo>
                      <a:pt x="982247" y="281919"/>
                      <a:pt x="983760" y="278390"/>
                      <a:pt x="984516" y="277230"/>
                    </a:cubicBezTo>
                    <a:close/>
                    <a:moveTo>
                      <a:pt x="241539" y="314281"/>
                    </a:moveTo>
                    <a:cubicBezTo>
                      <a:pt x="228299" y="297369"/>
                      <a:pt x="217052" y="280079"/>
                      <a:pt x="204795" y="262183"/>
                    </a:cubicBezTo>
                    <a:cubicBezTo>
                      <a:pt x="194153" y="246431"/>
                      <a:pt x="180837" y="232745"/>
                      <a:pt x="169867" y="217269"/>
                    </a:cubicBezTo>
                    <a:cubicBezTo>
                      <a:pt x="159149" y="201163"/>
                      <a:pt x="148834" y="184806"/>
                      <a:pt x="137385" y="169179"/>
                    </a:cubicBezTo>
                    <a:cubicBezTo>
                      <a:pt x="117966" y="140572"/>
                      <a:pt x="107173" y="106823"/>
                      <a:pt x="84929" y="80056"/>
                    </a:cubicBezTo>
                    <a:cubicBezTo>
                      <a:pt x="80491" y="73100"/>
                      <a:pt x="74312" y="64455"/>
                      <a:pt x="76103" y="55557"/>
                    </a:cubicBezTo>
                    <a:cubicBezTo>
                      <a:pt x="76658" y="46358"/>
                      <a:pt x="89015" y="57372"/>
                      <a:pt x="91839" y="60498"/>
                    </a:cubicBezTo>
                    <a:cubicBezTo>
                      <a:pt x="96656" y="66421"/>
                      <a:pt x="100616" y="72923"/>
                      <a:pt x="104978" y="79199"/>
                    </a:cubicBezTo>
                    <a:cubicBezTo>
                      <a:pt x="107425" y="82022"/>
                      <a:pt x="108181" y="86408"/>
                      <a:pt x="111359" y="88424"/>
                    </a:cubicBezTo>
                    <a:cubicBezTo>
                      <a:pt x="114284" y="89760"/>
                      <a:pt x="117815" y="87013"/>
                      <a:pt x="117285" y="83837"/>
                    </a:cubicBezTo>
                    <a:cubicBezTo>
                      <a:pt x="116806" y="81039"/>
                      <a:pt x="115142" y="78569"/>
                      <a:pt x="113654" y="76175"/>
                    </a:cubicBezTo>
                    <a:cubicBezTo>
                      <a:pt x="106946" y="58027"/>
                      <a:pt x="91789" y="38292"/>
                      <a:pt x="100010" y="18406"/>
                    </a:cubicBezTo>
                    <a:cubicBezTo>
                      <a:pt x="106920" y="23346"/>
                      <a:pt x="110527" y="31210"/>
                      <a:pt x="115016" y="38166"/>
                    </a:cubicBezTo>
                    <a:cubicBezTo>
                      <a:pt x="121068" y="48223"/>
                      <a:pt x="127449" y="58053"/>
                      <a:pt x="134006" y="67807"/>
                    </a:cubicBezTo>
                    <a:cubicBezTo>
                      <a:pt x="136906" y="71335"/>
                      <a:pt x="138015" y="79728"/>
                      <a:pt x="144144" y="77536"/>
                    </a:cubicBezTo>
                    <a:cubicBezTo>
                      <a:pt x="146010" y="76754"/>
                      <a:pt x="147296" y="74662"/>
                      <a:pt x="146943" y="72621"/>
                    </a:cubicBezTo>
                    <a:cubicBezTo>
                      <a:pt x="145556" y="66219"/>
                      <a:pt x="141016" y="61027"/>
                      <a:pt x="137940" y="55406"/>
                    </a:cubicBezTo>
                    <a:cubicBezTo>
                      <a:pt x="131181" y="41771"/>
                      <a:pt x="118849" y="25564"/>
                      <a:pt x="127449" y="10240"/>
                    </a:cubicBezTo>
                    <a:cubicBezTo>
                      <a:pt x="139100" y="19616"/>
                      <a:pt x="146943" y="33579"/>
                      <a:pt x="155719" y="45652"/>
                    </a:cubicBezTo>
                    <a:cubicBezTo>
                      <a:pt x="161091" y="53793"/>
                      <a:pt x="164193" y="63698"/>
                      <a:pt x="171178" y="70655"/>
                    </a:cubicBezTo>
                    <a:cubicBezTo>
                      <a:pt x="184444" y="79451"/>
                      <a:pt x="184595" y="53465"/>
                      <a:pt x="188100" y="46131"/>
                    </a:cubicBezTo>
                    <a:cubicBezTo>
                      <a:pt x="196372" y="24833"/>
                      <a:pt x="206031" y="27001"/>
                      <a:pt x="203585" y="49962"/>
                    </a:cubicBezTo>
                    <a:cubicBezTo>
                      <a:pt x="202425" y="66597"/>
                      <a:pt x="196952" y="82451"/>
                      <a:pt x="193749" y="98733"/>
                    </a:cubicBezTo>
                    <a:cubicBezTo>
                      <a:pt x="189260" y="116905"/>
                      <a:pt x="192287" y="121139"/>
                      <a:pt x="203736" y="134775"/>
                    </a:cubicBezTo>
                    <a:cubicBezTo>
                      <a:pt x="212739" y="146621"/>
                      <a:pt x="220330" y="159677"/>
                      <a:pt x="229989" y="171397"/>
                    </a:cubicBezTo>
                    <a:cubicBezTo>
                      <a:pt x="238311" y="183344"/>
                      <a:pt x="247920" y="194308"/>
                      <a:pt x="256393" y="206154"/>
                    </a:cubicBezTo>
                    <a:cubicBezTo>
                      <a:pt x="264842" y="219008"/>
                      <a:pt x="273114" y="233728"/>
                      <a:pt x="283327" y="245775"/>
                    </a:cubicBezTo>
                    <a:cubicBezTo>
                      <a:pt x="272811" y="261629"/>
                      <a:pt x="265270" y="279448"/>
                      <a:pt x="261614" y="298301"/>
                    </a:cubicBezTo>
                    <a:cubicBezTo>
                      <a:pt x="258915" y="310299"/>
                      <a:pt x="258461" y="322472"/>
                      <a:pt x="258613" y="334697"/>
                    </a:cubicBezTo>
                    <a:cubicBezTo>
                      <a:pt x="252964" y="327891"/>
                      <a:pt x="247188" y="321137"/>
                      <a:pt x="241539" y="314281"/>
                    </a:cubicBezTo>
                    <a:close/>
                    <a:moveTo>
                      <a:pt x="337422" y="951575"/>
                    </a:moveTo>
                    <a:cubicBezTo>
                      <a:pt x="320273" y="967857"/>
                      <a:pt x="305696" y="986609"/>
                      <a:pt x="290515" y="1004681"/>
                    </a:cubicBezTo>
                    <a:cubicBezTo>
                      <a:pt x="280578" y="1017435"/>
                      <a:pt x="270970" y="1030465"/>
                      <a:pt x="262244" y="1044076"/>
                    </a:cubicBezTo>
                    <a:cubicBezTo>
                      <a:pt x="255485" y="1055770"/>
                      <a:pt x="248979" y="1066835"/>
                      <a:pt x="240657" y="1077724"/>
                    </a:cubicBezTo>
                    <a:cubicBezTo>
                      <a:pt x="227518" y="1095997"/>
                      <a:pt x="215715" y="1115102"/>
                      <a:pt x="205804" y="1135341"/>
                    </a:cubicBezTo>
                    <a:cubicBezTo>
                      <a:pt x="201365" y="1144465"/>
                      <a:pt x="196599" y="1155252"/>
                      <a:pt x="192589" y="1165082"/>
                    </a:cubicBezTo>
                    <a:cubicBezTo>
                      <a:pt x="190370" y="1170224"/>
                      <a:pt x="188857" y="1176021"/>
                      <a:pt x="184847" y="1180079"/>
                    </a:cubicBezTo>
                    <a:cubicBezTo>
                      <a:pt x="155845" y="1159940"/>
                      <a:pt x="123590" y="1144011"/>
                      <a:pt x="96631" y="1120924"/>
                    </a:cubicBezTo>
                    <a:cubicBezTo>
                      <a:pt x="87350" y="1112102"/>
                      <a:pt x="78095" y="1103356"/>
                      <a:pt x="68461" y="1094913"/>
                    </a:cubicBezTo>
                    <a:cubicBezTo>
                      <a:pt x="60719" y="1087730"/>
                      <a:pt x="54313" y="1079311"/>
                      <a:pt x="46596" y="1072103"/>
                    </a:cubicBezTo>
                    <a:cubicBezTo>
                      <a:pt x="36332" y="1062929"/>
                      <a:pt x="28136" y="1053200"/>
                      <a:pt x="18906" y="1042639"/>
                    </a:cubicBezTo>
                    <a:cubicBezTo>
                      <a:pt x="16334" y="1039589"/>
                      <a:pt x="12879" y="1035632"/>
                      <a:pt x="11290" y="1031322"/>
                    </a:cubicBezTo>
                    <a:cubicBezTo>
                      <a:pt x="30608" y="1035909"/>
                      <a:pt x="49623" y="1041001"/>
                      <a:pt x="67730" y="1049394"/>
                    </a:cubicBezTo>
                    <a:cubicBezTo>
                      <a:pt x="84072" y="1055443"/>
                      <a:pt x="101196" y="1059375"/>
                      <a:pt x="116957" y="1066911"/>
                    </a:cubicBezTo>
                    <a:cubicBezTo>
                      <a:pt x="129189" y="1072582"/>
                      <a:pt x="141546" y="1078026"/>
                      <a:pt x="153702" y="1083899"/>
                    </a:cubicBezTo>
                    <a:cubicBezTo>
                      <a:pt x="166563" y="1090779"/>
                      <a:pt x="183384" y="1098971"/>
                      <a:pt x="190874" y="1080824"/>
                    </a:cubicBezTo>
                    <a:cubicBezTo>
                      <a:pt x="203786" y="1058014"/>
                      <a:pt x="215009" y="1034296"/>
                      <a:pt x="228148" y="1011612"/>
                    </a:cubicBezTo>
                    <a:cubicBezTo>
                      <a:pt x="241539" y="989533"/>
                      <a:pt x="258487" y="969344"/>
                      <a:pt x="273315" y="948122"/>
                    </a:cubicBezTo>
                    <a:cubicBezTo>
                      <a:pt x="282041" y="936100"/>
                      <a:pt x="292230" y="925337"/>
                      <a:pt x="302670" y="914802"/>
                    </a:cubicBezTo>
                    <a:cubicBezTo>
                      <a:pt x="315708" y="901393"/>
                      <a:pt x="327687" y="886926"/>
                      <a:pt x="342441" y="875307"/>
                    </a:cubicBezTo>
                    <a:cubicBezTo>
                      <a:pt x="350889" y="891110"/>
                      <a:pt x="360296" y="906535"/>
                      <a:pt x="372451" y="919641"/>
                    </a:cubicBezTo>
                    <a:cubicBezTo>
                      <a:pt x="361204" y="930706"/>
                      <a:pt x="348670" y="940460"/>
                      <a:pt x="337422" y="951575"/>
                    </a:cubicBezTo>
                    <a:close/>
                    <a:moveTo>
                      <a:pt x="882405" y="935016"/>
                    </a:moveTo>
                    <a:cubicBezTo>
                      <a:pt x="863541" y="936528"/>
                      <a:pt x="844400" y="937889"/>
                      <a:pt x="825536" y="935797"/>
                    </a:cubicBezTo>
                    <a:cubicBezTo>
                      <a:pt x="804705" y="932092"/>
                      <a:pt x="785412" y="922212"/>
                      <a:pt x="766826" y="912458"/>
                    </a:cubicBezTo>
                    <a:cubicBezTo>
                      <a:pt x="759512" y="908602"/>
                      <a:pt x="752905" y="902956"/>
                      <a:pt x="745037" y="900360"/>
                    </a:cubicBezTo>
                    <a:cubicBezTo>
                      <a:pt x="738631" y="899780"/>
                      <a:pt x="734470" y="906283"/>
                      <a:pt x="730233" y="910013"/>
                    </a:cubicBezTo>
                    <a:cubicBezTo>
                      <a:pt x="704812" y="938948"/>
                      <a:pt x="670288" y="952331"/>
                      <a:pt x="633342" y="959817"/>
                    </a:cubicBezTo>
                    <a:cubicBezTo>
                      <a:pt x="601188" y="965337"/>
                      <a:pt x="567419" y="964631"/>
                      <a:pt x="534836" y="964682"/>
                    </a:cubicBezTo>
                    <a:cubicBezTo>
                      <a:pt x="515443" y="964051"/>
                      <a:pt x="495369" y="960624"/>
                      <a:pt x="476026" y="957019"/>
                    </a:cubicBezTo>
                    <a:cubicBezTo>
                      <a:pt x="443518" y="951197"/>
                      <a:pt x="411768" y="938771"/>
                      <a:pt x="386170" y="917549"/>
                    </a:cubicBezTo>
                    <a:cubicBezTo>
                      <a:pt x="366626" y="899125"/>
                      <a:pt x="354520" y="874324"/>
                      <a:pt x="342415" y="850758"/>
                    </a:cubicBezTo>
                    <a:cubicBezTo>
                      <a:pt x="336867" y="844482"/>
                      <a:pt x="329226" y="850833"/>
                      <a:pt x="322618" y="851942"/>
                    </a:cubicBezTo>
                    <a:cubicBezTo>
                      <a:pt x="303931" y="856429"/>
                      <a:pt x="284538" y="856479"/>
                      <a:pt x="265422" y="856378"/>
                    </a:cubicBezTo>
                    <a:cubicBezTo>
                      <a:pt x="233747" y="856101"/>
                      <a:pt x="201819" y="846044"/>
                      <a:pt x="176676" y="826536"/>
                    </a:cubicBezTo>
                    <a:cubicBezTo>
                      <a:pt x="155265" y="808817"/>
                      <a:pt x="141496" y="789536"/>
                      <a:pt x="139629" y="761105"/>
                    </a:cubicBezTo>
                    <a:cubicBezTo>
                      <a:pt x="135544" y="725088"/>
                      <a:pt x="158821" y="692852"/>
                      <a:pt x="186814" y="672587"/>
                    </a:cubicBezTo>
                    <a:cubicBezTo>
                      <a:pt x="193951" y="668378"/>
                      <a:pt x="189714" y="661397"/>
                      <a:pt x="184670" y="657540"/>
                    </a:cubicBezTo>
                    <a:cubicBezTo>
                      <a:pt x="175945" y="648845"/>
                      <a:pt x="165731" y="641939"/>
                      <a:pt x="156324" y="634075"/>
                    </a:cubicBezTo>
                    <a:cubicBezTo>
                      <a:pt x="141748" y="619633"/>
                      <a:pt x="128508" y="603275"/>
                      <a:pt x="118319" y="585405"/>
                    </a:cubicBezTo>
                    <a:cubicBezTo>
                      <a:pt x="107601" y="562847"/>
                      <a:pt x="101498" y="537592"/>
                      <a:pt x="101725" y="512590"/>
                    </a:cubicBezTo>
                    <a:cubicBezTo>
                      <a:pt x="103264" y="484487"/>
                      <a:pt x="113906" y="456409"/>
                      <a:pt x="133299" y="435766"/>
                    </a:cubicBezTo>
                    <a:cubicBezTo>
                      <a:pt x="161267" y="403757"/>
                      <a:pt x="208225" y="384576"/>
                      <a:pt x="250492" y="383896"/>
                    </a:cubicBezTo>
                    <a:cubicBezTo>
                      <a:pt x="261059" y="383417"/>
                      <a:pt x="271399" y="387928"/>
                      <a:pt x="270667" y="372352"/>
                    </a:cubicBezTo>
                    <a:cubicBezTo>
                      <a:pt x="270793" y="342611"/>
                      <a:pt x="266733" y="312189"/>
                      <a:pt x="277174" y="283607"/>
                    </a:cubicBezTo>
                    <a:cubicBezTo>
                      <a:pt x="281764" y="271106"/>
                      <a:pt x="287589" y="258957"/>
                      <a:pt x="295004" y="247893"/>
                    </a:cubicBezTo>
                    <a:cubicBezTo>
                      <a:pt x="302519" y="237811"/>
                      <a:pt x="311749" y="229065"/>
                      <a:pt x="320954" y="220546"/>
                    </a:cubicBezTo>
                    <a:cubicBezTo>
                      <a:pt x="341154" y="204012"/>
                      <a:pt x="366247" y="195064"/>
                      <a:pt x="391492" y="189443"/>
                    </a:cubicBezTo>
                    <a:cubicBezTo>
                      <a:pt x="402361" y="187301"/>
                      <a:pt x="412373" y="187251"/>
                      <a:pt x="423721" y="186142"/>
                    </a:cubicBezTo>
                    <a:cubicBezTo>
                      <a:pt x="447175" y="183268"/>
                      <a:pt x="471108" y="183747"/>
                      <a:pt x="493956" y="190275"/>
                    </a:cubicBezTo>
                    <a:cubicBezTo>
                      <a:pt x="524850" y="195089"/>
                      <a:pt x="548076" y="221025"/>
                      <a:pt x="556853" y="250161"/>
                    </a:cubicBezTo>
                    <a:cubicBezTo>
                      <a:pt x="555642" y="253841"/>
                      <a:pt x="558189" y="256286"/>
                      <a:pt x="560333" y="254068"/>
                    </a:cubicBezTo>
                    <a:cubicBezTo>
                      <a:pt x="560509" y="254118"/>
                      <a:pt x="560635" y="254194"/>
                      <a:pt x="560812" y="254244"/>
                    </a:cubicBezTo>
                    <a:cubicBezTo>
                      <a:pt x="564191" y="254597"/>
                      <a:pt x="566486" y="251295"/>
                      <a:pt x="568554" y="249102"/>
                    </a:cubicBezTo>
                    <a:cubicBezTo>
                      <a:pt x="577532" y="239424"/>
                      <a:pt x="583156" y="227401"/>
                      <a:pt x="590898" y="216841"/>
                    </a:cubicBezTo>
                    <a:cubicBezTo>
                      <a:pt x="599220" y="206708"/>
                      <a:pt x="608678" y="197383"/>
                      <a:pt x="617025" y="187200"/>
                    </a:cubicBezTo>
                    <a:cubicBezTo>
                      <a:pt x="623052" y="182638"/>
                      <a:pt x="629534" y="178681"/>
                      <a:pt x="636721" y="175631"/>
                    </a:cubicBezTo>
                    <a:cubicBezTo>
                      <a:pt x="653895" y="167692"/>
                      <a:pt x="672860" y="167944"/>
                      <a:pt x="691497" y="169204"/>
                    </a:cubicBezTo>
                    <a:cubicBezTo>
                      <a:pt x="718935" y="170086"/>
                      <a:pt x="743826" y="183520"/>
                      <a:pt x="762967" y="202701"/>
                    </a:cubicBezTo>
                    <a:cubicBezTo>
                      <a:pt x="776838" y="215177"/>
                      <a:pt x="783773" y="232896"/>
                      <a:pt x="791767" y="249329"/>
                    </a:cubicBezTo>
                    <a:cubicBezTo>
                      <a:pt x="793735" y="255051"/>
                      <a:pt x="800518" y="255605"/>
                      <a:pt x="805562" y="254143"/>
                    </a:cubicBezTo>
                    <a:cubicBezTo>
                      <a:pt x="850805" y="240130"/>
                      <a:pt x="918241" y="256815"/>
                      <a:pt x="957103" y="282775"/>
                    </a:cubicBezTo>
                    <a:cubicBezTo>
                      <a:pt x="976219" y="294344"/>
                      <a:pt x="996394" y="309240"/>
                      <a:pt x="1009987" y="327866"/>
                    </a:cubicBezTo>
                    <a:cubicBezTo>
                      <a:pt x="1009206" y="331092"/>
                      <a:pt x="1009609" y="334016"/>
                      <a:pt x="1013594" y="335453"/>
                    </a:cubicBezTo>
                    <a:cubicBezTo>
                      <a:pt x="1014149" y="335604"/>
                      <a:pt x="1014653" y="335680"/>
                      <a:pt x="1015132" y="335680"/>
                    </a:cubicBezTo>
                    <a:cubicBezTo>
                      <a:pt x="1022193" y="347576"/>
                      <a:pt x="1026430" y="360859"/>
                      <a:pt x="1026153" y="375629"/>
                    </a:cubicBezTo>
                    <a:cubicBezTo>
                      <a:pt x="1025800" y="390676"/>
                      <a:pt x="1021361" y="405370"/>
                      <a:pt x="1015586" y="419157"/>
                    </a:cubicBezTo>
                    <a:cubicBezTo>
                      <a:pt x="1013241" y="425080"/>
                      <a:pt x="1007541" y="432818"/>
                      <a:pt x="1015057" y="437430"/>
                    </a:cubicBezTo>
                    <a:cubicBezTo>
                      <a:pt x="1037249" y="448243"/>
                      <a:pt x="1059013" y="461727"/>
                      <a:pt x="1072934" y="482773"/>
                    </a:cubicBezTo>
                    <a:cubicBezTo>
                      <a:pt x="1089680" y="504675"/>
                      <a:pt x="1105593" y="526679"/>
                      <a:pt x="1116361" y="552261"/>
                    </a:cubicBezTo>
                    <a:cubicBezTo>
                      <a:pt x="1130358" y="581826"/>
                      <a:pt x="1133510" y="615651"/>
                      <a:pt x="1130484" y="648063"/>
                    </a:cubicBezTo>
                    <a:cubicBezTo>
                      <a:pt x="1128819" y="660288"/>
                      <a:pt x="1123851" y="672184"/>
                      <a:pt x="1116916" y="682442"/>
                    </a:cubicBezTo>
                    <a:cubicBezTo>
                      <a:pt x="1103373" y="704143"/>
                      <a:pt x="1083476" y="720980"/>
                      <a:pt x="1060703" y="732423"/>
                    </a:cubicBezTo>
                    <a:cubicBezTo>
                      <a:pt x="1055205" y="735220"/>
                      <a:pt x="1049758" y="738094"/>
                      <a:pt x="1044210" y="740866"/>
                    </a:cubicBezTo>
                    <a:cubicBezTo>
                      <a:pt x="1042419" y="741799"/>
                      <a:pt x="1040528" y="742883"/>
                      <a:pt x="1039569" y="744773"/>
                    </a:cubicBezTo>
                    <a:cubicBezTo>
                      <a:pt x="1037401" y="749436"/>
                      <a:pt x="1038132" y="754955"/>
                      <a:pt x="1037905" y="759946"/>
                    </a:cubicBezTo>
                    <a:cubicBezTo>
                      <a:pt x="1040124" y="829661"/>
                      <a:pt x="1007138" y="879566"/>
                      <a:pt x="948831" y="911651"/>
                    </a:cubicBezTo>
                    <a:cubicBezTo>
                      <a:pt x="947117" y="910845"/>
                      <a:pt x="944998" y="911677"/>
                      <a:pt x="945351" y="913491"/>
                    </a:cubicBezTo>
                    <a:cubicBezTo>
                      <a:pt x="942552" y="914978"/>
                      <a:pt x="939702" y="916440"/>
                      <a:pt x="936777" y="917852"/>
                    </a:cubicBezTo>
                    <a:cubicBezTo>
                      <a:pt x="919653" y="926018"/>
                      <a:pt x="901369" y="932949"/>
                      <a:pt x="882405" y="935016"/>
                    </a:cubicBezTo>
                    <a:close/>
                    <a:moveTo>
                      <a:pt x="1222785" y="964682"/>
                    </a:moveTo>
                    <a:cubicBezTo>
                      <a:pt x="1196810" y="997296"/>
                      <a:pt x="1168565" y="1028877"/>
                      <a:pt x="1137520" y="1056930"/>
                    </a:cubicBezTo>
                    <a:cubicBezTo>
                      <a:pt x="1120875" y="1072456"/>
                      <a:pt x="1104281" y="1087931"/>
                      <a:pt x="1086779" y="1102449"/>
                    </a:cubicBezTo>
                    <a:cubicBezTo>
                      <a:pt x="1078230" y="1109758"/>
                      <a:pt x="1070891" y="1118908"/>
                      <a:pt x="1060753" y="1124049"/>
                    </a:cubicBezTo>
                    <a:cubicBezTo>
                      <a:pt x="1054247" y="1105751"/>
                      <a:pt x="1044311" y="1088914"/>
                      <a:pt x="1038107" y="1070465"/>
                    </a:cubicBezTo>
                    <a:cubicBezTo>
                      <a:pt x="1027943" y="1044958"/>
                      <a:pt x="1019167" y="1018821"/>
                      <a:pt x="1007113" y="994120"/>
                    </a:cubicBezTo>
                    <a:cubicBezTo>
                      <a:pt x="996798" y="973100"/>
                      <a:pt x="983709" y="953642"/>
                      <a:pt x="969940" y="934739"/>
                    </a:cubicBezTo>
                    <a:cubicBezTo>
                      <a:pt x="965980" y="929622"/>
                      <a:pt x="962424" y="923926"/>
                      <a:pt x="958036" y="919112"/>
                    </a:cubicBezTo>
                    <a:cubicBezTo>
                      <a:pt x="967166" y="913844"/>
                      <a:pt x="975564" y="908299"/>
                      <a:pt x="983255" y="902401"/>
                    </a:cubicBezTo>
                    <a:cubicBezTo>
                      <a:pt x="984340" y="904090"/>
                      <a:pt x="986357" y="904997"/>
                      <a:pt x="987997" y="906132"/>
                    </a:cubicBezTo>
                    <a:cubicBezTo>
                      <a:pt x="1005272" y="916919"/>
                      <a:pt x="1017705" y="933478"/>
                      <a:pt x="1029028" y="950088"/>
                    </a:cubicBezTo>
                    <a:cubicBezTo>
                      <a:pt x="1038964" y="965312"/>
                      <a:pt x="1049808" y="979703"/>
                      <a:pt x="1058231" y="996112"/>
                    </a:cubicBezTo>
                    <a:cubicBezTo>
                      <a:pt x="1064662" y="1005462"/>
                      <a:pt x="1067235" y="1036212"/>
                      <a:pt x="1080903" y="1034901"/>
                    </a:cubicBezTo>
                    <a:cubicBezTo>
                      <a:pt x="1085745" y="1033641"/>
                      <a:pt x="1089251" y="1029507"/>
                      <a:pt x="1093311" y="1026760"/>
                    </a:cubicBezTo>
                    <a:cubicBezTo>
                      <a:pt x="1106602" y="1016552"/>
                      <a:pt x="1119236" y="1005538"/>
                      <a:pt x="1132325" y="995103"/>
                    </a:cubicBezTo>
                    <a:cubicBezTo>
                      <a:pt x="1166219" y="971638"/>
                      <a:pt x="1202434" y="950365"/>
                      <a:pt x="1242002" y="938015"/>
                    </a:cubicBezTo>
                    <a:cubicBezTo>
                      <a:pt x="1234840" y="946660"/>
                      <a:pt x="1229090" y="955331"/>
                      <a:pt x="1222785" y="96468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UTM Avo" panose="02040603050506020204" pitchFamily="18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1857;p37">
                <a:extLst>
                  <a:ext uri="{FF2B5EF4-FFF2-40B4-BE49-F238E27FC236}">
                    <a16:creationId xmlns:a16="http://schemas.microsoft.com/office/drawing/2014/main" id="{75666DFA-7775-2522-4695-BF69957E9095}"/>
                  </a:ext>
                </a:extLst>
              </p:cNvPr>
              <p:cNvSpPr/>
              <p:nvPr/>
            </p:nvSpPr>
            <p:spPr>
              <a:xfrm>
                <a:off x="14816216" y="8194819"/>
                <a:ext cx="159773" cy="183227"/>
              </a:xfrm>
              <a:custGeom>
                <a:avLst/>
                <a:gdLst/>
                <a:ahLst/>
                <a:cxnLst/>
                <a:rect l="l" t="t" r="r" b="b"/>
                <a:pathLst>
                  <a:path w="159773" h="183227" extrusionOk="0">
                    <a:moveTo>
                      <a:pt x="141573" y="150694"/>
                    </a:moveTo>
                    <a:cubicBezTo>
                      <a:pt x="157688" y="127506"/>
                      <a:pt x="161622" y="97463"/>
                      <a:pt x="159050" y="69839"/>
                    </a:cubicBezTo>
                    <a:cubicBezTo>
                      <a:pt x="151913" y="22908"/>
                      <a:pt x="95120" y="7231"/>
                      <a:pt x="54366" y="15447"/>
                    </a:cubicBezTo>
                    <a:cubicBezTo>
                      <a:pt x="53862" y="15649"/>
                      <a:pt x="53332" y="15851"/>
                      <a:pt x="52828" y="16077"/>
                    </a:cubicBezTo>
                    <a:cubicBezTo>
                      <a:pt x="52222" y="16329"/>
                      <a:pt x="51617" y="16607"/>
                      <a:pt x="51037" y="16909"/>
                    </a:cubicBezTo>
                    <a:cubicBezTo>
                      <a:pt x="50810" y="17010"/>
                      <a:pt x="50558" y="17136"/>
                      <a:pt x="50331" y="17237"/>
                    </a:cubicBezTo>
                    <a:cubicBezTo>
                      <a:pt x="49045" y="17892"/>
                      <a:pt x="47784" y="18573"/>
                      <a:pt x="46548" y="19329"/>
                    </a:cubicBezTo>
                    <a:cubicBezTo>
                      <a:pt x="46296" y="19480"/>
                      <a:pt x="46044" y="19631"/>
                      <a:pt x="45792" y="19782"/>
                    </a:cubicBezTo>
                    <a:cubicBezTo>
                      <a:pt x="45792" y="19707"/>
                      <a:pt x="45766" y="19631"/>
                      <a:pt x="45741" y="19556"/>
                    </a:cubicBezTo>
                    <a:cubicBezTo>
                      <a:pt x="45615" y="18951"/>
                      <a:pt x="45489" y="18321"/>
                      <a:pt x="45338" y="17716"/>
                    </a:cubicBezTo>
                    <a:cubicBezTo>
                      <a:pt x="44959" y="16077"/>
                      <a:pt x="44581" y="14439"/>
                      <a:pt x="44178" y="12801"/>
                    </a:cubicBezTo>
                    <a:cubicBezTo>
                      <a:pt x="43951" y="11894"/>
                      <a:pt x="43749" y="11011"/>
                      <a:pt x="43522" y="10104"/>
                    </a:cubicBezTo>
                    <a:cubicBezTo>
                      <a:pt x="42992" y="7861"/>
                      <a:pt x="42463" y="5592"/>
                      <a:pt x="42034" y="3274"/>
                    </a:cubicBezTo>
                    <a:cubicBezTo>
                      <a:pt x="40420" y="-2070"/>
                      <a:pt x="32451" y="-457"/>
                      <a:pt x="33106" y="5114"/>
                    </a:cubicBezTo>
                    <a:cubicBezTo>
                      <a:pt x="33359" y="6449"/>
                      <a:pt x="33661" y="7760"/>
                      <a:pt x="34065" y="9071"/>
                    </a:cubicBezTo>
                    <a:cubicBezTo>
                      <a:pt x="34166" y="9474"/>
                      <a:pt x="34317" y="9877"/>
                      <a:pt x="34443" y="10306"/>
                    </a:cubicBezTo>
                    <a:cubicBezTo>
                      <a:pt x="34569" y="10709"/>
                      <a:pt x="34720" y="11137"/>
                      <a:pt x="34847" y="11566"/>
                    </a:cubicBezTo>
                    <a:cubicBezTo>
                      <a:pt x="34998" y="12020"/>
                      <a:pt x="35149" y="12448"/>
                      <a:pt x="35326" y="12902"/>
                    </a:cubicBezTo>
                    <a:cubicBezTo>
                      <a:pt x="35477" y="13305"/>
                      <a:pt x="35603" y="13708"/>
                      <a:pt x="35754" y="14111"/>
                    </a:cubicBezTo>
                    <a:cubicBezTo>
                      <a:pt x="36688" y="16607"/>
                      <a:pt x="37671" y="19127"/>
                      <a:pt x="38453" y="21673"/>
                    </a:cubicBezTo>
                    <a:cubicBezTo>
                      <a:pt x="38528" y="21950"/>
                      <a:pt x="38629" y="22227"/>
                      <a:pt x="38705" y="22505"/>
                    </a:cubicBezTo>
                    <a:cubicBezTo>
                      <a:pt x="38781" y="22782"/>
                      <a:pt x="38882" y="23059"/>
                      <a:pt x="38932" y="23336"/>
                    </a:cubicBezTo>
                    <a:cubicBezTo>
                      <a:pt x="39058" y="23740"/>
                      <a:pt x="39159" y="24168"/>
                      <a:pt x="39260" y="24571"/>
                    </a:cubicBezTo>
                    <a:cubicBezTo>
                      <a:pt x="39235" y="24571"/>
                      <a:pt x="39235" y="24597"/>
                      <a:pt x="39209" y="24622"/>
                    </a:cubicBezTo>
                    <a:cubicBezTo>
                      <a:pt x="38806" y="24949"/>
                      <a:pt x="38377" y="25302"/>
                      <a:pt x="37974" y="25680"/>
                    </a:cubicBezTo>
                    <a:cubicBezTo>
                      <a:pt x="37545" y="26058"/>
                      <a:pt x="37116" y="26436"/>
                      <a:pt x="36688" y="26815"/>
                    </a:cubicBezTo>
                    <a:cubicBezTo>
                      <a:pt x="36259" y="27193"/>
                      <a:pt x="35855" y="27571"/>
                      <a:pt x="35427" y="27974"/>
                    </a:cubicBezTo>
                    <a:cubicBezTo>
                      <a:pt x="35023" y="28352"/>
                      <a:pt x="34594" y="28755"/>
                      <a:pt x="34191" y="29159"/>
                    </a:cubicBezTo>
                    <a:cubicBezTo>
                      <a:pt x="33787" y="29562"/>
                      <a:pt x="33359" y="29965"/>
                      <a:pt x="32980" y="30368"/>
                    </a:cubicBezTo>
                    <a:cubicBezTo>
                      <a:pt x="32577" y="30772"/>
                      <a:pt x="32173" y="31200"/>
                      <a:pt x="31770" y="31603"/>
                    </a:cubicBezTo>
                    <a:cubicBezTo>
                      <a:pt x="30988" y="32435"/>
                      <a:pt x="30206" y="33292"/>
                      <a:pt x="29450" y="34149"/>
                    </a:cubicBezTo>
                    <a:cubicBezTo>
                      <a:pt x="29374" y="34099"/>
                      <a:pt x="29273" y="34073"/>
                      <a:pt x="29172" y="33998"/>
                    </a:cubicBezTo>
                    <a:cubicBezTo>
                      <a:pt x="28693" y="33746"/>
                      <a:pt x="28214" y="33469"/>
                      <a:pt x="27735" y="33191"/>
                    </a:cubicBezTo>
                    <a:cubicBezTo>
                      <a:pt x="27710" y="33191"/>
                      <a:pt x="27684" y="33191"/>
                      <a:pt x="27659" y="33166"/>
                    </a:cubicBezTo>
                    <a:cubicBezTo>
                      <a:pt x="27155" y="32889"/>
                      <a:pt x="26625" y="32586"/>
                      <a:pt x="26121" y="32259"/>
                    </a:cubicBezTo>
                    <a:cubicBezTo>
                      <a:pt x="25667" y="31981"/>
                      <a:pt x="25213" y="31704"/>
                      <a:pt x="24759" y="31427"/>
                    </a:cubicBezTo>
                    <a:cubicBezTo>
                      <a:pt x="24179" y="31074"/>
                      <a:pt x="23624" y="30696"/>
                      <a:pt x="23094" y="30343"/>
                    </a:cubicBezTo>
                    <a:cubicBezTo>
                      <a:pt x="20724" y="28780"/>
                      <a:pt x="18404" y="27167"/>
                      <a:pt x="16033" y="25554"/>
                    </a:cubicBezTo>
                    <a:cubicBezTo>
                      <a:pt x="13486" y="23639"/>
                      <a:pt x="9350" y="21421"/>
                      <a:pt x="7181" y="25000"/>
                    </a:cubicBezTo>
                    <a:cubicBezTo>
                      <a:pt x="3499" y="31200"/>
                      <a:pt x="19564" y="35787"/>
                      <a:pt x="23624" y="38661"/>
                    </a:cubicBezTo>
                    <a:cubicBezTo>
                      <a:pt x="24028" y="38887"/>
                      <a:pt x="24532" y="39165"/>
                      <a:pt x="25062" y="39392"/>
                    </a:cubicBezTo>
                    <a:cubicBezTo>
                      <a:pt x="24482" y="40097"/>
                      <a:pt x="23927" y="40803"/>
                      <a:pt x="23397" y="41509"/>
                    </a:cubicBezTo>
                    <a:cubicBezTo>
                      <a:pt x="19488" y="46474"/>
                      <a:pt x="15831" y="51565"/>
                      <a:pt x="12200" y="56455"/>
                    </a:cubicBezTo>
                    <a:cubicBezTo>
                      <a:pt x="2919" y="71074"/>
                      <a:pt x="-914" y="88691"/>
                      <a:pt x="271" y="106007"/>
                    </a:cubicBezTo>
                    <a:cubicBezTo>
                      <a:pt x="221" y="106158"/>
                      <a:pt x="170" y="106309"/>
                      <a:pt x="145" y="106435"/>
                    </a:cubicBezTo>
                    <a:lnTo>
                      <a:pt x="145" y="106461"/>
                    </a:lnTo>
                    <a:cubicBezTo>
                      <a:pt x="120" y="106612"/>
                      <a:pt x="70" y="106738"/>
                      <a:pt x="70" y="106864"/>
                    </a:cubicBezTo>
                    <a:cubicBezTo>
                      <a:pt x="-82" y="107796"/>
                      <a:pt x="19" y="108779"/>
                      <a:pt x="322" y="109662"/>
                    </a:cubicBezTo>
                    <a:cubicBezTo>
                      <a:pt x="397" y="109838"/>
                      <a:pt x="448" y="110014"/>
                      <a:pt x="523" y="110191"/>
                    </a:cubicBezTo>
                    <a:cubicBezTo>
                      <a:pt x="549" y="110241"/>
                      <a:pt x="549" y="110266"/>
                      <a:pt x="574" y="110292"/>
                    </a:cubicBezTo>
                    <a:cubicBezTo>
                      <a:pt x="624" y="110392"/>
                      <a:pt x="675" y="110493"/>
                      <a:pt x="725" y="110594"/>
                    </a:cubicBezTo>
                    <a:cubicBezTo>
                      <a:pt x="725" y="110594"/>
                      <a:pt x="725" y="110594"/>
                      <a:pt x="725" y="110619"/>
                    </a:cubicBezTo>
                    <a:cubicBezTo>
                      <a:pt x="952" y="112358"/>
                      <a:pt x="1204" y="114123"/>
                      <a:pt x="1532" y="115862"/>
                    </a:cubicBezTo>
                    <a:cubicBezTo>
                      <a:pt x="1633" y="116467"/>
                      <a:pt x="1759" y="117097"/>
                      <a:pt x="1885" y="117702"/>
                    </a:cubicBezTo>
                    <a:cubicBezTo>
                      <a:pt x="2011" y="118357"/>
                      <a:pt x="2137" y="119012"/>
                      <a:pt x="2289" y="119668"/>
                    </a:cubicBezTo>
                    <a:cubicBezTo>
                      <a:pt x="2339" y="119895"/>
                      <a:pt x="2390" y="120121"/>
                      <a:pt x="2465" y="120348"/>
                    </a:cubicBezTo>
                    <a:cubicBezTo>
                      <a:pt x="2617" y="121029"/>
                      <a:pt x="2793" y="121709"/>
                      <a:pt x="2970" y="122390"/>
                    </a:cubicBezTo>
                    <a:cubicBezTo>
                      <a:pt x="3121" y="122969"/>
                      <a:pt x="3272" y="123549"/>
                      <a:pt x="3449" y="124129"/>
                    </a:cubicBezTo>
                    <a:cubicBezTo>
                      <a:pt x="3525" y="124381"/>
                      <a:pt x="3575" y="124608"/>
                      <a:pt x="3651" y="124860"/>
                    </a:cubicBezTo>
                    <a:cubicBezTo>
                      <a:pt x="3852" y="125591"/>
                      <a:pt x="4054" y="126271"/>
                      <a:pt x="4306" y="127002"/>
                    </a:cubicBezTo>
                    <a:cubicBezTo>
                      <a:pt x="4306" y="127027"/>
                      <a:pt x="4306" y="127053"/>
                      <a:pt x="4332" y="127078"/>
                    </a:cubicBezTo>
                    <a:cubicBezTo>
                      <a:pt x="4559" y="127809"/>
                      <a:pt x="4811" y="128540"/>
                      <a:pt x="5063" y="129271"/>
                    </a:cubicBezTo>
                    <a:cubicBezTo>
                      <a:pt x="5315" y="130027"/>
                      <a:pt x="5592" y="130783"/>
                      <a:pt x="5895" y="131514"/>
                    </a:cubicBezTo>
                    <a:cubicBezTo>
                      <a:pt x="6173" y="132270"/>
                      <a:pt x="6475" y="133001"/>
                      <a:pt x="6778" y="133732"/>
                    </a:cubicBezTo>
                    <a:cubicBezTo>
                      <a:pt x="7030" y="134387"/>
                      <a:pt x="7307" y="135017"/>
                      <a:pt x="7585" y="135647"/>
                    </a:cubicBezTo>
                    <a:cubicBezTo>
                      <a:pt x="7635" y="135773"/>
                      <a:pt x="7686" y="135899"/>
                      <a:pt x="7761" y="136025"/>
                    </a:cubicBezTo>
                    <a:cubicBezTo>
                      <a:pt x="8039" y="136681"/>
                      <a:pt x="8341" y="137311"/>
                      <a:pt x="8644" y="137941"/>
                    </a:cubicBezTo>
                    <a:cubicBezTo>
                      <a:pt x="8720" y="138117"/>
                      <a:pt x="8821" y="138269"/>
                      <a:pt x="8896" y="138445"/>
                    </a:cubicBezTo>
                    <a:cubicBezTo>
                      <a:pt x="9174" y="139025"/>
                      <a:pt x="9476" y="139604"/>
                      <a:pt x="9754" y="140184"/>
                    </a:cubicBezTo>
                    <a:cubicBezTo>
                      <a:pt x="9779" y="140235"/>
                      <a:pt x="9829" y="140285"/>
                      <a:pt x="9829" y="140335"/>
                    </a:cubicBezTo>
                    <a:cubicBezTo>
                      <a:pt x="10182" y="141016"/>
                      <a:pt x="10535" y="141671"/>
                      <a:pt x="10888" y="142327"/>
                    </a:cubicBezTo>
                    <a:cubicBezTo>
                      <a:pt x="11292" y="143083"/>
                      <a:pt x="11721" y="143814"/>
                      <a:pt x="12149" y="144544"/>
                    </a:cubicBezTo>
                    <a:cubicBezTo>
                      <a:pt x="12528" y="145175"/>
                      <a:pt x="12906" y="145805"/>
                      <a:pt x="13309" y="146435"/>
                    </a:cubicBezTo>
                    <a:cubicBezTo>
                      <a:pt x="20825" y="158760"/>
                      <a:pt x="32274" y="167304"/>
                      <a:pt x="44934" y="173807"/>
                    </a:cubicBezTo>
                    <a:cubicBezTo>
                      <a:pt x="53710" y="179503"/>
                      <a:pt x="64050" y="182024"/>
                      <a:pt x="74390" y="182805"/>
                    </a:cubicBezTo>
                    <a:cubicBezTo>
                      <a:pt x="100643" y="186031"/>
                      <a:pt x="125282" y="170329"/>
                      <a:pt x="141573" y="150694"/>
                    </a:cubicBezTo>
                    <a:close/>
                    <a:moveTo>
                      <a:pt x="21102" y="137941"/>
                    </a:moveTo>
                    <a:cubicBezTo>
                      <a:pt x="16638" y="130228"/>
                      <a:pt x="13663" y="121709"/>
                      <a:pt x="12175" y="112913"/>
                    </a:cubicBezTo>
                    <a:cubicBezTo>
                      <a:pt x="24532" y="110292"/>
                      <a:pt x="34847" y="101344"/>
                      <a:pt x="43144" y="92094"/>
                    </a:cubicBezTo>
                    <a:cubicBezTo>
                      <a:pt x="53559" y="82567"/>
                      <a:pt x="56888" y="68125"/>
                      <a:pt x="58149" y="54565"/>
                    </a:cubicBezTo>
                    <a:cubicBezTo>
                      <a:pt x="58023" y="49574"/>
                      <a:pt x="59486" y="36014"/>
                      <a:pt x="54997" y="31528"/>
                    </a:cubicBezTo>
                    <a:cubicBezTo>
                      <a:pt x="58098" y="30116"/>
                      <a:pt x="61352" y="28907"/>
                      <a:pt x="64706" y="27949"/>
                    </a:cubicBezTo>
                    <a:cubicBezTo>
                      <a:pt x="69069" y="27369"/>
                      <a:pt x="73507" y="26789"/>
                      <a:pt x="77946" y="26462"/>
                    </a:cubicBezTo>
                    <a:cubicBezTo>
                      <a:pt x="78375" y="27369"/>
                      <a:pt x="78854" y="28201"/>
                      <a:pt x="79156" y="28932"/>
                    </a:cubicBezTo>
                    <a:cubicBezTo>
                      <a:pt x="82283" y="35510"/>
                      <a:pt x="84755" y="42492"/>
                      <a:pt x="85335" y="49977"/>
                    </a:cubicBezTo>
                    <a:cubicBezTo>
                      <a:pt x="87151" y="70443"/>
                      <a:pt x="81930" y="91035"/>
                      <a:pt x="71641" y="108729"/>
                    </a:cubicBezTo>
                    <a:cubicBezTo>
                      <a:pt x="65614" y="115963"/>
                      <a:pt x="58426" y="122440"/>
                      <a:pt x="50861" y="128010"/>
                    </a:cubicBezTo>
                    <a:cubicBezTo>
                      <a:pt x="41933" y="133555"/>
                      <a:pt x="31518" y="136807"/>
                      <a:pt x="21102" y="137941"/>
                    </a:cubicBezTo>
                    <a:close/>
                    <a:moveTo>
                      <a:pt x="33535" y="153568"/>
                    </a:moveTo>
                    <a:cubicBezTo>
                      <a:pt x="31770" y="151929"/>
                      <a:pt x="30105" y="150190"/>
                      <a:pt x="28542" y="148401"/>
                    </a:cubicBezTo>
                    <a:cubicBezTo>
                      <a:pt x="36965" y="146662"/>
                      <a:pt x="46422" y="142831"/>
                      <a:pt x="49751" y="141394"/>
                    </a:cubicBezTo>
                    <a:cubicBezTo>
                      <a:pt x="59057" y="137109"/>
                      <a:pt x="66547" y="129951"/>
                      <a:pt x="73659" y="122768"/>
                    </a:cubicBezTo>
                    <a:cubicBezTo>
                      <a:pt x="77568" y="119264"/>
                      <a:pt x="80972" y="115232"/>
                      <a:pt x="83217" y="110468"/>
                    </a:cubicBezTo>
                    <a:cubicBezTo>
                      <a:pt x="94389" y="87986"/>
                      <a:pt x="99811" y="60765"/>
                      <a:pt x="91034" y="36594"/>
                    </a:cubicBezTo>
                    <a:cubicBezTo>
                      <a:pt x="89774" y="34149"/>
                      <a:pt x="88109" y="29663"/>
                      <a:pt x="85865" y="26109"/>
                    </a:cubicBezTo>
                    <a:cubicBezTo>
                      <a:pt x="90530" y="26058"/>
                      <a:pt x="95170" y="26361"/>
                      <a:pt x="99760" y="27193"/>
                    </a:cubicBezTo>
                    <a:cubicBezTo>
                      <a:pt x="120339" y="32082"/>
                      <a:pt x="139631" y="43550"/>
                      <a:pt x="146491" y="64697"/>
                    </a:cubicBezTo>
                    <a:cubicBezTo>
                      <a:pt x="151686" y="88591"/>
                      <a:pt x="147676" y="115156"/>
                      <a:pt x="136857" y="137336"/>
                    </a:cubicBezTo>
                    <a:cubicBezTo>
                      <a:pt x="126013" y="155181"/>
                      <a:pt x="106544" y="169472"/>
                      <a:pt x="85511" y="171841"/>
                    </a:cubicBezTo>
                    <a:cubicBezTo>
                      <a:pt x="76887" y="172169"/>
                      <a:pt x="68287" y="171387"/>
                      <a:pt x="59990" y="168842"/>
                    </a:cubicBezTo>
                    <a:cubicBezTo>
                      <a:pt x="50659" y="164834"/>
                      <a:pt x="41731" y="159541"/>
                      <a:pt x="33535" y="15356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UTM Avo" panose="02040603050506020204" pitchFamily="18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1858;p37">
                <a:extLst>
                  <a:ext uri="{FF2B5EF4-FFF2-40B4-BE49-F238E27FC236}">
                    <a16:creationId xmlns:a16="http://schemas.microsoft.com/office/drawing/2014/main" id="{F3BB6A3D-BE22-5BAE-328F-BBC35383AED9}"/>
                  </a:ext>
                </a:extLst>
              </p:cNvPr>
              <p:cNvSpPr/>
              <p:nvPr/>
            </p:nvSpPr>
            <p:spPr>
              <a:xfrm>
                <a:off x="15029822" y="8212582"/>
                <a:ext cx="185681" cy="174023"/>
              </a:xfrm>
              <a:custGeom>
                <a:avLst/>
                <a:gdLst/>
                <a:ahLst/>
                <a:cxnLst/>
                <a:rect l="l" t="t" r="r" b="b"/>
                <a:pathLst>
                  <a:path w="185681" h="174023" extrusionOk="0">
                    <a:moveTo>
                      <a:pt x="180485" y="60116"/>
                    </a:moveTo>
                    <a:cubicBezTo>
                      <a:pt x="175441" y="60343"/>
                      <a:pt x="170372" y="60620"/>
                      <a:pt x="165328" y="60443"/>
                    </a:cubicBezTo>
                    <a:cubicBezTo>
                      <a:pt x="164546" y="60116"/>
                      <a:pt x="163664" y="59990"/>
                      <a:pt x="162781" y="60040"/>
                    </a:cubicBezTo>
                    <a:cubicBezTo>
                      <a:pt x="162554" y="58477"/>
                      <a:pt x="162302" y="56915"/>
                      <a:pt x="162024" y="55377"/>
                    </a:cubicBezTo>
                    <a:cubicBezTo>
                      <a:pt x="161823" y="54218"/>
                      <a:pt x="161596" y="53084"/>
                      <a:pt x="161369" y="51950"/>
                    </a:cubicBezTo>
                    <a:cubicBezTo>
                      <a:pt x="161192" y="51067"/>
                      <a:pt x="160990" y="50210"/>
                      <a:pt x="160789" y="49328"/>
                    </a:cubicBezTo>
                    <a:cubicBezTo>
                      <a:pt x="160713" y="49001"/>
                      <a:pt x="160637" y="48673"/>
                      <a:pt x="160562" y="48320"/>
                    </a:cubicBezTo>
                    <a:cubicBezTo>
                      <a:pt x="160284" y="47211"/>
                      <a:pt x="159982" y="46077"/>
                      <a:pt x="159654" y="44993"/>
                    </a:cubicBezTo>
                    <a:cubicBezTo>
                      <a:pt x="159578" y="44716"/>
                      <a:pt x="159502" y="44413"/>
                      <a:pt x="159402" y="44161"/>
                    </a:cubicBezTo>
                    <a:cubicBezTo>
                      <a:pt x="159200" y="43456"/>
                      <a:pt x="158973" y="42750"/>
                      <a:pt x="158746" y="42044"/>
                    </a:cubicBezTo>
                    <a:cubicBezTo>
                      <a:pt x="158922" y="41994"/>
                      <a:pt x="159099" y="41918"/>
                      <a:pt x="159250" y="41868"/>
                    </a:cubicBezTo>
                    <a:cubicBezTo>
                      <a:pt x="159679" y="41716"/>
                      <a:pt x="160108" y="41590"/>
                      <a:pt x="160511" y="41490"/>
                    </a:cubicBezTo>
                    <a:cubicBezTo>
                      <a:pt x="160688" y="41439"/>
                      <a:pt x="160839" y="41389"/>
                      <a:pt x="160990" y="41364"/>
                    </a:cubicBezTo>
                    <a:cubicBezTo>
                      <a:pt x="161217" y="41313"/>
                      <a:pt x="161419" y="41263"/>
                      <a:pt x="161646" y="41238"/>
                    </a:cubicBezTo>
                    <a:cubicBezTo>
                      <a:pt x="164748" y="40406"/>
                      <a:pt x="167875" y="39725"/>
                      <a:pt x="170952" y="38894"/>
                    </a:cubicBezTo>
                    <a:cubicBezTo>
                      <a:pt x="176878" y="37028"/>
                      <a:pt x="173852" y="28283"/>
                      <a:pt x="168052" y="30500"/>
                    </a:cubicBezTo>
                    <a:cubicBezTo>
                      <a:pt x="167396" y="30753"/>
                      <a:pt x="166715" y="31030"/>
                      <a:pt x="166034" y="31282"/>
                    </a:cubicBezTo>
                    <a:cubicBezTo>
                      <a:pt x="165706" y="31408"/>
                      <a:pt x="165378" y="31534"/>
                      <a:pt x="165051" y="31660"/>
                    </a:cubicBezTo>
                    <a:cubicBezTo>
                      <a:pt x="164294" y="31962"/>
                      <a:pt x="163512" y="32265"/>
                      <a:pt x="162756" y="32567"/>
                    </a:cubicBezTo>
                    <a:cubicBezTo>
                      <a:pt x="160536" y="33424"/>
                      <a:pt x="158342" y="34332"/>
                      <a:pt x="156148" y="35315"/>
                    </a:cubicBezTo>
                    <a:cubicBezTo>
                      <a:pt x="155972" y="34911"/>
                      <a:pt x="155770" y="34533"/>
                      <a:pt x="155593" y="34130"/>
                    </a:cubicBezTo>
                    <a:cubicBezTo>
                      <a:pt x="155417" y="33752"/>
                      <a:pt x="155240" y="33399"/>
                      <a:pt x="155064" y="33046"/>
                    </a:cubicBezTo>
                    <a:cubicBezTo>
                      <a:pt x="154837" y="32592"/>
                      <a:pt x="154610" y="32164"/>
                      <a:pt x="154383" y="31710"/>
                    </a:cubicBezTo>
                    <a:cubicBezTo>
                      <a:pt x="154005" y="31055"/>
                      <a:pt x="153626" y="30425"/>
                      <a:pt x="153223" y="29795"/>
                    </a:cubicBezTo>
                    <a:cubicBezTo>
                      <a:pt x="153147" y="29694"/>
                      <a:pt x="153097" y="29593"/>
                      <a:pt x="153021" y="29492"/>
                    </a:cubicBezTo>
                    <a:cubicBezTo>
                      <a:pt x="152744" y="29064"/>
                      <a:pt x="152466" y="28661"/>
                      <a:pt x="152189" y="28232"/>
                    </a:cubicBezTo>
                    <a:cubicBezTo>
                      <a:pt x="152012" y="27980"/>
                      <a:pt x="151861" y="27728"/>
                      <a:pt x="151659" y="27476"/>
                    </a:cubicBezTo>
                    <a:cubicBezTo>
                      <a:pt x="151432" y="27148"/>
                      <a:pt x="151180" y="26795"/>
                      <a:pt x="150928" y="26468"/>
                    </a:cubicBezTo>
                    <a:cubicBezTo>
                      <a:pt x="150348" y="25661"/>
                      <a:pt x="149768" y="24880"/>
                      <a:pt x="149137" y="24124"/>
                    </a:cubicBezTo>
                    <a:cubicBezTo>
                      <a:pt x="149440" y="23947"/>
                      <a:pt x="149743" y="23771"/>
                      <a:pt x="150020" y="23569"/>
                    </a:cubicBezTo>
                    <a:cubicBezTo>
                      <a:pt x="150272" y="23393"/>
                      <a:pt x="150525" y="23242"/>
                      <a:pt x="150777" y="23065"/>
                    </a:cubicBezTo>
                    <a:cubicBezTo>
                      <a:pt x="151054" y="22864"/>
                      <a:pt x="151331" y="22662"/>
                      <a:pt x="151609" y="22460"/>
                    </a:cubicBezTo>
                    <a:cubicBezTo>
                      <a:pt x="151861" y="22284"/>
                      <a:pt x="152088" y="22107"/>
                      <a:pt x="152315" y="21906"/>
                    </a:cubicBezTo>
                    <a:cubicBezTo>
                      <a:pt x="152870" y="21452"/>
                      <a:pt x="153425" y="20998"/>
                      <a:pt x="153954" y="20520"/>
                    </a:cubicBezTo>
                    <a:cubicBezTo>
                      <a:pt x="154206" y="20293"/>
                      <a:pt x="154459" y="20066"/>
                      <a:pt x="154711" y="19839"/>
                    </a:cubicBezTo>
                    <a:cubicBezTo>
                      <a:pt x="156955" y="17772"/>
                      <a:pt x="159124" y="15529"/>
                      <a:pt x="161419" y="13714"/>
                    </a:cubicBezTo>
                    <a:cubicBezTo>
                      <a:pt x="164647" y="10765"/>
                      <a:pt x="161722" y="5019"/>
                      <a:pt x="157460" y="5750"/>
                    </a:cubicBezTo>
                    <a:cubicBezTo>
                      <a:pt x="153097" y="7186"/>
                      <a:pt x="151054" y="11900"/>
                      <a:pt x="147574" y="15075"/>
                    </a:cubicBezTo>
                    <a:cubicBezTo>
                      <a:pt x="147296" y="15403"/>
                      <a:pt x="146969" y="15806"/>
                      <a:pt x="146590" y="16285"/>
                    </a:cubicBezTo>
                    <a:cubicBezTo>
                      <a:pt x="146464" y="16436"/>
                      <a:pt x="146338" y="16613"/>
                      <a:pt x="146212" y="16789"/>
                    </a:cubicBezTo>
                    <a:cubicBezTo>
                      <a:pt x="146061" y="16966"/>
                      <a:pt x="145935" y="17117"/>
                      <a:pt x="145809" y="17319"/>
                    </a:cubicBezTo>
                    <a:cubicBezTo>
                      <a:pt x="145682" y="17495"/>
                      <a:pt x="145531" y="17671"/>
                      <a:pt x="145405" y="17873"/>
                    </a:cubicBezTo>
                    <a:cubicBezTo>
                      <a:pt x="145128" y="18251"/>
                      <a:pt x="144850" y="18629"/>
                      <a:pt x="144623" y="19032"/>
                    </a:cubicBezTo>
                    <a:cubicBezTo>
                      <a:pt x="144321" y="18730"/>
                      <a:pt x="144018" y="18428"/>
                      <a:pt x="143690" y="18125"/>
                    </a:cubicBezTo>
                    <a:cubicBezTo>
                      <a:pt x="143438" y="17873"/>
                      <a:pt x="143161" y="17596"/>
                      <a:pt x="142858" y="17344"/>
                    </a:cubicBezTo>
                    <a:cubicBezTo>
                      <a:pt x="141219" y="15806"/>
                      <a:pt x="139479" y="14370"/>
                      <a:pt x="137688" y="13034"/>
                    </a:cubicBezTo>
                    <a:cubicBezTo>
                      <a:pt x="137234" y="12681"/>
                      <a:pt x="136755" y="12353"/>
                      <a:pt x="136276" y="12026"/>
                    </a:cubicBezTo>
                    <a:cubicBezTo>
                      <a:pt x="135721" y="11622"/>
                      <a:pt x="135141" y="11219"/>
                      <a:pt x="134561" y="10841"/>
                    </a:cubicBezTo>
                    <a:cubicBezTo>
                      <a:pt x="134132" y="10564"/>
                      <a:pt x="133678" y="10261"/>
                      <a:pt x="133224" y="9984"/>
                    </a:cubicBezTo>
                    <a:cubicBezTo>
                      <a:pt x="132720" y="9656"/>
                      <a:pt x="132215" y="9354"/>
                      <a:pt x="131686" y="9052"/>
                    </a:cubicBezTo>
                    <a:cubicBezTo>
                      <a:pt x="131182" y="8749"/>
                      <a:pt x="130652" y="8447"/>
                      <a:pt x="130122" y="8144"/>
                    </a:cubicBezTo>
                    <a:cubicBezTo>
                      <a:pt x="129542" y="7817"/>
                      <a:pt x="128962" y="7514"/>
                      <a:pt x="128357" y="7212"/>
                    </a:cubicBezTo>
                    <a:cubicBezTo>
                      <a:pt x="127424" y="6733"/>
                      <a:pt x="126440" y="6279"/>
                      <a:pt x="125482" y="5851"/>
                    </a:cubicBezTo>
                    <a:cubicBezTo>
                      <a:pt x="125406" y="5825"/>
                      <a:pt x="125331" y="5775"/>
                      <a:pt x="125280" y="5775"/>
                    </a:cubicBezTo>
                    <a:cubicBezTo>
                      <a:pt x="124751" y="5523"/>
                      <a:pt x="124196" y="5296"/>
                      <a:pt x="123666" y="5094"/>
                    </a:cubicBezTo>
                    <a:cubicBezTo>
                      <a:pt x="123111" y="4868"/>
                      <a:pt x="122557" y="4641"/>
                      <a:pt x="122002" y="4439"/>
                    </a:cubicBezTo>
                    <a:cubicBezTo>
                      <a:pt x="121573" y="4263"/>
                      <a:pt x="121119" y="4111"/>
                      <a:pt x="120665" y="3960"/>
                    </a:cubicBezTo>
                    <a:cubicBezTo>
                      <a:pt x="118849" y="3330"/>
                      <a:pt x="116983" y="2776"/>
                      <a:pt x="115092" y="2322"/>
                    </a:cubicBezTo>
                    <a:cubicBezTo>
                      <a:pt x="114512" y="2171"/>
                      <a:pt x="113932" y="2045"/>
                      <a:pt x="113326" y="1919"/>
                    </a:cubicBezTo>
                    <a:cubicBezTo>
                      <a:pt x="112671" y="1767"/>
                      <a:pt x="112040" y="1667"/>
                      <a:pt x="111385" y="1541"/>
                    </a:cubicBezTo>
                    <a:cubicBezTo>
                      <a:pt x="110855" y="1440"/>
                      <a:pt x="110300" y="1339"/>
                      <a:pt x="109745" y="1263"/>
                    </a:cubicBezTo>
                    <a:cubicBezTo>
                      <a:pt x="109165" y="1188"/>
                      <a:pt x="108560" y="1087"/>
                      <a:pt x="107955" y="1011"/>
                    </a:cubicBezTo>
                    <a:cubicBezTo>
                      <a:pt x="93605" y="-123"/>
                      <a:pt x="76961" y="-1812"/>
                      <a:pt x="63796" y="5573"/>
                    </a:cubicBezTo>
                    <a:cubicBezTo>
                      <a:pt x="47303" y="10060"/>
                      <a:pt x="34593" y="21679"/>
                      <a:pt x="22639" y="33323"/>
                    </a:cubicBezTo>
                    <a:cubicBezTo>
                      <a:pt x="1707" y="55251"/>
                      <a:pt x="-5304" y="89781"/>
                      <a:pt x="4103" y="118414"/>
                    </a:cubicBezTo>
                    <a:cubicBezTo>
                      <a:pt x="15880" y="149188"/>
                      <a:pt x="42764" y="172023"/>
                      <a:pt x="76280" y="173712"/>
                    </a:cubicBezTo>
                    <a:cubicBezTo>
                      <a:pt x="93807" y="175552"/>
                      <a:pt x="110704" y="168974"/>
                      <a:pt x="125986" y="161009"/>
                    </a:cubicBezTo>
                    <a:cubicBezTo>
                      <a:pt x="135872" y="155414"/>
                      <a:pt x="143362" y="146340"/>
                      <a:pt x="150525" y="137695"/>
                    </a:cubicBezTo>
                    <a:cubicBezTo>
                      <a:pt x="163386" y="119069"/>
                      <a:pt x="165883" y="95377"/>
                      <a:pt x="164445" y="73272"/>
                    </a:cubicBezTo>
                    <a:cubicBezTo>
                      <a:pt x="164344" y="72390"/>
                      <a:pt x="164244" y="71508"/>
                      <a:pt x="164118" y="70601"/>
                    </a:cubicBezTo>
                    <a:lnTo>
                      <a:pt x="164118" y="70576"/>
                    </a:lnTo>
                    <a:cubicBezTo>
                      <a:pt x="164395" y="70601"/>
                      <a:pt x="164672" y="70626"/>
                      <a:pt x="164950" y="70651"/>
                    </a:cubicBezTo>
                    <a:cubicBezTo>
                      <a:pt x="165152" y="70651"/>
                      <a:pt x="165328" y="70676"/>
                      <a:pt x="165530" y="70676"/>
                    </a:cubicBezTo>
                    <a:cubicBezTo>
                      <a:pt x="167320" y="70752"/>
                      <a:pt x="169161" y="70676"/>
                      <a:pt x="170750" y="70828"/>
                    </a:cubicBezTo>
                    <a:cubicBezTo>
                      <a:pt x="175844" y="70399"/>
                      <a:pt x="185201" y="72995"/>
                      <a:pt x="185680" y="65484"/>
                    </a:cubicBezTo>
                    <a:cubicBezTo>
                      <a:pt x="185755" y="62611"/>
                      <a:pt x="183334" y="59990"/>
                      <a:pt x="180485" y="60116"/>
                    </a:cubicBezTo>
                    <a:close/>
                    <a:moveTo>
                      <a:pt x="22815" y="130361"/>
                    </a:moveTo>
                    <a:cubicBezTo>
                      <a:pt x="18579" y="124387"/>
                      <a:pt x="15552" y="117809"/>
                      <a:pt x="13636" y="110903"/>
                    </a:cubicBezTo>
                    <a:cubicBezTo>
                      <a:pt x="14140" y="110777"/>
                      <a:pt x="14594" y="110575"/>
                      <a:pt x="14972" y="110373"/>
                    </a:cubicBezTo>
                    <a:cubicBezTo>
                      <a:pt x="22210" y="112818"/>
                      <a:pt x="35198" y="99586"/>
                      <a:pt x="39183" y="95150"/>
                    </a:cubicBezTo>
                    <a:cubicBezTo>
                      <a:pt x="45639" y="87563"/>
                      <a:pt x="49825" y="78414"/>
                      <a:pt x="51868" y="68685"/>
                    </a:cubicBezTo>
                    <a:cubicBezTo>
                      <a:pt x="54667" y="56864"/>
                      <a:pt x="53482" y="42775"/>
                      <a:pt x="44983" y="33374"/>
                    </a:cubicBezTo>
                    <a:cubicBezTo>
                      <a:pt x="43899" y="32290"/>
                      <a:pt x="42713" y="30904"/>
                      <a:pt x="41351" y="29946"/>
                    </a:cubicBezTo>
                    <a:cubicBezTo>
                      <a:pt x="42158" y="29240"/>
                      <a:pt x="42965" y="28535"/>
                      <a:pt x="43772" y="27804"/>
                    </a:cubicBezTo>
                    <a:cubicBezTo>
                      <a:pt x="49875" y="22057"/>
                      <a:pt x="57239" y="17646"/>
                      <a:pt x="65158" y="14798"/>
                    </a:cubicBezTo>
                    <a:cubicBezTo>
                      <a:pt x="88334" y="26669"/>
                      <a:pt x="87452" y="56108"/>
                      <a:pt x="86821" y="78943"/>
                    </a:cubicBezTo>
                    <a:cubicBezTo>
                      <a:pt x="84325" y="106568"/>
                      <a:pt x="66217" y="133158"/>
                      <a:pt x="35753" y="130991"/>
                    </a:cubicBezTo>
                    <a:cubicBezTo>
                      <a:pt x="31415" y="131268"/>
                      <a:pt x="27103" y="130814"/>
                      <a:pt x="22815" y="130361"/>
                    </a:cubicBezTo>
                    <a:close/>
                    <a:moveTo>
                      <a:pt x="137890" y="135401"/>
                    </a:moveTo>
                    <a:cubicBezTo>
                      <a:pt x="133199" y="140392"/>
                      <a:pt x="129240" y="145181"/>
                      <a:pt x="123565" y="149314"/>
                    </a:cubicBezTo>
                    <a:cubicBezTo>
                      <a:pt x="111586" y="156271"/>
                      <a:pt x="98397" y="161866"/>
                      <a:pt x="84425" y="162673"/>
                    </a:cubicBezTo>
                    <a:cubicBezTo>
                      <a:pt x="65309" y="162824"/>
                      <a:pt x="45437" y="156775"/>
                      <a:pt x="32399" y="142207"/>
                    </a:cubicBezTo>
                    <a:cubicBezTo>
                      <a:pt x="76809" y="146088"/>
                      <a:pt x="100944" y="105106"/>
                      <a:pt x="98145" y="64980"/>
                    </a:cubicBezTo>
                    <a:cubicBezTo>
                      <a:pt x="97766" y="45951"/>
                      <a:pt x="94614" y="24552"/>
                      <a:pt x="78953" y="11824"/>
                    </a:cubicBezTo>
                    <a:cubicBezTo>
                      <a:pt x="104021" y="9329"/>
                      <a:pt x="127424" y="12278"/>
                      <a:pt x="142984" y="34432"/>
                    </a:cubicBezTo>
                    <a:cubicBezTo>
                      <a:pt x="150625" y="46883"/>
                      <a:pt x="151785" y="61930"/>
                      <a:pt x="153475" y="76121"/>
                    </a:cubicBezTo>
                    <a:cubicBezTo>
                      <a:pt x="154282" y="96612"/>
                      <a:pt x="152088" y="119447"/>
                      <a:pt x="137890" y="13540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UTM Avo" panose="02040603050506020204" pitchFamily="18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1859;p37">
                <a:extLst>
                  <a:ext uri="{FF2B5EF4-FFF2-40B4-BE49-F238E27FC236}">
                    <a16:creationId xmlns:a16="http://schemas.microsoft.com/office/drawing/2014/main" id="{F26B1E76-CBDD-0396-317E-A2AB33B7673F}"/>
                  </a:ext>
                </a:extLst>
              </p:cNvPr>
              <p:cNvSpPr/>
              <p:nvPr/>
            </p:nvSpPr>
            <p:spPr>
              <a:xfrm>
                <a:off x="14886575" y="8396729"/>
                <a:ext cx="199203" cy="103987"/>
              </a:xfrm>
              <a:custGeom>
                <a:avLst/>
                <a:gdLst/>
                <a:ahLst/>
                <a:cxnLst/>
                <a:rect l="l" t="t" r="r" b="b"/>
                <a:pathLst>
                  <a:path w="199203" h="103987" extrusionOk="0">
                    <a:moveTo>
                      <a:pt x="189062" y="16660"/>
                    </a:moveTo>
                    <a:cubicBezTo>
                      <a:pt x="160994" y="29892"/>
                      <a:pt x="133908" y="36521"/>
                      <a:pt x="107100" y="35463"/>
                    </a:cubicBezTo>
                    <a:cubicBezTo>
                      <a:pt x="105940" y="35412"/>
                      <a:pt x="104780" y="35362"/>
                      <a:pt x="103595" y="35286"/>
                    </a:cubicBezTo>
                    <a:cubicBezTo>
                      <a:pt x="103267" y="35286"/>
                      <a:pt x="102939" y="35236"/>
                      <a:pt x="102586" y="35211"/>
                    </a:cubicBezTo>
                    <a:cubicBezTo>
                      <a:pt x="102006" y="35160"/>
                      <a:pt x="101426" y="35135"/>
                      <a:pt x="100846" y="35085"/>
                    </a:cubicBezTo>
                    <a:cubicBezTo>
                      <a:pt x="98904" y="34908"/>
                      <a:pt x="96962" y="34732"/>
                      <a:pt x="95046" y="34480"/>
                    </a:cubicBezTo>
                    <a:cubicBezTo>
                      <a:pt x="94289" y="34379"/>
                      <a:pt x="93507" y="34278"/>
                      <a:pt x="92751" y="34177"/>
                    </a:cubicBezTo>
                    <a:cubicBezTo>
                      <a:pt x="90935" y="33925"/>
                      <a:pt x="89145" y="33623"/>
                      <a:pt x="87329" y="33295"/>
                    </a:cubicBezTo>
                    <a:cubicBezTo>
                      <a:pt x="85740" y="32993"/>
                      <a:pt x="84126" y="32690"/>
                      <a:pt x="82512" y="32312"/>
                    </a:cubicBezTo>
                    <a:cubicBezTo>
                      <a:pt x="81680" y="32136"/>
                      <a:pt x="80848" y="31959"/>
                      <a:pt x="80015" y="31732"/>
                    </a:cubicBezTo>
                    <a:cubicBezTo>
                      <a:pt x="79183" y="31531"/>
                      <a:pt x="78351" y="31329"/>
                      <a:pt x="77519" y="31102"/>
                    </a:cubicBezTo>
                    <a:cubicBezTo>
                      <a:pt x="77443" y="31102"/>
                      <a:pt x="77342" y="31077"/>
                      <a:pt x="77266" y="31027"/>
                    </a:cubicBezTo>
                    <a:cubicBezTo>
                      <a:pt x="75753" y="30649"/>
                      <a:pt x="74240" y="30220"/>
                      <a:pt x="72702" y="29766"/>
                    </a:cubicBezTo>
                    <a:cubicBezTo>
                      <a:pt x="72525" y="29741"/>
                      <a:pt x="72374" y="29691"/>
                      <a:pt x="72197" y="29615"/>
                    </a:cubicBezTo>
                    <a:cubicBezTo>
                      <a:pt x="69776" y="28909"/>
                      <a:pt x="67381" y="28128"/>
                      <a:pt x="64960" y="27271"/>
                    </a:cubicBezTo>
                    <a:cubicBezTo>
                      <a:pt x="64127" y="26994"/>
                      <a:pt x="63295" y="26691"/>
                      <a:pt x="62463" y="26364"/>
                    </a:cubicBezTo>
                    <a:cubicBezTo>
                      <a:pt x="61706" y="26087"/>
                      <a:pt x="60975" y="25809"/>
                      <a:pt x="60218" y="25507"/>
                    </a:cubicBezTo>
                    <a:cubicBezTo>
                      <a:pt x="58453" y="24826"/>
                      <a:pt x="56688" y="24095"/>
                      <a:pt x="54897" y="23339"/>
                    </a:cubicBezTo>
                    <a:cubicBezTo>
                      <a:pt x="54065" y="22986"/>
                      <a:pt x="53233" y="22634"/>
                      <a:pt x="52400" y="22256"/>
                    </a:cubicBezTo>
                    <a:cubicBezTo>
                      <a:pt x="50736" y="21499"/>
                      <a:pt x="49046" y="20743"/>
                      <a:pt x="47382" y="19911"/>
                    </a:cubicBezTo>
                    <a:cubicBezTo>
                      <a:pt x="46550" y="19508"/>
                      <a:pt x="45717" y="19080"/>
                      <a:pt x="44860" y="18651"/>
                    </a:cubicBezTo>
                    <a:cubicBezTo>
                      <a:pt x="44230" y="18349"/>
                      <a:pt x="43599" y="18021"/>
                      <a:pt x="42969" y="17668"/>
                    </a:cubicBezTo>
                    <a:cubicBezTo>
                      <a:pt x="41909" y="17139"/>
                      <a:pt x="40875" y="16585"/>
                      <a:pt x="39816" y="16005"/>
                    </a:cubicBezTo>
                    <a:cubicBezTo>
                      <a:pt x="38984" y="15551"/>
                      <a:pt x="38152" y="15097"/>
                      <a:pt x="37294" y="14619"/>
                    </a:cubicBezTo>
                    <a:cubicBezTo>
                      <a:pt x="35630" y="13686"/>
                      <a:pt x="33965" y="12703"/>
                      <a:pt x="32301" y="11695"/>
                    </a:cubicBezTo>
                    <a:cubicBezTo>
                      <a:pt x="32301" y="11695"/>
                      <a:pt x="32276" y="11695"/>
                      <a:pt x="32250" y="11670"/>
                    </a:cubicBezTo>
                    <a:lnTo>
                      <a:pt x="32250" y="11670"/>
                    </a:lnTo>
                    <a:cubicBezTo>
                      <a:pt x="32074" y="11569"/>
                      <a:pt x="31897" y="11468"/>
                      <a:pt x="31721" y="11342"/>
                    </a:cubicBezTo>
                    <a:cubicBezTo>
                      <a:pt x="31696" y="11342"/>
                      <a:pt x="31696" y="11317"/>
                      <a:pt x="31670" y="11317"/>
                    </a:cubicBezTo>
                    <a:cubicBezTo>
                      <a:pt x="31645" y="11317"/>
                      <a:pt x="31620" y="11292"/>
                      <a:pt x="31595" y="11292"/>
                    </a:cubicBezTo>
                    <a:cubicBezTo>
                      <a:pt x="31494" y="11241"/>
                      <a:pt x="31368" y="11191"/>
                      <a:pt x="31242" y="11140"/>
                    </a:cubicBezTo>
                    <a:cubicBezTo>
                      <a:pt x="31166" y="11090"/>
                      <a:pt x="31065" y="11065"/>
                      <a:pt x="30964" y="11065"/>
                    </a:cubicBezTo>
                    <a:cubicBezTo>
                      <a:pt x="30863" y="11040"/>
                      <a:pt x="30763" y="10989"/>
                      <a:pt x="30662" y="10989"/>
                    </a:cubicBezTo>
                    <a:cubicBezTo>
                      <a:pt x="30334" y="10914"/>
                      <a:pt x="30006" y="10914"/>
                      <a:pt x="29678" y="10939"/>
                    </a:cubicBezTo>
                    <a:cubicBezTo>
                      <a:pt x="29577" y="10939"/>
                      <a:pt x="29451" y="10964"/>
                      <a:pt x="29350" y="10989"/>
                    </a:cubicBezTo>
                    <a:lnTo>
                      <a:pt x="29350" y="10989"/>
                    </a:lnTo>
                    <a:cubicBezTo>
                      <a:pt x="27610" y="9830"/>
                      <a:pt x="25870" y="8696"/>
                      <a:pt x="24080" y="7587"/>
                    </a:cubicBezTo>
                    <a:cubicBezTo>
                      <a:pt x="23701" y="7360"/>
                      <a:pt x="23348" y="7133"/>
                      <a:pt x="22970" y="6931"/>
                    </a:cubicBezTo>
                    <a:cubicBezTo>
                      <a:pt x="22087" y="6377"/>
                      <a:pt x="21179" y="5847"/>
                      <a:pt x="20271" y="5343"/>
                    </a:cubicBezTo>
                    <a:cubicBezTo>
                      <a:pt x="19893" y="5116"/>
                      <a:pt x="19490" y="4915"/>
                      <a:pt x="19086" y="4688"/>
                    </a:cubicBezTo>
                    <a:cubicBezTo>
                      <a:pt x="16741" y="3428"/>
                      <a:pt x="14320" y="2268"/>
                      <a:pt x="11823" y="1311"/>
                    </a:cubicBezTo>
                    <a:cubicBezTo>
                      <a:pt x="10209" y="403"/>
                      <a:pt x="8721" y="0"/>
                      <a:pt x="7410" y="0"/>
                    </a:cubicBezTo>
                    <a:cubicBezTo>
                      <a:pt x="7183" y="0"/>
                      <a:pt x="6981" y="0"/>
                      <a:pt x="6779" y="25"/>
                    </a:cubicBezTo>
                    <a:cubicBezTo>
                      <a:pt x="6603" y="50"/>
                      <a:pt x="6401" y="76"/>
                      <a:pt x="6224" y="101"/>
                    </a:cubicBezTo>
                    <a:cubicBezTo>
                      <a:pt x="6098" y="126"/>
                      <a:pt x="5947" y="176"/>
                      <a:pt x="5821" y="202"/>
                    </a:cubicBezTo>
                    <a:cubicBezTo>
                      <a:pt x="5720" y="227"/>
                      <a:pt x="5594" y="252"/>
                      <a:pt x="5493" y="302"/>
                    </a:cubicBezTo>
                    <a:cubicBezTo>
                      <a:pt x="5367" y="328"/>
                      <a:pt x="5241" y="378"/>
                      <a:pt x="5140" y="428"/>
                    </a:cubicBezTo>
                    <a:cubicBezTo>
                      <a:pt x="4938" y="504"/>
                      <a:pt x="4737" y="605"/>
                      <a:pt x="4560" y="706"/>
                    </a:cubicBezTo>
                    <a:cubicBezTo>
                      <a:pt x="4383" y="781"/>
                      <a:pt x="4232" y="882"/>
                      <a:pt x="4081" y="983"/>
                    </a:cubicBezTo>
                    <a:cubicBezTo>
                      <a:pt x="4056" y="983"/>
                      <a:pt x="4056" y="1008"/>
                      <a:pt x="4030" y="1008"/>
                    </a:cubicBezTo>
                    <a:cubicBezTo>
                      <a:pt x="3778" y="1185"/>
                      <a:pt x="3526" y="1411"/>
                      <a:pt x="3324" y="1613"/>
                    </a:cubicBezTo>
                    <a:cubicBezTo>
                      <a:pt x="3274" y="1664"/>
                      <a:pt x="3249" y="1689"/>
                      <a:pt x="3223" y="1714"/>
                    </a:cubicBezTo>
                    <a:cubicBezTo>
                      <a:pt x="3123" y="1815"/>
                      <a:pt x="2996" y="1941"/>
                      <a:pt x="2921" y="2067"/>
                    </a:cubicBezTo>
                    <a:cubicBezTo>
                      <a:pt x="2820" y="2193"/>
                      <a:pt x="2744" y="2319"/>
                      <a:pt x="2643" y="2420"/>
                    </a:cubicBezTo>
                    <a:cubicBezTo>
                      <a:pt x="2618" y="2470"/>
                      <a:pt x="2568" y="2495"/>
                      <a:pt x="2568" y="2571"/>
                    </a:cubicBezTo>
                    <a:cubicBezTo>
                      <a:pt x="2492" y="2672"/>
                      <a:pt x="2416" y="2798"/>
                      <a:pt x="2366" y="2924"/>
                    </a:cubicBezTo>
                    <a:cubicBezTo>
                      <a:pt x="2366" y="2924"/>
                      <a:pt x="2366" y="2949"/>
                      <a:pt x="2341" y="2949"/>
                    </a:cubicBezTo>
                    <a:cubicBezTo>
                      <a:pt x="2265" y="3100"/>
                      <a:pt x="2189" y="3251"/>
                      <a:pt x="2139" y="3428"/>
                    </a:cubicBezTo>
                    <a:cubicBezTo>
                      <a:pt x="2063" y="3579"/>
                      <a:pt x="2013" y="3755"/>
                      <a:pt x="1962" y="3932"/>
                    </a:cubicBezTo>
                    <a:cubicBezTo>
                      <a:pt x="1912" y="4083"/>
                      <a:pt x="1887" y="4260"/>
                      <a:pt x="1836" y="4411"/>
                    </a:cubicBezTo>
                    <a:cubicBezTo>
                      <a:pt x="1559" y="4688"/>
                      <a:pt x="1282" y="4990"/>
                      <a:pt x="1055" y="5318"/>
                    </a:cubicBezTo>
                    <a:cubicBezTo>
                      <a:pt x="853" y="5621"/>
                      <a:pt x="651" y="5948"/>
                      <a:pt x="500" y="6301"/>
                    </a:cubicBezTo>
                    <a:cubicBezTo>
                      <a:pt x="500" y="6301"/>
                      <a:pt x="475" y="6326"/>
                      <a:pt x="475" y="6352"/>
                    </a:cubicBezTo>
                    <a:cubicBezTo>
                      <a:pt x="21" y="7385"/>
                      <a:pt x="-131" y="8519"/>
                      <a:pt x="121" y="9678"/>
                    </a:cubicBezTo>
                    <a:cubicBezTo>
                      <a:pt x="147" y="9805"/>
                      <a:pt x="197" y="9931"/>
                      <a:pt x="222" y="10057"/>
                    </a:cubicBezTo>
                    <a:cubicBezTo>
                      <a:pt x="1786" y="15425"/>
                      <a:pt x="3324" y="20819"/>
                      <a:pt x="5291" y="26036"/>
                    </a:cubicBezTo>
                    <a:cubicBezTo>
                      <a:pt x="11268" y="43528"/>
                      <a:pt x="20599" y="60566"/>
                      <a:pt x="34898" y="72589"/>
                    </a:cubicBezTo>
                    <a:cubicBezTo>
                      <a:pt x="38833" y="76344"/>
                      <a:pt x="43170" y="79974"/>
                      <a:pt x="47811" y="83351"/>
                    </a:cubicBezTo>
                    <a:cubicBezTo>
                      <a:pt x="47937" y="83628"/>
                      <a:pt x="48138" y="83906"/>
                      <a:pt x="48441" y="84132"/>
                    </a:cubicBezTo>
                    <a:cubicBezTo>
                      <a:pt x="48618" y="84309"/>
                      <a:pt x="48920" y="84359"/>
                      <a:pt x="49147" y="84309"/>
                    </a:cubicBezTo>
                    <a:cubicBezTo>
                      <a:pt x="65111" y="95600"/>
                      <a:pt x="84479" y="103817"/>
                      <a:pt x="103343" y="103842"/>
                    </a:cubicBezTo>
                    <a:cubicBezTo>
                      <a:pt x="130832" y="105758"/>
                      <a:pt x="155471" y="88468"/>
                      <a:pt x="171182" y="67145"/>
                    </a:cubicBezTo>
                    <a:cubicBezTo>
                      <a:pt x="182152" y="53837"/>
                      <a:pt x="193274" y="39596"/>
                      <a:pt x="199099" y="23264"/>
                    </a:cubicBezTo>
                    <a:cubicBezTo>
                      <a:pt x="200083" y="17517"/>
                      <a:pt x="193904" y="14014"/>
                      <a:pt x="189062" y="16660"/>
                    </a:cubicBezTo>
                    <a:close/>
                    <a:moveTo>
                      <a:pt x="129949" y="87711"/>
                    </a:moveTo>
                    <a:cubicBezTo>
                      <a:pt x="127906" y="88644"/>
                      <a:pt x="125813" y="89451"/>
                      <a:pt x="123695" y="90131"/>
                    </a:cubicBezTo>
                    <a:cubicBezTo>
                      <a:pt x="123190" y="90308"/>
                      <a:pt x="122661" y="90459"/>
                      <a:pt x="122156" y="90610"/>
                    </a:cubicBezTo>
                    <a:cubicBezTo>
                      <a:pt x="120946" y="90963"/>
                      <a:pt x="119735" y="91265"/>
                      <a:pt x="118499" y="91517"/>
                    </a:cubicBezTo>
                    <a:cubicBezTo>
                      <a:pt x="117970" y="91618"/>
                      <a:pt x="117415" y="91744"/>
                      <a:pt x="116860" y="91845"/>
                    </a:cubicBezTo>
                    <a:cubicBezTo>
                      <a:pt x="116205" y="91971"/>
                      <a:pt x="115549" y="92072"/>
                      <a:pt x="114893" y="92173"/>
                    </a:cubicBezTo>
                    <a:cubicBezTo>
                      <a:pt x="114364" y="92248"/>
                      <a:pt x="113834" y="92299"/>
                      <a:pt x="113304" y="92349"/>
                    </a:cubicBezTo>
                    <a:cubicBezTo>
                      <a:pt x="113203" y="92349"/>
                      <a:pt x="113077" y="92374"/>
                      <a:pt x="112977" y="92374"/>
                    </a:cubicBezTo>
                    <a:cubicBezTo>
                      <a:pt x="112422" y="92450"/>
                      <a:pt x="111867" y="92475"/>
                      <a:pt x="111312" y="92526"/>
                    </a:cubicBezTo>
                    <a:cubicBezTo>
                      <a:pt x="92473" y="94491"/>
                      <a:pt x="74593" y="87258"/>
                      <a:pt x="58882" y="77453"/>
                    </a:cubicBezTo>
                    <a:cubicBezTo>
                      <a:pt x="58630" y="77302"/>
                      <a:pt x="58377" y="77151"/>
                      <a:pt x="58125" y="76974"/>
                    </a:cubicBezTo>
                    <a:cubicBezTo>
                      <a:pt x="59689" y="75714"/>
                      <a:pt x="61278" y="74504"/>
                      <a:pt x="62942" y="73421"/>
                    </a:cubicBezTo>
                    <a:cubicBezTo>
                      <a:pt x="63194" y="73244"/>
                      <a:pt x="63446" y="73093"/>
                      <a:pt x="63699" y="72942"/>
                    </a:cubicBezTo>
                    <a:cubicBezTo>
                      <a:pt x="64455" y="72463"/>
                      <a:pt x="65262" y="72034"/>
                      <a:pt x="66044" y="71606"/>
                    </a:cubicBezTo>
                    <a:cubicBezTo>
                      <a:pt x="66296" y="71480"/>
                      <a:pt x="66548" y="71354"/>
                      <a:pt x="66826" y="71228"/>
                    </a:cubicBezTo>
                    <a:cubicBezTo>
                      <a:pt x="66851" y="71203"/>
                      <a:pt x="66876" y="71203"/>
                      <a:pt x="66901" y="71177"/>
                    </a:cubicBezTo>
                    <a:cubicBezTo>
                      <a:pt x="67154" y="71051"/>
                      <a:pt x="67406" y="70951"/>
                      <a:pt x="67683" y="70850"/>
                    </a:cubicBezTo>
                    <a:cubicBezTo>
                      <a:pt x="67961" y="70724"/>
                      <a:pt x="68238" y="70623"/>
                      <a:pt x="68515" y="70522"/>
                    </a:cubicBezTo>
                    <a:cubicBezTo>
                      <a:pt x="68818" y="70396"/>
                      <a:pt x="69146" y="70295"/>
                      <a:pt x="69449" y="70194"/>
                    </a:cubicBezTo>
                    <a:cubicBezTo>
                      <a:pt x="69701" y="70119"/>
                      <a:pt x="69953" y="70018"/>
                      <a:pt x="70230" y="69942"/>
                    </a:cubicBezTo>
                    <a:cubicBezTo>
                      <a:pt x="70407" y="69892"/>
                      <a:pt x="70609" y="69842"/>
                      <a:pt x="70785" y="69791"/>
                    </a:cubicBezTo>
                    <a:cubicBezTo>
                      <a:pt x="71037" y="69715"/>
                      <a:pt x="71290" y="69665"/>
                      <a:pt x="71542" y="69615"/>
                    </a:cubicBezTo>
                    <a:cubicBezTo>
                      <a:pt x="71567" y="69615"/>
                      <a:pt x="71617" y="69615"/>
                      <a:pt x="71643" y="69589"/>
                    </a:cubicBezTo>
                    <a:cubicBezTo>
                      <a:pt x="71945" y="69514"/>
                      <a:pt x="72273" y="69463"/>
                      <a:pt x="72576" y="69413"/>
                    </a:cubicBezTo>
                    <a:cubicBezTo>
                      <a:pt x="72979" y="69337"/>
                      <a:pt x="73408" y="69287"/>
                      <a:pt x="73837" y="69237"/>
                    </a:cubicBezTo>
                    <a:cubicBezTo>
                      <a:pt x="79460" y="69539"/>
                      <a:pt x="84782" y="72110"/>
                      <a:pt x="90506" y="71984"/>
                    </a:cubicBezTo>
                    <a:cubicBezTo>
                      <a:pt x="97542" y="72312"/>
                      <a:pt x="104553" y="70194"/>
                      <a:pt x="111589" y="71102"/>
                    </a:cubicBezTo>
                    <a:cubicBezTo>
                      <a:pt x="116381" y="72211"/>
                      <a:pt x="120542" y="74832"/>
                      <a:pt x="123997" y="78260"/>
                    </a:cubicBezTo>
                    <a:cubicBezTo>
                      <a:pt x="124199" y="78436"/>
                      <a:pt x="124375" y="78638"/>
                      <a:pt x="124577" y="78839"/>
                    </a:cubicBezTo>
                    <a:cubicBezTo>
                      <a:pt x="126065" y="80402"/>
                      <a:pt x="127427" y="82091"/>
                      <a:pt x="128638" y="83906"/>
                    </a:cubicBezTo>
                    <a:cubicBezTo>
                      <a:pt x="128738" y="84082"/>
                      <a:pt x="128864" y="84233"/>
                      <a:pt x="128965" y="84384"/>
                    </a:cubicBezTo>
                    <a:cubicBezTo>
                      <a:pt x="129318" y="84939"/>
                      <a:pt x="129671" y="85493"/>
                      <a:pt x="129999" y="86073"/>
                    </a:cubicBezTo>
                    <a:cubicBezTo>
                      <a:pt x="130151" y="86300"/>
                      <a:pt x="130277" y="86527"/>
                      <a:pt x="130403" y="86779"/>
                    </a:cubicBezTo>
                    <a:cubicBezTo>
                      <a:pt x="130504" y="86955"/>
                      <a:pt x="130605" y="87157"/>
                      <a:pt x="130731" y="87359"/>
                    </a:cubicBezTo>
                    <a:cubicBezTo>
                      <a:pt x="130478" y="87485"/>
                      <a:pt x="130226" y="87611"/>
                      <a:pt x="129949" y="8771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UTM Avo" panose="02040603050506020204" pitchFamily="18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3" name="Hình chữ nhật: Góc Tròn 16">
            <a:extLst>
              <a:ext uri="{FF2B5EF4-FFF2-40B4-BE49-F238E27FC236}">
                <a16:creationId xmlns:a16="http://schemas.microsoft.com/office/drawing/2014/main" id="{8336E281-760B-2788-35A3-7C63C69133BA}"/>
              </a:ext>
            </a:extLst>
          </p:cNvPr>
          <p:cNvSpPr/>
          <p:nvPr/>
        </p:nvSpPr>
        <p:spPr>
          <a:xfrm>
            <a:off x="773430" y="1776993"/>
            <a:ext cx="624098" cy="442059"/>
          </a:xfrm>
          <a:prstGeom prst="roundRect">
            <a:avLst/>
          </a:prstGeom>
          <a:solidFill>
            <a:srgbClr val="E46C0A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sz="2400" b="1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05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45">
                <a:extLst>
                  <a:ext uri="{FF2B5EF4-FFF2-40B4-BE49-F238E27FC236}">
                    <a16:creationId xmlns:a16="http://schemas.microsoft.com/office/drawing/2014/main" id="{453F4FB9-8C7B-7B12-6F0C-B005B3E6CB7D}"/>
                  </a:ext>
                </a:extLst>
              </p:cNvPr>
              <p:cNvSpPr txBox="1"/>
              <p:nvPr/>
            </p:nvSpPr>
            <p:spPr>
              <a:xfrm>
                <a:off x="2620988" y="4053253"/>
                <a:ext cx="6950024" cy="25062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300" dirty="0"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Chu vi </a:t>
                </a:r>
                <a:r>
                  <a:rPr lang="en-US" sz="2300" dirty="0" err="1"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mảnh</a:t>
                </a:r>
                <a:r>
                  <a:rPr lang="en-US" sz="2300" dirty="0"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300" dirty="0" err="1"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vườn</a:t>
                </a:r>
                <a:r>
                  <a:rPr lang="en-US" sz="2300" dirty="0"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300" dirty="0" err="1"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hình</a:t>
                </a:r>
                <a:r>
                  <a:rPr lang="en-US" sz="2300" dirty="0"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300" dirty="0" err="1"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chữ</a:t>
                </a:r>
                <a:r>
                  <a:rPr lang="en-US" sz="2300" dirty="0"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300" dirty="0" err="1"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nhật</a:t>
                </a:r>
                <a:r>
                  <a:rPr lang="en-US" sz="2300" dirty="0"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300" dirty="0" err="1"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là</a:t>
                </a:r>
                <a:r>
                  <a:rPr lang="en-US" sz="2300" dirty="0"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: </a:t>
                </a: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300" dirty="0"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   	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300" i="0" dirty="0" smtClean="0"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(5,5 + 3,75) . 2 = 18,5 (</m:t>
                    </m:r>
                    <m:r>
                      <m:rPr>
                        <m:nor/>
                      </m:rPr>
                      <a:rPr lang="en-US" sz="2300" i="0" dirty="0" smtClean="0"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2300" i="0" dirty="0" smtClean="0"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300" dirty="0">
                  <a:effectLst/>
                  <a:latin typeface="UTM Avo" panose="02040603050506020204" pitchFamily="18"/>
                  <a:ea typeface="Times New Roman" panose="02020603050405020304" pitchFamily="18" charset="0"/>
                </a:endParaRP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300" dirty="0" err="1"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Số</a:t>
                </a:r>
                <a:r>
                  <a:rPr lang="en-US" sz="2300" dirty="0"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300" dirty="0" err="1"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khóm</a:t>
                </a:r>
                <a:r>
                  <a:rPr lang="en-US" sz="2300" dirty="0"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300" dirty="0" err="1"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hoa</a:t>
                </a:r>
                <a:r>
                  <a:rPr lang="en-US" sz="2300" dirty="0"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300" dirty="0" err="1"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cần</a:t>
                </a:r>
                <a:r>
                  <a:rPr lang="en-US" sz="2300" dirty="0"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300" dirty="0" err="1"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trồng</a:t>
                </a:r>
                <a:r>
                  <a:rPr lang="en-US" sz="2300" dirty="0"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300" dirty="0" err="1"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là</a:t>
                </a:r>
                <a:r>
                  <a:rPr lang="en-US" sz="2300" dirty="0"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: </a:t>
                </a: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300" dirty="0"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300" i="0" dirty="0" smtClean="0"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18,5 : </m:t>
                    </m:r>
                    <m:f>
                      <m:fPr>
                        <m:ctrlPr>
                          <a:rPr lang="en-US" sz="23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300" i="0">
                            <a:effectLst/>
                            <a:latin typeface="UTM Avo" panose="02040603050506020204" pitchFamily="18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300" i="0">
                            <a:effectLst/>
                            <a:latin typeface="UTM Avo" panose="02040603050506020204" pitchFamily="18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m:rPr>
                        <m:nor/>
                      </m:rPr>
                      <a:rPr lang="en-US" sz="2300" i="0" dirty="0" smtClean="0"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 = 74 (</m:t>
                    </m:r>
                    <m:r>
                      <m:rPr>
                        <m:nor/>
                      </m:rPr>
                      <a:rPr lang="en-US" sz="2300" i="0" dirty="0" err="1"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kh</m:t>
                    </m:r>
                    <m:r>
                      <m:rPr>
                        <m:nor/>
                      </m:rPr>
                      <a:rPr lang="en-US" sz="2300" i="0" dirty="0" err="1"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ó</m:t>
                    </m:r>
                    <m:r>
                      <m:rPr>
                        <m:nor/>
                      </m:rPr>
                      <a:rPr lang="en-US" sz="2300" i="0" dirty="0" err="1"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2300" i="0" dirty="0"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300" dirty="0">
                  <a:effectLst/>
                  <a:latin typeface="UTM Avo" panose="02040603050506020204" pitchFamily="18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Hộp Văn bản 45">
                <a:extLst>
                  <a:ext uri="{FF2B5EF4-FFF2-40B4-BE49-F238E27FC236}">
                    <a16:creationId xmlns:a16="http://schemas.microsoft.com/office/drawing/2014/main" id="{453F4FB9-8C7B-7B12-6F0C-B005B3E6CB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0988" y="4053253"/>
                <a:ext cx="6950024" cy="2506264"/>
              </a:xfrm>
              <a:prstGeom prst="rect">
                <a:avLst/>
              </a:prstGeom>
              <a:blipFill>
                <a:blip r:embed="rId4"/>
                <a:stretch>
                  <a:fillRect b="-202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D1EAA7B7-3CC4-CEDC-68C9-B99EB846D2B1}"/>
              </a:ext>
            </a:extLst>
          </p:cNvPr>
          <p:cNvSpPr txBox="1"/>
          <p:nvPr/>
        </p:nvSpPr>
        <p:spPr>
          <a:xfrm>
            <a:off x="5595332" y="3604270"/>
            <a:ext cx="1001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UTM Avo" panose="02040603050506020204" pitchFamily="18"/>
                <a:cs typeface="Arial" panose="020B0604020202020204" pitchFamily="34" charset="0"/>
              </a:rPr>
              <a:t>Giải</a:t>
            </a:r>
            <a:r>
              <a:rPr lang="en-US" sz="2400" b="1" dirty="0">
                <a:latin typeface="UTM Avo" panose="02040603050506020204" pitchFamily="18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42682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4" grpId="0"/>
      <p:bldP spid="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C38DA8D6-5984-FC2D-2A10-F2CC9EDCE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5892" y="4440544"/>
            <a:ext cx="3180861" cy="2338740"/>
          </a:xfrm>
          <a:prstGeom prst="rect">
            <a:avLst/>
          </a:prstGeom>
        </p:spPr>
      </p:pic>
      <p:sp>
        <p:nvSpPr>
          <p:cNvPr id="24" name="Hộp Văn bản 2">
            <a:extLst>
              <a:ext uri="{FF2B5EF4-FFF2-40B4-BE49-F238E27FC236}">
                <a16:creationId xmlns:a16="http://schemas.microsoft.com/office/drawing/2014/main" id="{AA6A16C0-4533-1791-460B-8673A0A73C38}"/>
              </a:ext>
            </a:extLst>
          </p:cNvPr>
          <p:cNvSpPr txBox="1"/>
          <p:nvPr/>
        </p:nvSpPr>
        <p:spPr>
          <a:xfrm>
            <a:off x="966832" y="1644212"/>
            <a:ext cx="10543178" cy="261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>
              <a:lnSpc>
                <a:spcPct val="150000"/>
              </a:lnSpc>
            </a:pPr>
            <a:r>
              <a:rPr lang="en-US" sz="2250" dirty="0">
                <a:solidFill>
                  <a:schemeClr val="tx1"/>
                </a:solidFill>
                <a:latin typeface="UTM Avo" panose="02040603050506020204" pitchFamily="18"/>
              </a:rPr>
              <a:t>	Cho </a:t>
            </a:r>
            <a:r>
              <a:rPr lang="en-US" sz="2250" dirty="0" err="1">
                <a:solidFill>
                  <a:schemeClr val="tx1"/>
                </a:solidFill>
                <a:latin typeface="UTM Avo" panose="02040603050506020204" pitchFamily="18"/>
              </a:rPr>
              <a:t>miếng</a:t>
            </a:r>
            <a:r>
              <a:rPr lang="en-US" sz="225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250" dirty="0" err="1">
                <a:solidFill>
                  <a:schemeClr val="tx1"/>
                </a:solidFill>
                <a:latin typeface="UTM Avo" panose="02040603050506020204" pitchFamily="18"/>
              </a:rPr>
              <a:t>bìa</a:t>
            </a:r>
            <a:r>
              <a:rPr lang="en-US" sz="225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250" dirty="0" err="1">
                <a:solidFill>
                  <a:schemeClr val="tx1"/>
                </a:solidFill>
                <a:latin typeface="UTM Avo" panose="02040603050506020204" pitchFamily="18"/>
              </a:rPr>
              <a:t>có</a:t>
            </a:r>
            <a:r>
              <a:rPr lang="en-US" sz="225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250" dirty="0" err="1">
                <a:solidFill>
                  <a:schemeClr val="tx1"/>
                </a:solidFill>
                <a:latin typeface="UTM Avo" panose="02040603050506020204" pitchFamily="18"/>
              </a:rPr>
              <a:t>kích</a:t>
            </a:r>
            <a:r>
              <a:rPr lang="en-US" sz="225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250" dirty="0" err="1">
                <a:solidFill>
                  <a:schemeClr val="tx1"/>
                </a:solidFill>
                <a:latin typeface="UTM Avo" panose="02040603050506020204" pitchFamily="18"/>
              </a:rPr>
              <a:t>thước</a:t>
            </a:r>
            <a:r>
              <a:rPr lang="en-US" sz="225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250" dirty="0" err="1">
                <a:solidFill>
                  <a:schemeClr val="tx1"/>
                </a:solidFill>
                <a:latin typeface="UTM Avo" panose="02040603050506020204" pitchFamily="18"/>
              </a:rPr>
              <a:t>được</a:t>
            </a:r>
            <a:r>
              <a:rPr lang="en-US" sz="225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250" dirty="0" err="1">
                <a:solidFill>
                  <a:schemeClr val="tx1"/>
                </a:solidFill>
                <a:latin typeface="UTM Avo" panose="02040603050506020204" pitchFamily="18"/>
              </a:rPr>
              <a:t>mô</a:t>
            </a:r>
            <a:r>
              <a:rPr lang="en-US" sz="225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250" dirty="0" err="1">
                <a:solidFill>
                  <a:schemeClr val="tx1"/>
                </a:solidFill>
                <a:latin typeface="UTM Avo" panose="02040603050506020204" pitchFamily="18"/>
              </a:rPr>
              <a:t>tả</a:t>
            </a:r>
            <a:r>
              <a:rPr lang="en-US" sz="225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250" dirty="0" err="1">
                <a:solidFill>
                  <a:schemeClr val="tx1"/>
                </a:solidFill>
                <a:latin typeface="UTM Avo" panose="02040603050506020204" pitchFamily="18"/>
              </a:rPr>
              <a:t>như</a:t>
            </a:r>
            <a:r>
              <a:rPr lang="en-US" sz="225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250" dirty="0" err="1">
                <a:solidFill>
                  <a:schemeClr val="tx1"/>
                </a:solidFill>
                <a:latin typeface="UTM Avo" panose="02040603050506020204" pitchFamily="18"/>
              </a:rPr>
              <a:t>Hình</a:t>
            </a:r>
            <a:r>
              <a:rPr lang="en-US" sz="2250" dirty="0">
                <a:solidFill>
                  <a:schemeClr val="tx1"/>
                </a:solidFill>
                <a:latin typeface="UTM Avo" panose="02040603050506020204" pitchFamily="18"/>
              </a:rPr>
              <a:t> 8 (</a:t>
            </a:r>
            <a:r>
              <a:rPr lang="en-US" sz="2250" dirty="0" err="1">
                <a:solidFill>
                  <a:schemeClr val="tx1"/>
                </a:solidFill>
                <a:latin typeface="UTM Avo" panose="02040603050506020204" pitchFamily="18"/>
              </a:rPr>
              <a:t>các</a:t>
            </a:r>
            <a:r>
              <a:rPr lang="en-US" sz="225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250" dirty="0" err="1">
                <a:solidFill>
                  <a:schemeClr val="tx1"/>
                </a:solidFill>
                <a:latin typeface="UTM Avo" panose="02040603050506020204" pitchFamily="18"/>
              </a:rPr>
              <a:t>số</a:t>
            </a:r>
            <a:r>
              <a:rPr lang="en-US" sz="225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250" dirty="0" err="1">
                <a:solidFill>
                  <a:schemeClr val="tx1"/>
                </a:solidFill>
                <a:latin typeface="UTM Avo" panose="02040603050506020204" pitchFamily="18"/>
              </a:rPr>
              <a:t>đo</a:t>
            </a:r>
            <a:endParaRPr lang="en-US" sz="2250" dirty="0">
              <a:latin typeface="UTM Avo" panose="02040603050506020204" pitchFamily="18"/>
            </a:endParaRPr>
          </a:p>
          <a:p>
            <a:pPr lvl="1" algn="just">
              <a:lnSpc>
                <a:spcPct val="150000"/>
              </a:lnSpc>
            </a:pPr>
            <a:r>
              <a:rPr lang="en-US" sz="2250" dirty="0" err="1">
                <a:solidFill>
                  <a:schemeClr val="tx1"/>
                </a:solidFill>
                <a:latin typeface="UTM Avo" panose="02040603050506020204" pitchFamily="18"/>
              </a:rPr>
              <a:t>trên</a:t>
            </a:r>
            <a:r>
              <a:rPr lang="en-US" sz="225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250" dirty="0" err="1">
                <a:solidFill>
                  <a:schemeClr val="tx1"/>
                </a:solidFill>
                <a:latin typeface="UTM Avo" panose="02040603050506020204" pitchFamily="18"/>
              </a:rPr>
              <a:t>hình</a:t>
            </a:r>
            <a:r>
              <a:rPr lang="en-US" sz="225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250" dirty="0" err="1">
                <a:solidFill>
                  <a:schemeClr val="tx1"/>
                </a:solidFill>
                <a:latin typeface="UTM Avo" panose="02040603050506020204" pitchFamily="18"/>
              </a:rPr>
              <a:t>được</a:t>
            </a:r>
            <a:r>
              <a:rPr lang="en-US" sz="225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250" dirty="0" err="1">
                <a:solidFill>
                  <a:schemeClr val="tx1"/>
                </a:solidFill>
                <a:latin typeface="UTM Avo" panose="02040603050506020204" pitchFamily="18"/>
              </a:rPr>
              <a:t>tính</a:t>
            </a:r>
            <a:r>
              <a:rPr lang="en-US" sz="225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250" dirty="0" err="1">
                <a:solidFill>
                  <a:schemeClr val="tx1"/>
                </a:solidFill>
                <a:latin typeface="UTM Avo" panose="02040603050506020204" pitchFamily="18"/>
              </a:rPr>
              <a:t>theo</a:t>
            </a:r>
            <a:r>
              <a:rPr lang="en-US" sz="225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250" dirty="0" err="1">
                <a:solidFill>
                  <a:schemeClr val="tx1"/>
                </a:solidFill>
                <a:latin typeface="UTM Avo" panose="02040603050506020204" pitchFamily="18"/>
              </a:rPr>
              <a:t>đơn</a:t>
            </a:r>
            <a:r>
              <a:rPr lang="en-US" sz="225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250" dirty="0" err="1">
                <a:solidFill>
                  <a:schemeClr val="tx1"/>
                </a:solidFill>
                <a:latin typeface="UTM Avo" panose="02040603050506020204" pitchFamily="18"/>
              </a:rPr>
              <a:t>vị</a:t>
            </a:r>
            <a:r>
              <a:rPr lang="en-US" sz="225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250" dirty="0" err="1">
                <a:solidFill>
                  <a:schemeClr val="tx1"/>
                </a:solidFill>
                <a:latin typeface="UTM Avo" panose="02040603050506020204" pitchFamily="18"/>
              </a:rPr>
              <a:t>đề</a:t>
            </a:r>
            <a:r>
              <a:rPr lang="en-US" sz="2250" dirty="0">
                <a:solidFill>
                  <a:schemeClr val="tx1"/>
                </a:solidFill>
                <a:latin typeface="UTM Avo" panose="02040603050506020204" pitchFamily="18"/>
              </a:rPr>
              <a:t>-xi-</a:t>
            </a:r>
            <a:r>
              <a:rPr lang="en-US" sz="2250" dirty="0" err="1">
                <a:solidFill>
                  <a:schemeClr val="tx1"/>
                </a:solidFill>
                <a:latin typeface="UTM Avo" panose="02040603050506020204" pitchFamily="18"/>
              </a:rPr>
              <a:t>mét</a:t>
            </a:r>
            <a:r>
              <a:rPr lang="en-US" sz="2250" dirty="0">
                <a:solidFill>
                  <a:schemeClr val="tx1"/>
                </a:solidFill>
                <a:latin typeface="UTM Avo" panose="02040603050506020204" pitchFamily="18"/>
              </a:rPr>
              <a:t>).</a:t>
            </a:r>
          </a:p>
          <a:p>
            <a:pPr marL="457200" lvl="1" indent="-457200" algn="just">
              <a:lnSpc>
                <a:spcPct val="150000"/>
              </a:lnSpc>
              <a:buAutoNum type="alphaLcParenR"/>
            </a:pPr>
            <a:r>
              <a:rPr lang="en-US" sz="2250" dirty="0" err="1">
                <a:solidFill>
                  <a:schemeClr val="tx1"/>
                </a:solidFill>
                <a:latin typeface="UTM Avo" panose="02040603050506020204" pitchFamily="18"/>
              </a:rPr>
              <a:t>Tính</a:t>
            </a:r>
            <a:r>
              <a:rPr lang="en-US" sz="225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250" dirty="0" err="1">
                <a:solidFill>
                  <a:schemeClr val="tx1"/>
                </a:solidFill>
                <a:latin typeface="UTM Avo" panose="02040603050506020204" pitchFamily="18"/>
              </a:rPr>
              <a:t>diện</a:t>
            </a:r>
            <a:r>
              <a:rPr lang="en-US" sz="225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250" dirty="0" err="1">
                <a:solidFill>
                  <a:schemeClr val="tx1"/>
                </a:solidFill>
                <a:latin typeface="UTM Avo" panose="02040603050506020204" pitchFamily="18"/>
              </a:rPr>
              <a:t>tích</a:t>
            </a:r>
            <a:r>
              <a:rPr lang="en-US" sz="225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250" dirty="0" err="1">
                <a:solidFill>
                  <a:schemeClr val="tx1"/>
                </a:solidFill>
                <a:latin typeface="UTM Avo" panose="02040603050506020204" pitchFamily="18"/>
              </a:rPr>
              <a:t>miếng</a:t>
            </a:r>
            <a:r>
              <a:rPr lang="en-US" sz="225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250" dirty="0" err="1">
                <a:solidFill>
                  <a:schemeClr val="tx1"/>
                </a:solidFill>
                <a:latin typeface="UTM Avo" panose="02040603050506020204" pitchFamily="18"/>
              </a:rPr>
              <a:t>bìa</a:t>
            </a:r>
            <a:r>
              <a:rPr lang="en-US" sz="2250" dirty="0">
                <a:solidFill>
                  <a:schemeClr val="tx1"/>
                </a:solidFill>
                <a:latin typeface="UTM Avo" panose="02040603050506020204" pitchFamily="18"/>
              </a:rPr>
              <a:t>.</a:t>
            </a:r>
          </a:p>
          <a:p>
            <a:pPr marL="457200" lvl="1" indent="-457200" algn="just">
              <a:lnSpc>
                <a:spcPct val="150000"/>
              </a:lnSpc>
              <a:buFont typeface="Arial"/>
              <a:buAutoNum type="alphaLcParenR"/>
            </a:pPr>
            <a:r>
              <a:rPr lang="en-US" sz="2250" dirty="0" err="1">
                <a:solidFill>
                  <a:schemeClr val="tx1"/>
                </a:solidFill>
                <a:latin typeface="UTM Avo" panose="02040603050506020204" pitchFamily="18"/>
              </a:rPr>
              <a:t>Từ</a:t>
            </a:r>
            <a:r>
              <a:rPr lang="en-US" sz="225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250" dirty="0" err="1">
                <a:solidFill>
                  <a:schemeClr val="tx1"/>
                </a:solidFill>
                <a:latin typeface="UTM Avo" panose="02040603050506020204" pitchFamily="18"/>
              </a:rPr>
              <a:t>miếng</a:t>
            </a:r>
            <a:r>
              <a:rPr lang="en-US" sz="225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250" dirty="0" err="1">
                <a:solidFill>
                  <a:schemeClr val="tx1"/>
                </a:solidFill>
                <a:latin typeface="UTM Avo" panose="02040603050506020204" pitchFamily="18"/>
              </a:rPr>
              <a:t>bìa</a:t>
            </a:r>
            <a:r>
              <a:rPr lang="en-US" sz="225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250" dirty="0" err="1">
                <a:solidFill>
                  <a:schemeClr val="tx1"/>
                </a:solidFill>
                <a:latin typeface="UTM Avo" panose="02040603050506020204" pitchFamily="18"/>
              </a:rPr>
              <a:t>đó</a:t>
            </a:r>
            <a:r>
              <a:rPr lang="en-US" sz="2250" dirty="0">
                <a:solidFill>
                  <a:schemeClr val="tx1"/>
                </a:solidFill>
                <a:latin typeface="UTM Avo" panose="02040603050506020204" pitchFamily="18"/>
              </a:rPr>
              <a:t>, </a:t>
            </a:r>
            <a:r>
              <a:rPr lang="en-US" sz="2250" dirty="0" err="1">
                <a:solidFill>
                  <a:schemeClr val="tx1"/>
                </a:solidFill>
                <a:latin typeface="UTM Avo" panose="02040603050506020204" pitchFamily="18"/>
              </a:rPr>
              <a:t>người</a:t>
            </a:r>
            <a:r>
              <a:rPr lang="en-US" sz="2250" dirty="0">
                <a:solidFill>
                  <a:schemeClr val="tx1"/>
                </a:solidFill>
                <a:latin typeface="UTM Avo" panose="02040603050506020204" pitchFamily="18"/>
              </a:rPr>
              <a:t> ta </a:t>
            </a:r>
            <a:r>
              <a:rPr lang="en-US" sz="2250" dirty="0" err="1">
                <a:solidFill>
                  <a:schemeClr val="tx1"/>
                </a:solidFill>
                <a:latin typeface="UTM Avo" panose="02040603050506020204" pitchFamily="18"/>
              </a:rPr>
              <a:t>gấp</a:t>
            </a:r>
            <a:r>
              <a:rPr lang="en-US" sz="225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250" dirty="0" err="1">
                <a:solidFill>
                  <a:schemeClr val="tx1"/>
                </a:solidFill>
                <a:latin typeface="UTM Avo" panose="02040603050506020204" pitchFamily="18"/>
              </a:rPr>
              <a:t>thành</a:t>
            </a:r>
            <a:r>
              <a:rPr lang="en-US" sz="225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250" dirty="0" err="1">
                <a:solidFill>
                  <a:schemeClr val="tx1"/>
                </a:solidFill>
                <a:latin typeface="UTM Avo" panose="02040603050506020204" pitchFamily="18"/>
              </a:rPr>
              <a:t>một</a:t>
            </a:r>
            <a:r>
              <a:rPr lang="en-US" sz="225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250" dirty="0" err="1">
                <a:solidFill>
                  <a:schemeClr val="tx1"/>
                </a:solidFill>
                <a:latin typeface="UTM Avo" panose="02040603050506020204" pitchFamily="18"/>
              </a:rPr>
              <a:t>hình</a:t>
            </a:r>
            <a:r>
              <a:rPr lang="en-US" sz="225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250" dirty="0" err="1">
                <a:solidFill>
                  <a:schemeClr val="tx1"/>
                </a:solidFill>
                <a:latin typeface="UTM Avo" panose="02040603050506020204" pitchFamily="18"/>
              </a:rPr>
              <a:t>hộp</a:t>
            </a:r>
            <a:r>
              <a:rPr lang="en-US" sz="225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250" dirty="0" err="1">
                <a:solidFill>
                  <a:schemeClr val="tx1"/>
                </a:solidFill>
                <a:latin typeface="UTM Avo" panose="02040603050506020204" pitchFamily="18"/>
              </a:rPr>
              <a:t>chữ</a:t>
            </a:r>
            <a:r>
              <a:rPr lang="en-US" sz="225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250" dirty="0" err="1">
                <a:solidFill>
                  <a:schemeClr val="tx1"/>
                </a:solidFill>
                <a:latin typeface="UTM Avo" panose="02040603050506020204" pitchFamily="18"/>
              </a:rPr>
              <a:t>nhật</a:t>
            </a:r>
            <a:r>
              <a:rPr lang="en-US" sz="2250" dirty="0">
                <a:solidFill>
                  <a:schemeClr val="tx1"/>
                </a:solidFill>
                <a:latin typeface="UTM Avo" panose="02040603050506020204" pitchFamily="18"/>
              </a:rPr>
              <a:t>. </a:t>
            </a:r>
            <a:r>
              <a:rPr lang="en-US" sz="2250" dirty="0" err="1">
                <a:solidFill>
                  <a:schemeClr val="tx1"/>
                </a:solidFill>
                <a:latin typeface="UTM Avo" panose="02040603050506020204" pitchFamily="18"/>
              </a:rPr>
              <a:t>Tính</a:t>
            </a:r>
            <a:r>
              <a:rPr lang="en-US" sz="225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250" dirty="0" err="1">
                <a:solidFill>
                  <a:schemeClr val="tx1"/>
                </a:solidFill>
                <a:latin typeface="UTM Avo" panose="02040603050506020204" pitchFamily="18"/>
              </a:rPr>
              <a:t>thể</a:t>
            </a:r>
            <a:r>
              <a:rPr lang="en-US" sz="225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250" dirty="0" err="1">
                <a:solidFill>
                  <a:schemeClr val="tx1"/>
                </a:solidFill>
                <a:latin typeface="UTM Avo" panose="02040603050506020204" pitchFamily="18"/>
              </a:rPr>
              <a:t>tích</a:t>
            </a:r>
            <a:r>
              <a:rPr lang="en-US" sz="225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250" dirty="0" err="1">
                <a:solidFill>
                  <a:schemeClr val="tx1"/>
                </a:solidFill>
                <a:latin typeface="UTM Avo" panose="02040603050506020204" pitchFamily="18"/>
              </a:rPr>
              <a:t>của</a:t>
            </a:r>
            <a:r>
              <a:rPr lang="en-US" sz="225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250" dirty="0" err="1">
                <a:solidFill>
                  <a:schemeClr val="tx1"/>
                </a:solidFill>
                <a:latin typeface="UTM Avo" panose="02040603050506020204" pitchFamily="18"/>
              </a:rPr>
              <a:t>hình</a:t>
            </a:r>
            <a:r>
              <a:rPr lang="en-US" sz="225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250" dirty="0" err="1">
                <a:solidFill>
                  <a:schemeClr val="tx1"/>
                </a:solidFill>
                <a:latin typeface="UTM Avo" panose="02040603050506020204" pitchFamily="18"/>
              </a:rPr>
              <a:t>hộp</a:t>
            </a:r>
            <a:r>
              <a:rPr lang="en-US" sz="225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250" dirty="0" err="1">
                <a:solidFill>
                  <a:schemeClr val="tx1"/>
                </a:solidFill>
                <a:latin typeface="UTM Avo" panose="02040603050506020204" pitchFamily="18"/>
              </a:rPr>
              <a:t>chữ</a:t>
            </a:r>
            <a:r>
              <a:rPr lang="en-US" sz="225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250" dirty="0" err="1">
                <a:solidFill>
                  <a:schemeClr val="tx1"/>
                </a:solidFill>
                <a:latin typeface="UTM Avo" panose="02040603050506020204" pitchFamily="18"/>
              </a:rPr>
              <a:t>nhật</a:t>
            </a:r>
            <a:r>
              <a:rPr lang="en-US" sz="225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250" dirty="0" err="1">
                <a:solidFill>
                  <a:schemeClr val="tx1"/>
                </a:solidFill>
                <a:latin typeface="UTM Avo" panose="02040603050506020204" pitchFamily="18"/>
              </a:rPr>
              <a:t>đó</a:t>
            </a:r>
            <a:r>
              <a:rPr lang="en-US" sz="2250" dirty="0">
                <a:solidFill>
                  <a:schemeClr val="tx1"/>
                </a:solidFill>
                <a:latin typeface="UTM Avo" panose="02040603050506020204" pitchFamily="18"/>
              </a:rPr>
              <a:t>.</a:t>
            </a:r>
          </a:p>
        </p:txBody>
      </p:sp>
      <p:sp>
        <p:nvSpPr>
          <p:cNvPr id="25" name="Hình chữ nhật: Góc Tròn 16">
            <a:extLst>
              <a:ext uri="{FF2B5EF4-FFF2-40B4-BE49-F238E27FC236}">
                <a16:creationId xmlns:a16="http://schemas.microsoft.com/office/drawing/2014/main" id="{4D108DF6-AC1B-0BD9-6405-9AEED949E67C}"/>
              </a:ext>
            </a:extLst>
          </p:cNvPr>
          <p:cNvSpPr/>
          <p:nvPr/>
        </p:nvSpPr>
        <p:spPr>
          <a:xfrm>
            <a:off x="1195371" y="1739200"/>
            <a:ext cx="624098" cy="442059"/>
          </a:xfrm>
          <a:prstGeom prst="roundRect">
            <a:avLst/>
          </a:prstGeom>
          <a:solidFill>
            <a:srgbClr val="E46C0A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sz="2250" b="1" dirty="0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06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B0F6C165-7DFF-DBBD-AB93-C3A8E7C29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5570" y="4735249"/>
            <a:ext cx="1746250" cy="192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90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8">
                <a:extLst>
                  <a:ext uri="{FF2B5EF4-FFF2-40B4-BE49-F238E27FC236}">
                    <a16:creationId xmlns:a16="http://schemas.microsoft.com/office/drawing/2014/main" id="{77A9859B-EAD9-D71D-6120-FBE0DA813A95}"/>
                  </a:ext>
                </a:extLst>
              </p:cNvPr>
              <p:cNvSpPr txBox="1"/>
              <p:nvPr/>
            </p:nvSpPr>
            <p:spPr>
              <a:xfrm>
                <a:off x="228600" y="2773449"/>
                <a:ext cx="7522713" cy="21236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ctr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a) </a:t>
                </a:r>
                <a:r>
                  <a:rPr lang="en-US" sz="2200" dirty="0" err="1"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Diện</a:t>
                </a:r>
                <a:r>
                  <a:rPr lang="en-US" sz="2200" dirty="0"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tích</a:t>
                </a:r>
                <a:r>
                  <a:rPr lang="en-US" sz="2200" dirty="0"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miếng</a:t>
                </a:r>
                <a:r>
                  <a:rPr lang="en-US" sz="2200" dirty="0"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bìa</a:t>
                </a:r>
                <a:r>
                  <a:rPr lang="en-US" sz="2200" dirty="0"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: </a:t>
                </a:r>
              </a:p>
              <a:p>
                <a:pPr marR="0" algn="ctr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i="0" dirty="0" smtClean="0"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200" i="0" dirty="0"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0,25</m:t>
                      </m:r>
                      <m:r>
                        <m:rPr>
                          <m:nor/>
                        </m:rPr>
                        <a:rPr lang="en-US" sz="2200" b="0" i="0" dirty="0" smtClean="0"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i="0" dirty="0"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2200" b="0" i="0" dirty="0" smtClean="0"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i="0" dirty="0"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1,5</m:t>
                      </m:r>
                      <m:r>
                        <m:rPr>
                          <m:nor/>
                        </m:rPr>
                        <a:rPr lang="en-US" sz="2200" b="0" i="0" dirty="0" smtClean="0"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i="0" dirty="0"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2200" b="0" i="0" dirty="0" smtClean="0"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i="0" dirty="0"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0,25</m:t>
                      </m:r>
                      <m:r>
                        <m:rPr>
                          <m:nor/>
                        </m:rPr>
                        <a:rPr lang="en-US" sz="2200" b="0" i="0" dirty="0" smtClean="0"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i="0" dirty="0"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2200" b="0" i="0" dirty="0" smtClean="0"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i="0" dirty="0"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1,5)</m:t>
                      </m:r>
                      <m:r>
                        <m:rPr>
                          <m:nor/>
                        </m:rPr>
                        <a:rPr lang="en-US" sz="2200" b="0" i="0" dirty="0" smtClean="0"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i="0" dirty="0"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200" b="0" i="0" dirty="0" smtClean="0"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i="0" dirty="0"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1,5</m:t>
                      </m:r>
                      <m:r>
                        <m:rPr>
                          <m:nor/>
                        </m:rPr>
                        <a:rPr lang="en-US" sz="2200" b="0" i="0" dirty="0" smtClean="0"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i="0" dirty="0" smtClean="0"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2200" b="0" i="0" dirty="0" smtClean="0"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i="0" dirty="0"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sz="2200" b="0" i="0" dirty="0" smtClean="0"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i="0" dirty="0"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200" b="0" i="0" dirty="0" smtClean="0"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i="0" dirty="0"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0,25</m:t>
                      </m:r>
                      <m:r>
                        <m:rPr>
                          <m:nor/>
                        </m:rPr>
                        <a:rPr lang="en-US" sz="2200" b="0" i="0" dirty="0" smtClean="0"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i="0" dirty="0"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200" b="0" i="0" dirty="0" smtClean="0"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i="0" dirty="0"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1,5</m:t>
                      </m:r>
                      <m:r>
                        <m:rPr>
                          <m:nor/>
                        </m:rPr>
                        <a:rPr lang="en-US" sz="2200" b="0" i="0" dirty="0" smtClean="0"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i="0" dirty="0"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200" b="0" i="0" dirty="0" smtClean="0"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i="0" dirty="0"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6 (</m:t>
                      </m:r>
                      <m:r>
                        <m:rPr>
                          <m:nor/>
                        </m:rPr>
                        <a:rPr lang="en-US" sz="2200" i="0" dirty="0"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dm</m:t>
                      </m:r>
                      <m:r>
                        <m:rPr>
                          <m:nor/>
                        </m:rPr>
                        <a:rPr lang="en-US" sz="2200" i="0" baseline="30000" dirty="0"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sz="2200" i="0" dirty="0"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>
                  <a:effectLst/>
                  <a:latin typeface="UTM Avo" panose="02040603050506020204" pitchFamily="18"/>
                  <a:ea typeface="Times New Roman" panose="02020603050405020304" pitchFamily="18" charset="0"/>
                </a:endParaRP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b) </a:t>
                </a:r>
                <a:r>
                  <a:rPr lang="en-US" sz="2200" dirty="0" err="1"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Thể</a:t>
                </a:r>
                <a:r>
                  <a:rPr lang="en-US" sz="2200" dirty="0"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tích</a:t>
                </a:r>
                <a:r>
                  <a:rPr lang="en-US" sz="2200" dirty="0"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hộp</a:t>
                </a:r>
                <a:r>
                  <a:rPr lang="en-US" sz="2200" dirty="0"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nhật</a:t>
                </a:r>
                <a:r>
                  <a:rPr lang="en-US" sz="2200" dirty="0"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: </a:t>
                </a:r>
                <a:endParaRPr lang="en-US" sz="2200" dirty="0">
                  <a:latin typeface="UTM Avo" panose="02040603050506020204" pitchFamily="18"/>
                  <a:ea typeface="Times New Roman" panose="02020603050405020304" pitchFamily="18" charset="0"/>
                </a:endParaRP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i="0" dirty="0" smtClean="0"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1,5</m:t>
                      </m:r>
                      <m:r>
                        <m:rPr>
                          <m:nor/>
                        </m:rPr>
                        <a:rPr lang="en-US" sz="2200" b="0" i="0" dirty="0" smtClean="0"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i="0" dirty="0"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. 0,25</m:t>
                      </m:r>
                      <m:r>
                        <m:rPr>
                          <m:nor/>
                        </m:rPr>
                        <a:rPr lang="en-US" sz="2200" b="0" i="0" dirty="0" smtClean="0"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i="0" dirty="0"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. 1,5</m:t>
                      </m:r>
                      <m:r>
                        <m:rPr>
                          <m:nor/>
                        </m:rPr>
                        <a:rPr lang="en-US" sz="2200" b="0" i="0" dirty="0" smtClean="0"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i="0" dirty="0"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200" b="0" i="0" dirty="0" smtClean="0"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i="0" dirty="0"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0,5625 (</m:t>
                      </m:r>
                      <m:r>
                        <m:rPr>
                          <m:nor/>
                        </m:rPr>
                        <a:rPr lang="en-US" sz="2200" i="0" dirty="0"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dm</m:t>
                      </m:r>
                      <m:r>
                        <m:rPr>
                          <m:nor/>
                        </m:rPr>
                        <a:rPr lang="en-US" sz="2200" i="0" baseline="30000" dirty="0"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en-US" sz="2200" i="0" dirty="0"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>
                  <a:effectLst/>
                  <a:latin typeface="UTM Avo" panose="02040603050506020204" pitchFamily="18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Hộp Văn bản 8">
                <a:extLst>
                  <a:ext uri="{FF2B5EF4-FFF2-40B4-BE49-F238E27FC236}">
                    <a16:creationId xmlns:a16="http://schemas.microsoft.com/office/drawing/2014/main" id="{77A9859B-EAD9-D71D-6120-FBE0DA813A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773449"/>
                <a:ext cx="7522713" cy="21236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Hình ảnh 1">
            <a:extLst>
              <a:ext uri="{FF2B5EF4-FFF2-40B4-BE49-F238E27FC236}">
                <a16:creationId xmlns:a16="http://schemas.microsoft.com/office/drawing/2014/main" id="{5253F255-2509-7578-9063-86F0A2989A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6524" y="2435057"/>
            <a:ext cx="4023389" cy="29582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6667B8-1F4C-204F-D9FF-B2A86ED0CEBC}"/>
              </a:ext>
            </a:extLst>
          </p:cNvPr>
          <p:cNvSpPr txBox="1"/>
          <p:nvPr/>
        </p:nvSpPr>
        <p:spPr>
          <a:xfrm>
            <a:off x="3374102" y="2204225"/>
            <a:ext cx="1001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UTM Avo" panose="02040603050506020204" pitchFamily="18"/>
                <a:cs typeface="Arial" panose="020B0604020202020204" pitchFamily="34" charset="0"/>
              </a:rPr>
              <a:t>Giải</a:t>
            </a:r>
            <a:r>
              <a:rPr lang="en-US" sz="2400" b="1" dirty="0">
                <a:latin typeface="UTM Avo" panose="02040603050506020204" pitchFamily="18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2F8EA5-2DE8-1618-39AE-8996E940C7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4860828"/>
            <a:ext cx="1746250" cy="192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10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̀nh chữ nhật: Góc Tròn 16">
            <a:extLst>
              <a:ext uri="{FF2B5EF4-FFF2-40B4-BE49-F238E27FC236}">
                <a16:creationId xmlns:a16="http://schemas.microsoft.com/office/drawing/2014/main" id="{CBB4E14B-9A3E-5BBF-53CE-EC85C7C6113A}"/>
              </a:ext>
            </a:extLst>
          </p:cNvPr>
          <p:cNvSpPr/>
          <p:nvPr/>
        </p:nvSpPr>
        <p:spPr>
          <a:xfrm>
            <a:off x="464820" y="1807780"/>
            <a:ext cx="624098" cy="442059"/>
          </a:xfrm>
          <a:prstGeom prst="roundRect">
            <a:avLst/>
          </a:prstGeom>
          <a:solidFill>
            <a:srgbClr val="E46C0A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sz="2000" b="1" dirty="0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08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94B2AE2-35E4-B015-1BC2-AA80840AC7D0}"/>
                  </a:ext>
                </a:extLst>
              </p:cNvPr>
              <p:cNvSpPr txBox="1"/>
              <p:nvPr/>
            </p:nvSpPr>
            <p:spPr>
              <a:xfrm>
                <a:off x="1271798" y="1720249"/>
                <a:ext cx="10223516" cy="40987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400" b="0" i="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</a:rPr>
                  <a:t>Chủ cửa hàng bỏ ra 35 000 000 đồng mua một loại sản phẩm để bán. Chủ cửa hàng đã bán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400" b="0" i="0" dirty="0" smtClean="0">
                            <a:solidFill>
                              <a:srgbClr val="000000"/>
                            </a:solidFill>
                            <a:effectLst/>
                            <a:latin typeface="UTM Avo" panose="02040603050506020204" pitchFamily="18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400" b="0" i="0" dirty="0" smtClean="0">
                            <a:solidFill>
                              <a:srgbClr val="000000"/>
                            </a:solidFill>
                            <a:effectLst/>
                            <a:latin typeface="UTM Avo" panose="02040603050506020204" pitchFamily="18"/>
                          </a:rPr>
                          <m:t>7</m:t>
                        </m:r>
                      </m:den>
                    </m:f>
                  </m:oMath>
                </a14:m>
                <a:r>
                  <a:rPr lang="vi-VN" sz="2400" b="0" i="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</a:rPr>
                  <a:t> số sản phẩm mua về đó với giá bán cao hơn 10% so với giá mua vào và bán</a:t>
                </a:r>
                <a:r>
                  <a:rPr lang="en-US" sz="2400" b="0" i="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dirty="0" smtClean="0">
                            <a:latin typeface="UTM Avo" panose="02040603050506020204" pitchFamily="18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400" i="0" dirty="0">
                            <a:latin typeface="UTM Avo" panose="02040603050506020204" pitchFamily="18"/>
                          </a:rPr>
                          <m:t>7</m:t>
                        </m:r>
                      </m:den>
                    </m:f>
                    <m:r>
                      <m:rPr>
                        <m:nor/>
                      </m:rPr>
                      <a:rPr lang="en-US" sz="2400" b="0" i="0" dirty="0" smtClean="0">
                        <a:latin typeface="UTM Avo" panose="02040603050506020204" pitchFamily="18"/>
                      </a:rPr>
                      <m:t> </m:t>
                    </m:r>
                    <m:r>
                      <m:rPr>
                        <m:nor/>
                      </m:rPr>
                      <a:rPr lang="vi-VN" sz="2400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b="0" i="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</a:rPr>
                  <a:t>số sản phẩm còn lại với giá bán mỗi sản phẩm thấp hơn 25% so với giá mua vào.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2400" b="0" i="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</a:rPr>
                  <a:t>a) Tính số tiền chủ cửa hàng thu về khi bán hết số sản phẩm đó.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2400" b="0" i="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</a:rPr>
                  <a:t>b) Chủ cửa hàng đã lãi hay lỗ bao nhiêu phần trăm?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94B2AE2-35E4-B015-1BC2-AA80840AC7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798" y="1720249"/>
                <a:ext cx="10223516" cy="4098751"/>
              </a:xfrm>
              <a:prstGeom prst="rect">
                <a:avLst/>
              </a:prstGeom>
              <a:blipFill>
                <a:blip r:embed="rId3"/>
                <a:stretch>
                  <a:fillRect l="-954" r="-894" b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347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6">
            <a:extLst>
              <a:ext uri="{FF2B5EF4-FFF2-40B4-BE49-F238E27FC236}">
                <a16:creationId xmlns:a16="http://schemas.microsoft.com/office/drawing/2014/main" id="{AF175CE5-C306-39A4-F18A-C18060365F07}"/>
              </a:ext>
            </a:extLst>
          </p:cNvPr>
          <p:cNvSpPr/>
          <p:nvPr/>
        </p:nvSpPr>
        <p:spPr>
          <a:xfrm>
            <a:off x="1024890" y="1672910"/>
            <a:ext cx="828042" cy="442059"/>
          </a:xfrm>
          <a:prstGeom prst="roundRect">
            <a:avLst/>
          </a:prstGeom>
          <a:solidFill>
            <a:srgbClr val="E46C0A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sz="2000" b="1" dirty="0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08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500681A-889F-CF96-A1CC-8CB5F83B2509}"/>
                  </a:ext>
                </a:extLst>
              </p:cNvPr>
              <p:cNvSpPr txBox="1"/>
              <p:nvPr/>
            </p:nvSpPr>
            <p:spPr>
              <a:xfrm>
                <a:off x="1243141" y="2103797"/>
                <a:ext cx="9705711" cy="44014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vi-VN" sz="2200" b="0" i="0" dirty="0" smtClean="0">
                    <a:solidFill>
                      <a:srgbClr val="000000"/>
                    </a:solidFill>
                    <a:effectLst/>
                    <a:latin typeface="UTM Avo" panose="02040603050506020204" pitchFamily="18"/>
                  </a:rPr>
                  <a:t>a)      Số sản phẩm bán với giá thấp hơn 25% có giá gốc là:</a:t>
                </a:r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2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 b="0" i="0" smtClean="0">
                            <a:solidFill>
                              <a:srgbClr val="000000"/>
                            </a:solidFill>
                            <a:effectLst/>
                            <a:latin typeface="UTM Avo" panose="02040603050506020204" pitchFamily="18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 b="0" i="0" smtClean="0">
                            <a:solidFill>
                              <a:srgbClr val="000000"/>
                            </a:solidFill>
                            <a:effectLst/>
                            <a:latin typeface="UTM Avo" panose="02040603050506020204" pitchFamily="18"/>
                          </a:rPr>
                          <m:t>7</m:t>
                        </m:r>
                      </m:den>
                    </m:f>
                    <m:r>
                      <m:rPr>
                        <m:nor/>
                      </m:rPr>
                      <a:rPr lang="en-US" sz="2200" b="0" i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</a:rPr>
                      <m:t> </m:t>
                    </m:r>
                  </m:oMath>
                </a14:m>
                <a:r>
                  <a:rPr lang="vi-VN" sz="2200" b="0" i="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</a:rPr>
                  <a:t>.</a:t>
                </a:r>
                <a:r>
                  <a:rPr lang="en-US" sz="2200" b="0" i="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</a:rPr>
                  <a:t> </a:t>
                </a:r>
                <a:r>
                  <a:rPr lang="vi-VN" sz="2200" b="0" i="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</a:rPr>
                  <a:t>35 000 000 = 5 000 000 (đồng)</a:t>
                </a:r>
              </a:p>
              <a:p>
                <a:pPr>
                  <a:lnSpc>
                    <a:spcPct val="130000"/>
                  </a:lnSpc>
                </a:pPr>
                <a:r>
                  <a:rPr lang="vi-VN" sz="2200" b="0" i="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</a:rPr>
                  <a:t>Số sản phẩm bán với giá cao hơn 10% có giá gốc là: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vi-VN" sz="2200" b="0" i="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</a:rPr>
                  <a:t>35 000 000 – 5 000 000 = 30 000 000 (đồng)</a:t>
                </a:r>
              </a:p>
              <a:p>
                <a:pPr>
                  <a:lnSpc>
                    <a:spcPct val="130000"/>
                  </a:lnSpc>
                </a:pPr>
                <a:r>
                  <a:rPr lang="vi-VN" sz="2200" b="0" i="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</a:rPr>
                  <a:t>Cửa hàng bán số sản phẩm bán với giá thấp hơn 25% được số tiền là: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vi-VN" sz="2200" b="0" i="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</a:rPr>
                  <a:t>5 </a:t>
                </a:r>
                <a:r>
                  <a:rPr lang="vi-VN" sz="2200" b="0" i="0">
                    <a:solidFill>
                      <a:srgbClr val="000000"/>
                    </a:solidFill>
                    <a:effectLst/>
                    <a:latin typeface="UTM Avo" panose="02040603050506020204" pitchFamily="18"/>
                  </a:rPr>
                  <a:t>000 </a:t>
                </a:r>
                <a:r>
                  <a:rPr lang="vi-VN" sz="2200" b="0" i="0" smtClean="0">
                    <a:solidFill>
                      <a:srgbClr val="000000"/>
                    </a:solidFill>
                    <a:effectLst/>
                    <a:latin typeface="UTM Avo" panose="02040603050506020204" pitchFamily="18"/>
                  </a:rPr>
                  <a:t>000 – 5 000 000 </a:t>
                </a:r>
                <a:r>
                  <a:rPr lang="vi-VN" sz="2200" b="0" i="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200" b="0" i="0" dirty="0" smtClean="0">
                            <a:solidFill>
                              <a:srgbClr val="000000"/>
                            </a:solidFill>
                            <a:effectLst/>
                            <a:latin typeface="UTM Avo" panose="02040603050506020204" pitchFamily="18"/>
                          </a:rPr>
                          <m:t>100</m:t>
                        </m:r>
                      </m:den>
                    </m:f>
                  </m:oMath>
                </a14:m>
                <a:r>
                  <a:rPr lang="vi-VN" sz="2200" b="0" i="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</a:rPr>
                  <a:t> = 3 750 000 (đồng)</a:t>
                </a:r>
              </a:p>
              <a:p>
                <a:pPr>
                  <a:lnSpc>
                    <a:spcPct val="130000"/>
                  </a:lnSpc>
                </a:pPr>
                <a:r>
                  <a:rPr lang="vi-VN" sz="2200" b="0" i="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</a:rPr>
                  <a:t>Cửa hàng bán số sản phẩm bán với giá cao hơn 10% được số tiền là: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vi-VN" sz="2200" b="0" i="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</a:rPr>
                  <a:t>30 000 </a:t>
                </a:r>
                <a:r>
                  <a:rPr lang="vi-VN" sz="2200" b="0" i="0">
                    <a:solidFill>
                      <a:srgbClr val="000000"/>
                    </a:solidFill>
                    <a:effectLst/>
                    <a:latin typeface="UTM Avo" panose="02040603050506020204" pitchFamily="18"/>
                  </a:rPr>
                  <a:t>000 </a:t>
                </a:r>
                <a:r>
                  <a:rPr lang="vi-VN" sz="2200" b="0" i="0" smtClean="0">
                    <a:solidFill>
                      <a:srgbClr val="000000"/>
                    </a:solidFill>
                    <a:effectLst/>
                    <a:latin typeface="UTM Avo" panose="02040603050506020204" pitchFamily="18"/>
                  </a:rPr>
                  <a:t>+30 000 000.</a:t>
                </a:r>
                <a:r>
                  <a:rPr lang="vi-VN" sz="2200" b="0" i="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200" b="0" i="0" dirty="0" smtClean="0">
                            <a:solidFill>
                              <a:srgbClr val="000000"/>
                            </a:solidFill>
                            <a:effectLst/>
                            <a:latin typeface="UTM Avo" panose="02040603050506020204" pitchFamily="18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200" b="0" i="0" dirty="0" smtClean="0">
                            <a:solidFill>
                              <a:srgbClr val="000000"/>
                            </a:solidFill>
                            <a:effectLst/>
                            <a:latin typeface="UTM Avo" panose="02040603050506020204" pitchFamily="18"/>
                          </a:rPr>
                          <m:t>100</m:t>
                        </m:r>
                      </m:den>
                    </m:f>
                  </m:oMath>
                </a14:m>
                <a:r>
                  <a:rPr lang="vi-VN" sz="2200" b="0" i="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</a:rPr>
                  <a:t> = 33 000 000 (đồng)</a:t>
                </a:r>
                <a:endParaRPr lang="en-US" sz="2200" b="0" i="0" dirty="0">
                  <a:solidFill>
                    <a:srgbClr val="000000"/>
                  </a:solidFill>
                  <a:effectLst/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500681A-889F-CF96-A1CC-8CB5F83B25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141" y="2103797"/>
                <a:ext cx="9705711" cy="4401461"/>
              </a:xfrm>
              <a:prstGeom prst="rect">
                <a:avLst/>
              </a:prstGeom>
              <a:blipFill>
                <a:blip r:embed="rId3"/>
                <a:stretch>
                  <a:fillRect l="-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3DEF1FD-FEA9-C7BE-24AF-EBF265BC05D5}"/>
              </a:ext>
            </a:extLst>
          </p:cNvPr>
          <p:cNvSpPr txBox="1"/>
          <p:nvPr/>
        </p:nvSpPr>
        <p:spPr>
          <a:xfrm>
            <a:off x="5431720" y="1672910"/>
            <a:ext cx="13285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latin typeface="UTM Avo" panose="02040603050506020204" pitchFamily="18"/>
                <a:cs typeface="Arial" panose="020B0604020202020204" pitchFamily="34" charset="0"/>
              </a:rPr>
              <a:t>Giải</a:t>
            </a:r>
            <a:r>
              <a:rPr lang="en-US" sz="2200" b="1" dirty="0">
                <a:latin typeface="UTM Avo" panose="02040603050506020204" pitchFamily="18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22941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EFEFE2F-E6F5-B028-98CA-A9D77DA3DCB5}"/>
                  </a:ext>
                </a:extLst>
              </p:cNvPr>
              <p:cNvSpPr txBox="1"/>
              <p:nvPr/>
            </p:nvSpPr>
            <p:spPr>
              <a:xfrm>
                <a:off x="1469307" y="2033828"/>
                <a:ext cx="10077964" cy="41747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400" b="0" i="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</a:rPr>
                  <a:t>a)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/>
                  </a:rPr>
                  <a:t>tiền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/>
                  </a:rPr>
                  <a:t>cửa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/>
                  </a:rPr>
                  <a:t>hàng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/>
                  </a:rPr>
                  <a:t>thu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/>
                  </a:rPr>
                  <a:t>về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/>
                  </a:rPr>
                  <a:t>khi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/>
                  </a:rPr>
                  <a:t>bán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/>
                  </a:rPr>
                  <a:t>hết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/>
                  </a:rPr>
                  <a:t>sản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/>
                  </a:rPr>
                  <a:t>phẩm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/>
                  </a:rPr>
                  <a:t>: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/>
                  </a:rPr>
                  <a:t>3 750 000 + 33 000 000 =36 750 000 (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/>
                  </a:rPr>
                  <a:t>đồng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/>
                  </a:rPr>
                  <a:t>)</a:t>
                </a:r>
                <a:endParaRPr lang="en-US" sz="2400" b="0" i="0" dirty="0">
                  <a:solidFill>
                    <a:srgbClr val="000000"/>
                  </a:solidFill>
                  <a:effectLst/>
                  <a:latin typeface="UTM Avo" panose="02040603050506020204" pitchFamily="18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400" b="0" i="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</a:rPr>
                  <a:t>b)</a:t>
                </a:r>
                <a:r>
                  <a:rPr lang="en-US" sz="2400" b="0" i="0">
                    <a:solidFill>
                      <a:srgbClr val="000000"/>
                    </a:solidFill>
                    <a:effectLst/>
                    <a:latin typeface="UTM Avo" panose="02040603050506020204" pitchFamily="18"/>
                  </a:rPr>
                  <a:t> </a:t>
                </a:r>
                <a:r>
                  <a:rPr lang="vi-VN" sz="2400" b="0" i="0" smtClean="0">
                    <a:solidFill>
                      <a:srgbClr val="000000"/>
                    </a:solidFill>
                    <a:effectLst/>
                    <a:latin typeface="UTM Avo" panose="02040603050506020204" pitchFamily="18"/>
                  </a:rPr>
                  <a:t>Vì số tiền thu về lớn hơn số tiền vốn (36 750 000 &gt; 35 000 000) nên c</a:t>
                </a:r>
                <a:r>
                  <a:rPr lang="en-US" sz="2400" b="0" i="0" smtClean="0">
                    <a:solidFill>
                      <a:srgbClr val="000000"/>
                    </a:solidFill>
                    <a:effectLst/>
                    <a:latin typeface="UTM Avo" panose="02040603050506020204" pitchFamily="18"/>
                  </a:rPr>
                  <a:t>hủ </a:t>
                </a:r>
                <a:r>
                  <a:rPr lang="en-US" sz="2400" b="0" i="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</a:rPr>
                  <a:t>cửa</a:t>
                </a:r>
                <a:r>
                  <a:rPr lang="en-US" sz="2400" b="0" i="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</a:rPr>
                  <a:t> </a:t>
                </a:r>
                <a:r>
                  <a:rPr lang="en-US" sz="2400" b="0" i="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</a:rPr>
                  <a:t>hàng</a:t>
                </a:r>
                <a:r>
                  <a:rPr lang="en-US" sz="2400" b="0" i="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</a:rPr>
                  <a:t> </a:t>
                </a:r>
                <a:r>
                  <a:rPr lang="en-US" sz="2400" b="0" i="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</a:rPr>
                  <a:t>lãi</a:t>
                </a:r>
                <a:r>
                  <a:rPr lang="en-US" sz="2400" b="0" i="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</a:rPr>
                  <a:t> </a:t>
                </a:r>
                <a:r>
                  <a:rPr lang="en-US" sz="2400" b="0" i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</a:rPr>
                  <a:t>số</a:t>
                </a:r>
                <a:r>
                  <a:rPr lang="en-US" sz="2400" b="0" i="0">
                    <a:solidFill>
                      <a:srgbClr val="000000"/>
                    </a:solidFill>
                    <a:effectLst/>
                    <a:latin typeface="UTM Avo" panose="02040603050506020204" pitchFamily="18"/>
                  </a:rPr>
                  <a:t> </a:t>
                </a:r>
                <a:r>
                  <a:rPr lang="en-US" sz="2400" b="0" i="0" smtClean="0">
                    <a:solidFill>
                      <a:srgbClr val="000000"/>
                    </a:solidFill>
                    <a:effectLst/>
                    <a:latin typeface="UTM Avo" panose="02040603050506020204" pitchFamily="18"/>
                  </a:rPr>
                  <a:t>tiền </a:t>
                </a:r>
                <a:r>
                  <a:rPr lang="en-US" sz="2400" b="0" i="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</a:rPr>
                  <a:t>là</a:t>
                </a:r>
                <a:r>
                  <a:rPr lang="en-US" sz="2400" b="0" i="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</a:rPr>
                  <a:t>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400" b="0" i="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</a:rPr>
                  <a:t>36 750 000 – 35 000 000 = 1 750 000 (</a:t>
                </a:r>
                <a:r>
                  <a:rPr lang="en-US" sz="2400" b="0" i="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</a:rPr>
                  <a:t>đồng</a:t>
                </a:r>
                <a:r>
                  <a:rPr lang="en-US" sz="2400" b="0" i="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400" b="0" i="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</a:rPr>
                  <a:t>Chủ</a:t>
                </a:r>
                <a:r>
                  <a:rPr lang="en-US" sz="2400" b="0" i="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</a:rPr>
                  <a:t> </a:t>
                </a:r>
                <a:r>
                  <a:rPr lang="en-US" sz="2400" b="0" i="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</a:rPr>
                  <a:t>cửa</a:t>
                </a:r>
                <a:r>
                  <a:rPr lang="en-US" sz="2400" b="0" i="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</a:rPr>
                  <a:t> </a:t>
                </a:r>
                <a:r>
                  <a:rPr lang="en-US" sz="2400" b="0" i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</a:rPr>
                  <a:t>hàng</a:t>
                </a:r>
                <a:r>
                  <a:rPr lang="en-US" sz="2400" b="0" i="0">
                    <a:solidFill>
                      <a:srgbClr val="000000"/>
                    </a:solidFill>
                    <a:effectLst/>
                    <a:latin typeface="UTM Avo" panose="02040603050506020204" pitchFamily="18"/>
                  </a:rPr>
                  <a:t> </a:t>
                </a:r>
                <a:r>
                  <a:rPr lang="en-US" sz="2400" b="0" i="0" smtClean="0">
                    <a:solidFill>
                      <a:srgbClr val="000000"/>
                    </a:solidFill>
                    <a:effectLst/>
                    <a:latin typeface="UTM Avo" panose="02040603050506020204" pitchFamily="18"/>
                  </a:rPr>
                  <a:t>lãi</a:t>
                </a:r>
                <a:r>
                  <a:rPr lang="vi-VN" sz="2400" b="0" i="0" smtClean="0">
                    <a:solidFill>
                      <a:srgbClr val="000000"/>
                    </a:solidFill>
                    <a:effectLst/>
                    <a:latin typeface="UTM Avo" panose="02040603050506020204" pitchFamily="18"/>
                  </a:rPr>
                  <a:t> số phần trăm là</a:t>
                </a:r>
                <a:r>
                  <a:rPr lang="en-US" sz="2400" b="0" i="0" smtClean="0">
                    <a:solidFill>
                      <a:srgbClr val="000000"/>
                    </a:solidFill>
                    <a:effectLst/>
                    <a:latin typeface="UTM Avo" panose="02040603050506020204" pitchFamily="18"/>
                  </a:rPr>
                  <a:t>:</a:t>
                </a:r>
                <a:endParaRPr lang="en-US" sz="2400" b="0" i="0" dirty="0">
                  <a:solidFill>
                    <a:srgbClr val="000000"/>
                  </a:solidFill>
                  <a:effectLst/>
                  <a:latin typeface="UTM Avo" panose="02040603050506020204" pitchFamily="18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400" b="0" i="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dirty="0" smtClean="0">
                            <a:solidFill>
                              <a:srgbClr val="000000"/>
                            </a:solidFill>
                            <a:effectLst/>
                            <a:latin typeface="UTM Avo" panose="02040603050506020204" pitchFamily="18"/>
                          </a:rPr>
                          <m:t>1 750 000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dirty="0" smtClean="0">
                            <a:solidFill>
                              <a:srgbClr val="000000"/>
                            </a:solidFill>
                            <a:effectLst/>
                            <a:latin typeface="UTM Avo" panose="02040603050506020204" pitchFamily="18"/>
                          </a:rPr>
                          <m:t>35 000 000</m:t>
                        </m:r>
                      </m:den>
                    </m:f>
                  </m:oMath>
                </a14:m>
                <a:r>
                  <a:rPr lang="en-US" sz="2400" b="0" i="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</a:rPr>
                  <a:t> .100% = 5%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EFEFE2F-E6F5-B028-98CA-A9D77DA3DC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307" y="2033828"/>
                <a:ext cx="10077964" cy="4174733"/>
              </a:xfrm>
              <a:prstGeom prst="rect">
                <a:avLst/>
              </a:prstGeom>
              <a:blipFill>
                <a:blip r:embed="rId3"/>
                <a:stretch>
                  <a:fillRect l="-907" r="-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oogle Shape;1843;p37">
            <a:extLst>
              <a:ext uri="{FF2B5EF4-FFF2-40B4-BE49-F238E27FC236}">
                <a16:creationId xmlns:a16="http://schemas.microsoft.com/office/drawing/2014/main" id="{7E0F66D6-818B-8A82-27C3-4BF791EC2D78}"/>
              </a:ext>
            </a:extLst>
          </p:cNvPr>
          <p:cNvGrpSpPr/>
          <p:nvPr/>
        </p:nvGrpSpPr>
        <p:grpSpPr>
          <a:xfrm flipH="1">
            <a:off x="-324294" y="5398770"/>
            <a:ext cx="1578228" cy="1581055"/>
            <a:chOff x="14379475" y="7782238"/>
            <a:chExt cx="1261004" cy="1191445"/>
          </a:xfrm>
        </p:grpSpPr>
        <p:sp>
          <p:nvSpPr>
            <p:cNvPr id="8" name="Google Shape;1844;p37">
              <a:extLst>
                <a:ext uri="{FF2B5EF4-FFF2-40B4-BE49-F238E27FC236}">
                  <a16:creationId xmlns:a16="http://schemas.microsoft.com/office/drawing/2014/main" id="{06B04FF1-7E89-5FD7-74DF-8D7CDFE5E965}"/>
                </a:ext>
              </a:extLst>
            </p:cNvPr>
            <p:cNvSpPr/>
            <p:nvPr/>
          </p:nvSpPr>
          <p:spPr>
            <a:xfrm>
              <a:off x="14708877" y="8125983"/>
              <a:ext cx="559660" cy="306536"/>
            </a:xfrm>
            <a:custGeom>
              <a:avLst/>
              <a:gdLst/>
              <a:ahLst/>
              <a:cxnLst/>
              <a:rect l="l" t="t" r="r" b="b"/>
              <a:pathLst>
                <a:path w="559660" h="306536" extrusionOk="0">
                  <a:moveTo>
                    <a:pt x="559660" y="153268"/>
                  </a:moveTo>
                  <a:cubicBezTo>
                    <a:pt x="559660" y="237916"/>
                    <a:pt x="434376" y="306536"/>
                    <a:pt x="279830" y="306536"/>
                  </a:cubicBezTo>
                  <a:cubicBezTo>
                    <a:pt x="125284" y="306536"/>
                    <a:pt x="0" y="237916"/>
                    <a:pt x="0" y="153268"/>
                  </a:cubicBezTo>
                  <a:cubicBezTo>
                    <a:pt x="0" y="68621"/>
                    <a:pt x="125284" y="0"/>
                    <a:pt x="279830" y="0"/>
                  </a:cubicBezTo>
                  <a:cubicBezTo>
                    <a:pt x="434376" y="0"/>
                    <a:pt x="559660" y="68621"/>
                    <a:pt x="559660" y="1532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UTM Avo" panose="02040603050506020204" pitchFamily="18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845;p37">
              <a:extLst>
                <a:ext uri="{FF2B5EF4-FFF2-40B4-BE49-F238E27FC236}">
                  <a16:creationId xmlns:a16="http://schemas.microsoft.com/office/drawing/2014/main" id="{B33F0095-6561-4AAD-1ED6-F6569462CD0A}"/>
                </a:ext>
              </a:extLst>
            </p:cNvPr>
            <p:cNvSpPr/>
            <p:nvPr/>
          </p:nvSpPr>
          <p:spPr>
            <a:xfrm>
              <a:off x="14481169" y="7950866"/>
              <a:ext cx="1029765" cy="796084"/>
            </a:xfrm>
            <a:custGeom>
              <a:avLst/>
              <a:gdLst/>
              <a:ahLst/>
              <a:cxnLst/>
              <a:rect l="l" t="t" r="r" b="b"/>
              <a:pathLst>
                <a:path w="1029765" h="796084" extrusionOk="0">
                  <a:moveTo>
                    <a:pt x="351029" y="294056"/>
                  </a:moveTo>
                  <a:cubicBezTo>
                    <a:pt x="355417" y="291586"/>
                    <a:pt x="334814" y="289469"/>
                    <a:pt x="333225" y="289595"/>
                  </a:cubicBezTo>
                  <a:cubicBezTo>
                    <a:pt x="329795" y="289595"/>
                    <a:pt x="323389" y="287528"/>
                    <a:pt x="322986" y="292670"/>
                  </a:cubicBezTo>
                  <a:cubicBezTo>
                    <a:pt x="323364" y="297837"/>
                    <a:pt x="329467" y="295619"/>
                    <a:pt x="332872" y="295468"/>
                  </a:cubicBezTo>
                  <a:cubicBezTo>
                    <a:pt x="338874" y="294712"/>
                    <a:pt x="345103" y="295241"/>
                    <a:pt x="351029" y="294056"/>
                  </a:cubicBezTo>
                  <a:close/>
                  <a:moveTo>
                    <a:pt x="476620" y="394647"/>
                  </a:moveTo>
                  <a:cubicBezTo>
                    <a:pt x="492735" y="371459"/>
                    <a:pt x="496669" y="341416"/>
                    <a:pt x="494097" y="313791"/>
                  </a:cubicBezTo>
                  <a:cubicBezTo>
                    <a:pt x="486960" y="266861"/>
                    <a:pt x="430167" y="251184"/>
                    <a:pt x="389413" y="259400"/>
                  </a:cubicBezTo>
                  <a:cubicBezTo>
                    <a:pt x="386386" y="260585"/>
                    <a:pt x="383537" y="262047"/>
                    <a:pt x="380838" y="263735"/>
                  </a:cubicBezTo>
                  <a:cubicBezTo>
                    <a:pt x="379678" y="258241"/>
                    <a:pt x="378140" y="252872"/>
                    <a:pt x="377081" y="247227"/>
                  </a:cubicBezTo>
                  <a:cubicBezTo>
                    <a:pt x="375467" y="241883"/>
                    <a:pt x="367497" y="243496"/>
                    <a:pt x="368153" y="249066"/>
                  </a:cubicBezTo>
                  <a:cubicBezTo>
                    <a:pt x="369338" y="255771"/>
                    <a:pt x="372743" y="261845"/>
                    <a:pt x="374307" y="268474"/>
                  </a:cubicBezTo>
                  <a:cubicBezTo>
                    <a:pt x="370801" y="271372"/>
                    <a:pt x="367548" y="274624"/>
                    <a:pt x="364471" y="278077"/>
                  </a:cubicBezTo>
                  <a:cubicBezTo>
                    <a:pt x="359755" y="275556"/>
                    <a:pt x="355493" y="272481"/>
                    <a:pt x="351029" y="269457"/>
                  </a:cubicBezTo>
                  <a:cubicBezTo>
                    <a:pt x="348482" y="267541"/>
                    <a:pt x="344346" y="265323"/>
                    <a:pt x="342178" y="268902"/>
                  </a:cubicBezTo>
                  <a:cubicBezTo>
                    <a:pt x="338496" y="275103"/>
                    <a:pt x="354560" y="279690"/>
                    <a:pt x="358620" y="282563"/>
                  </a:cubicBezTo>
                  <a:cubicBezTo>
                    <a:pt x="359024" y="282790"/>
                    <a:pt x="359528" y="283042"/>
                    <a:pt x="360058" y="283294"/>
                  </a:cubicBezTo>
                  <a:cubicBezTo>
                    <a:pt x="355544" y="288889"/>
                    <a:pt x="351357" y="294762"/>
                    <a:pt x="347171" y="300358"/>
                  </a:cubicBezTo>
                  <a:cubicBezTo>
                    <a:pt x="337890" y="314976"/>
                    <a:pt x="334057" y="332594"/>
                    <a:pt x="335242" y="349909"/>
                  </a:cubicBezTo>
                  <a:cubicBezTo>
                    <a:pt x="334713" y="351422"/>
                    <a:pt x="334914" y="353136"/>
                    <a:pt x="335671" y="354547"/>
                  </a:cubicBezTo>
                  <a:cubicBezTo>
                    <a:pt x="335671" y="354547"/>
                    <a:pt x="335671" y="354547"/>
                    <a:pt x="335671" y="354572"/>
                  </a:cubicBezTo>
                  <a:cubicBezTo>
                    <a:pt x="337209" y="367275"/>
                    <a:pt x="341421" y="379676"/>
                    <a:pt x="348154" y="390388"/>
                  </a:cubicBezTo>
                  <a:cubicBezTo>
                    <a:pt x="355670" y="402713"/>
                    <a:pt x="367119" y="411257"/>
                    <a:pt x="379779" y="417760"/>
                  </a:cubicBezTo>
                  <a:cubicBezTo>
                    <a:pt x="388555" y="423456"/>
                    <a:pt x="398895" y="425976"/>
                    <a:pt x="409235" y="426758"/>
                  </a:cubicBezTo>
                  <a:cubicBezTo>
                    <a:pt x="435690" y="429984"/>
                    <a:pt x="460329" y="414282"/>
                    <a:pt x="476620" y="394647"/>
                  </a:cubicBezTo>
                  <a:close/>
                  <a:moveTo>
                    <a:pt x="513616" y="380608"/>
                  </a:moveTo>
                  <a:cubicBezTo>
                    <a:pt x="513490" y="378945"/>
                    <a:pt x="513288" y="377206"/>
                    <a:pt x="512254" y="375845"/>
                  </a:cubicBezTo>
                  <a:cubicBezTo>
                    <a:pt x="511170" y="374358"/>
                    <a:pt x="508749" y="375341"/>
                    <a:pt x="508799" y="377080"/>
                  </a:cubicBezTo>
                  <a:cubicBezTo>
                    <a:pt x="505597" y="393286"/>
                    <a:pt x="505218" y="409846"/>
                    <a:pt x="502823" y="426178"/>
                  </a:cubicBezTo>
                  <a:cubicBezTo>
                    <a:pt x="502823" y="430564"/>
                    <a:pt x="499670" y="436008"/>
                    <a:pt x="502923" y="439713"/>
                  </a:cubicBezTo>
                  <a:cubicBezTo>
                    <a:pt x="506000" y="442964"/>
                    <a:pt x="511725" y="440494"/>
                    <a:pt x="511674" y="436083"/>
                  </a:cubicBezTo>
                  <a:cubicBezTo>
                    <a:pt x="511750" y="433109"/>
                    <a:pt x="511826" y="430160"/>
                    <a:pt x="512002" y="427186"/>
                  </a:cubicBezTo>
                  <a:cubicBezTo>
                    <a:pt x="513263" y="411736"/>
                    <a:pt x="513389" y="396109"/>
                    <a:pt x="513616" y="380608"/>
                  </a:cubicBezTo>
                  <a:close/>
                  <a:moveTo>
                    <a:pt x="604430" y="469152"/>
                  </a:moveTo>
                  <a:cubicBezTo>
                    <a:pt x="605489" y="463380"/>
                    <a:pt x="599285" y="459876"/>
                    <a:pt x="594443" y="462523"/>
                  </a:cubicBezTo>
                  <a:cubicBezTo>
                    <a:pt x="566374" y="475755"/>
                    <a:pt x="539289" y="482384"/>
                    <a:pt x="512481" y="481325"/>
                  </a:cubicBezTo>
                  <a:cubicBezTo>
                    <a:pt x="511321" y="481275"/>
                    <a:pt x="510161" y="481225"/>
                    <a:pt x="508976" y="481149"/>
                  </a:cubicBezTo>
                  <a:cubicBezTo>
                    <a:pt x="508648" y="481149"/>
                    <a:pt x="508320" y="481099"/>
                    <a:pt x="507967" y="481073"/>
                  </a:cubicBezTo>
                  <a:cubicBezTo>
                    <a:pt x="507387" y="481023"/>
                    <a:pt x="506807" y="480998"/>
                    <a:pt x="506227" y="480947"/>
                  </a:cubicBezTo>
                  <a:cubicBezTo>
                    <a:pt x="504285" y="480771"/>
                    <a:pt x="502343" y="480594"/>
                    <a:pt x="500427" y="480342"/>
                  </a:cubicBezTo>
                  <a:cubicBezTo>
                    <a:pt x="499670" y="480242"/>
                    <a:pt x="498888" y="480141"/>
                    <a:pt x="498132" y="480040"/>
                  </a:cubicBezTo>
                  <a:cubicBezTo>
                    <a:pt x="496316" y="479788"/>
                    <a:pt x="494526" y="479485"/>
                    <a:pt x="492710" y="479158"/>
                  </a:cubicBezTo>
                  <a:cubicBezTo>
                    <a:pt x="491096" y="478855"/>
                    <a:pt x="489482" y="478553"/>
                    <a:pt x="487893" y="478175"/>
                  </a:cubicBezTo>
                  <a:cubicBezTo>
                    <a:pt x="487061" y="477998"/>
                    <a:pt x="486228" y="477797"/>
                    <a:pt x="485396" y="477595"/>
                  </a:cubicBezTo>
                  <a:cubicBezTo>
                    <a:pt x="484564" y="477393"/>
                    <a:pt x="483732" y="477192"/>
                    <a:pt x="482900" y="476965"/>
                  </a:cubicBezTo>
                  <a:cubicBezTo>
                    <a:pt x="482824" y="476965"/>
                    <a:pt x="482723" y="476940"/>
                    <a:pt x="482647" y="476889"/>
                  </a:cubicBezTo>
                  <a:cubicBezTo>
                    <a:pt x="481134" y="476486"/>
                    <a:pt x="479596" y="476083"/>
                    <a:pt x="478083" y="475629"/>
                  </a:cubicBezTo>
                  <a:cubicBezTo>
                    <a:pt x="477906" y="475604"/>
                    <a:pt x="477755" y="475554"/>
                    <a:pt x="477578" y="475478"/>
                  </a:cubicBezTo>
                  <a:cubicBezTo>
                    <a:pt x="475157" y="474772"/>
                    <a:pt x="472761" y="473991"/>
                    <a:pt x="470340" y="473134"/>
                  </a:cubicBezTo>
                  <a:cubicBezTo>
                    <a:pt x="469508" y="472857"/>
                    <a:pt x="468676" y="472554"/>
                    <a:pt x="467844" y="472227"/>
                  </a:cubicBezTo>
                  <a:cubicBezTo>
                    <a:pt x="467087" y="471949"/>
                    <a:pt x="466356" y="471672"/>
                    <a:pt x="465599" y="471370"/>
                  </a:cubicBezTo>
                  <a:cubicBezTo>
                    <a:pt x="463834" y="470689"/>
                    <a:pt x="462069" y="469958"/>
                    <a:pt x="460278" y="469202"/>
                  </a:cubicBezTo>
                  <a:cubicBezTo>
                    <a:pt x="459446" y="468849"/>
                    <a:pt x="458614" y="468471"/>
                    <a:pt x="457781" y="468118"/>
                  </a:cubicBezTo>
                  <a:cubicBezTo>
                    <a:pt x="456117" y="467362"/>
                    <a:pt x="454427" y="466581"/>
                    <a:pt x="452763" y="465774"/>
                  </a:cubicBezTo>
                  <a:cubicBezTo>
                    <a:pt x="451931" y="465371"/>
                    <a:pt x="451098" y="464942"/>
                    <a:pt x="450241" y="464514"/>
                  </a:cubicBezTo>
                  <a:cubicBezTo>
                    <a:pt x="449610" y="464186"/>
                    <a:pt x="448980" y="463884"/>
                    <a:pt x="448350" y="463531"/>
                  </a:cubicBezTo>
                  <a:cubicBezTo>
                    <a:pt x="447290" y="463002"/>
                    <a:pt x="446256" y="462447"/>
                    <a:pt x="445197" y="461868"/>
                  </a:cubicBezTo>
                  <a:cubicBezTo>
                    <a:pt x="444365" y="461414"/>
                    <a:pt x="443533" y="460960"/>
                    <a:pt x="442675" y="460481"/>
                  </a:cubicBezTo>
                  <a:cubicBezTo>
                    <a:pt x="441011" y="459549"/>
                    <a:pt x="439346" y="458566"/>
                    <a:pt x="437682" y="457558"/>
                  </a:cubicBezTo>
                  <a:cubicBezTo>
                    <a:pt x="437682" y="457558"/>
                    <a:pt x="437657" y="457558"/>
                    <a:pt x="437631" y="457532"/>
                  </a:cubicBezTo>
                  <a:lnTo>
                    <a:pt x="437631" y="457532"/>
                  </a:lnTo>
                  <a:cubicBezTo>
                    <a:pt x="437455" y="457432"/>
                    <a:pt x="437278" y="457331"/>
                    <a:pt x="437102" y="457205"/>
                  </a:cubicBezTo>
                  <a:cubicBezTo>
                    <a:pt x="437077" y="457205"/>
                    <a:pt x="437077" y="457180"/>
                    <a:pt x="437051" y="457180"/>
                  </a:cubicBezTo>
                  <a:cubicBezTo>
                    <a:pt x="437026" y="457180"/>
                    <a:pt x="437001" y="457154"/>
                    <a:pt x="436976" y="457154"/>
                  </a:cubicBezTo>
                  <a:cubicBezTo>
                    <a:pt x="436875" y="457104"/>
                    <a:pt x="436749" y="457054"/>
                    <a:pt x="436623" y="457003"/>
                  </a:cubicBezTo>
                  <a:cubicBezTo>
                    <a:pt x="436522" y="456953"/>
                    <a:pt x="436446" y="456927"/>
                    <a:pt x="436345" y="456927"/>
                  </a:cubicBezTo>
                  <a:cubicBezTo>
                    <a:pt x="436244" y="456877"/>
                    <a:pt x="436144" y="456852"/>
                    <a:pt x="436043" y="456852"/>
                  </a:cubicBezTo>
                  <a:cubicBezTo>
                    <a:pt x="435715" y="456776"/>
                    <a:pt x="435387" y="456776"/>
                    <a:pt x="435059" y="456801"/>
                  </a:cubicBezTo>
                  <a:cubicBezTo>
                    <a:pt x="434958" y="456801"/>
                    <a:pt x="434832" y="456827"/>
                    <a:pt x="434731" y="456852"/>
                  </a:cubicBezTo>
                  <a:lnTo>
                    <a:pt x="434731" y="456852"/>
                  </a:lnTo>
                  <a:cubicBezTo>
                    <a:pt x="432991" y="455692"/>
                    <a:pt x="431251" y="454558"/>
                    <a:pt x="429460" y="453449"/>
                  </a:cubicBezTo>
                  <a:cubicBezTo>
                    <a:pt x="429082" y="453222"/>
                    <a:pt x="428729" y="452996"/>
                    <a:pt x="428351" y="452794"/>
                  </a:cubicBezTo>
                  <a:cubicBezTo>
                    <a:pt x="427468" y="452239"/>
                    <a:pt x="426560" y="451710"/>
                    <a:pt x="425652" y="451206"/>
                  </a:cubicBezTo>
                  <a:cubicBezTo>
                    <a:pt x="425249" y="450979"/>
                    <a:pt x="424871" y="450778"/>
                    <a:pt x="424467" y="450551"/>
                  </a:cubicBezTo>
                  <a:cubicBezTo>
                    <a:pt x="422122" y="449291"/>
                    <a:pt x="419701" y="448131"/>
                    <a:pt x="417204" y="447173"/>
                  </a:cubicBezTo>
                  <a:cubicBezTo>
                    <a:pt x="415590" y="446266"/>
                    <a:pt x="414102" y="445863"/>
                    <a:pt x="412791" y="445863"/>
                  </a:cubicBezTo>
                  <a:cubicBezTo>
                    <a:pt x="412564" y="445863"/>
                    <a:pt x="412362" y="445863"/>
                    <a:pt x="412160" y="445888"/>
                  </a:cubicBezTo>
                  <a:cubicBezTo>
                    <a:pt x="411984" y="445913"/>
                    <a:pt x="411782" y="445938"/>
                    <a:pt x="411605" y="445964"/>
                  </a:cubicBezTo>
                  <a:cubicBezTo>
                    <a:pt x="411479" y="445989"/>
                    <a:pt x="411328" y="446039"/>
                    <a:pt x="411202" y="446064"/>
                  </a:cubicBezTo>
                  <a:cubicBezTo>
                    <a:pt x="411101" y="446090"/>
                    <a:pt x="410975" y="446115"/>
                    <a:pt x="410874" y="446165"/>
                  </a:cubicBezTo>
                  <a:cubicBezTo>
                    <a:pt x="410748" y="446190"/>
                    <a:pt x="410622" y="446241"/>
                    <a:pt x="410521" y="446291"/>
                  </a:cubicBezTo>
                  <a:cubicBezTo>
                    <a:pt x="410319" y="446367"/>
                    <a:pt x="410118" y="446468"/>
                    <a:pt x="409941" y="446568"/>
                  </a:cubicBezTo>
                  <a:cubicBezTo>
                    <a:pt x="409764" y="446644"/>
                    <a:pt x="409613" y="446745"/>
                    <a:pt x="409462" y="446846"/>
                  </a:cubicBezTo>
                  <a:cubicBezTo>
                    <a:pt x="409437" y="446846"/>
                    <a:pt x="409437" y="446871"/>
                    <a:pt x="409411" y="446871"/>
                  </a:cubicBezTo>
                  <a:cubicBezTo>
                    <a:pt x="409159" y="447047"/>
                    <a:pt x="408907" y="447249"/>
                    <a:pt x="408705" y="447476"/>
                  </a:cubicBezTo>
                  <a:cubicBezTo>
                    <a:pt x="408655" y="447526"/>
                    <a:pt x="408630" y="447551"/>
                    <a:pt x="408604" y="447577"/>
                  </a:cubicBezTo>
                  <a:cubicBezTo>
                    <a:pt x="408478" y="447677"/>
                    <a:pt x="408377" y="447803"/>
                    <a:pt x="408302" y="447929"/>
                  </a:cubicBezTo>
                  <a:cubicBezTo>
                    <a:pt x="408201" y="448056"/>
                    <a:pt x="408125" y="448156"/>
                    <a:pt x="408024" y="448282"/>
                  </a:cubicBezTo>
                  <a:cubicBezTo>
                    <a:pt x="407999" y="448333"/>
                    <a:pt x="407949" y="448358"/>
                    <a:pt x="407949" y="448434"/>
                  </a:cubicBezTo>
                  <a:cubicBezTo>
                    <a:pt x="407873" y="448534"/>
                    <a:pt x="407797" y="448660"/>
                    <a:pt x="407747" y="448786"/>
                  </a:cubicBezTo>
                  <a:cubicBezTo>
                    <a:pt x="407747" y="448786"/>
                    <a:pt x="407747" y="448812"/>
                    <a:pt x="407722" y="448812"/>
                  </a:cubicBezTo>
                  <a:cubicBezTo>
                    <a:pt x="407646" y="448963"/>
                    <a:pt x="407570" y="449114"/>
                    <a:pt x="407520" y="449291"/>
                  </a:cubicBezTo>
                  <a:cubicBezTo>
                    <a:pt x="407444" y="449467"/>
                    <a:pt x="407394" y="449618"/>
                    <a:pt x="407343" y="449795"/>
                  </a:cubicBezTo>
                  <a:cubicBezTo>
                    <a:pt x="407293" y="449946"/>
                    <a:pt x="407243" y="450122"/>
                    <a:pt x="407217" y="450274"/>
                  </a:cubicBezTo>
                  <a:cubicBezTo>
                    <a:pt x="406940" y="450551"/>
                    <a:pt x="406663" y="450853"/>
                    <a:pt x="406436" y="451181"/>
                  </a:cubicBezTo>
                  <a:cubicBezTo>
                    <a:pt x="406234" y="451483"/>
                    <a:pt x="406032" y="451811"/>
                    <a:pt x="405881" y="452164"/>
                  </a:cubicBezTo>
                  <a:cubicBezTo>
                    <a:pt x="405881" y="452164"/>
                    <a:pt x="405855" y="452189"/>
                    <a:pt x="405855" y="452214"/>
                  </a:cubicBezTo>
                  <a:cubicBezTo>
                    <a:pt x="405704" y="452542"/>
                    <a:pt x="405578" y="452920"/>
                    <a:pt x="405502" y="453298"/>
                  </a:cubicBezTo>
                  <a:cubicBezTo>
                    <a:pt x="405326" y="454029"/>
                    <a:pt x="405326" y="454785"/>
                    <a:pt x="405502" y="455541"/>
                  </a:cubicBezTo>
                  <a:cubicBezTo>
                    <a:pt x="405528" y="455667"/>
                    <a:pt x="405578" y="455793"/>
                    <a:pt x="405603" y="455919"/>
                  </a:cubicBezTo>
                  <a:cubicBezTo>
                    <a:pt x="407167" y="461288"/>
                    <a:pt x="408705" y="466682"/>
                    <a:pt x="410672" y="471899"/>
                  </a:cubicBezTo>
                  <a:cubicBezTo>
                    <a:pt x="416649" y="489391"/>
                    <a:pt x="425980" y="506429"/>
                    <a:pt x="440279" y="518452"/>
                  </a:cubicBezTo>
                  <a:cubicBezTo>
                    <a:pt x="444214" y="522207"/>
                    <a:pt x="448551" y="525836"/>
                    <a:pt x="453192" y="529214"/>
                  </a:cubicBezTo>
                  <a:cubicBezTo>
                    <a:pt x="453318" y="529491"/>
                    <a:pt x="453519" y="529768"/>
                    <a:pt x="453822" y="529995"/>
                  </a:cubicBezTo>
                  <a:cubicBezTo>
                    <a:pt x="453999" y="530172"/>
                    <a:pt x="454301" y="530222"/>
                    <a:pt x="454528" y="530172"/>
                  </a:cubicBezTo>
                  <a:cubicBezTo>
                    <a:pt x="470492" y="541463"/>
                    <a:pt x="489860" y="549680"/>
                    <a:pt x="508724" y="549705"/>
                  </a:cubicBezTo>
                  <a:cubicBezTo>
                    <a:pt x="536213" y="551621"/>
                    <a:pt x="560851" y="534330"/>
                    <a:pt x="576563" y="513007"/>
                  </a:cubicBezTo>
                  <a:cubicBezTo>
                    <a:pt x="587483" y="499750"/>
                    <a:pt x="598604" y="485484"/>
                    <a:pt x="604430" y="469152"/>
                  </a:cubicBezTo>
                  <a:close/>
                  <a:moveTo>
                    <a:pt x="734409" y="327099"/>
                  </a:moveTo>
                  <a:cubicBezTo>
                    <a:pt x="734409" y="324327"/>
                    <a:pt x="731988" y="321706"/>
                    <a:pt x="729138" y="321832"/>
                  </a:cubicBezTo>
                  <a:cubicBezTo>
                    <a:pt x="724094" y="322058"/>
                    <a:pt x="719025" y="322336"/>
                    <a:pt x="713981" y="322159"/>
                  </a:cubicBezTo>
                  <a:cubicBezTo>
                    <a:pt x="713199" y="321832"/>
                    <a:pt x="712317" y="321706"/>
                    <a:pt x="711434" y="321756"/>
                  </a:cubicBezTo>
                  <a:cubicBezTo>
                    <a:pt x="710526" y="315631"/>
                    <a:pt x="709316" y="309557"/>
                    <a:pt x="707399" y="303735"/>
                  </a:cubicBezTo>
                  <a:cubicBezTo>
                    <a:pt x="708484" y="303357"/>
                    <a:pt x="709467" y="303029"/>
                    <a:pt x="710299" y="302903"/>
                  </a:cubicBezTo>
                  <a:cubicBezTo>
                    <a:pt x="713401" y="302071"/>
                    <a:pt x="716528" y="301391"/>
                    <a:pt x="719605" y="300559"/>
                  </a:cubicBezTo>
                  <a:cubicBezTo>
                    <a:pt x="725532" y="298694"/>
                    <a:pt x="722505" y="289948"/>
                    <a:pt x="716705" y="292166"/>
                  </a:cubicBezTo>
                  <a:cubicBezTo>
                    <a:pt x="712720" y="293754"/>
                    <a:pt x="708711" y="295241"/>
                    <a:pt x="704827" y="296980"/>
                  </a:cubicBezTo>
                  <a:cubicBezTo>
                    <a:pt x="704272" y="295770"/>
                    <a:pt x="703692" y="294560"/>
                    <a:pt x="703061" y="293376"/>
                  </a:cubicBezTo>
                  <a:cubicBezTo>
                    <a:pt x="701498" y="290704"/>
                    <a:pt x="699758" y="288159"/>
                    <a:pt x="697816" y="285764"/>
                  </a:cubicBezTo>
                  <a:cubicBezTo>
                    <a:pt x="702381" y="283118"/>
                    <a:pt x="706037" y="278606"/>
                    <a:pt x="710098" y="275380"/>
                  </a:cubicBezTo>
                  <a:cubicBezTo>
                    <a:pt x="713326" y="272431"/>
                    <a:pt x="710400" y="266684"/>
                    <a:pt x="706138" y="267415"/>
                  </a:cubicBezTo>
                  <a:cubicBezTo>
                    <a:pt x="701775" y="268852"/>
                    <a:pt x="699733" y="273565"/>
                    <a:pt x="696252" y="276741"/>
                  </a:cubicBezTo>
                  <a:cubicBezTo>
                    <a:pt x="695546" y="277598"/>
                    <a:pt x="694285" y="279085"/>
                    <a:pt x="693276" y="280698"/>
                  </a:cubicBezTo>
                  <a:cubicBezTo>
                    <a:pt x="683492" y="270868"/>
                    <a:pt x="670554" y="264265"/>
                    <a:pt x="656633" y="262652"/>
                  </a:cubicBezTo>
                  <a:cubicBezTo>
                    <a:pt x="642284" y="261517"/>
                    <a:pt x="625639" y="259829"/>
                    <a:pt x="612475" y="267214"/>
                  </a:cubicBezTo>
                  <a:cubicBezTo>
                    <a:pt x="595982" y="271700"/>
                    <a:pt x="583271" y="283319"/>
                    <a:pt x="571317" y="294964"/>
                  </a:cubicBezTo>
                  <a:cubicBezTo>
                    <a:pt x="550386" y="316892"/>
                    <a:pt x="543375" y="351422"/>
                    <a:pt x="552781" y="380054"/>
                  </a:cubicBezTo>
                  <a:cubicBezTo>
                    <a:pt x="564559" y="410829"/>
                    <a:pt x="591442" y="433664"/>
                    <a:pt x="624958" y="435352"/>
                  </a:cubicBezTo>
                  <a:cubicBezTo>
                    <a:pt x="642485" y="437192"/>
                    <a:pt x="659382" y="430614"/>
                    <a:pt x="674665" y="422649"/>
                  </a:cubicBezTo>
                  <a:cubicBezTo>
                    <a:pt x="684551" y="417054"/>
                    <a:pt x="692041" y="407980"/>
                    <a:pt x="699203" y="399335"/>
                  </a:cubicBezTo>
                  <a:cubicBezTo>
                    <a:pt x="712065" y="380709"/>
                    <a:pt x="714561" y="357017"/>
                    <a:pt x="713124" y="334913"/>
                  </a:cubicBezTo>
                  <a:cubicBezTo>
                    <a:pt x="713023" y="334005"/>
                    <a:pt x="712897" y="333123"/>
                    <a:pt x="712796" y="332216"/>
                  </a:cubicBezTo>
                  <a:cubicBezTo>
                    <a:pt x="715015" y="332443"/>
                    <a:pt x="717411" y="332266"/>
                    <a:pt x="719454" y="332468"/>
                  </a:cubicBezTo>
                  <a:cubicBezTo>
                    <a:pt x="724573" y="332014"/>
                    <a:pt x="733930" y="334610"/>
                    <a:pt x="734409" y="327099"/>
                  </a:cubicBezTo>
                  <a:close/>
                  <a:moveTo>
                    <a:pt x="1014592" y="383658"/>
                  </a:moveTo>
                  <a:cubicBezTo>
                    <a:pt x="1028588" y="413223"/>
                    <a:pt x="1031741" y="447047"/>
                    <a:pt x="1028714" y="479460"/>
                  </a:cubicBezTo>
                  <a:cubicBezTo>
                    <a:pt x="1027050" y="491684"/>
                    <a:pt x="1022082" y="503556"/>
                    <a:pt x="1015147" y="513814"/>
                  </a:cubicBezTo>
                  <a:cubicBezTo>
                    <a:pt x="1001604" y="535515"/>
                    <a:pt x="981731" y="552377"/>
                    <a:pt x="958933" y="563794"/>
                  </a:cubicBezTo>
                  <a:cubicBezTo>
                    <a:pt x="953436" y="566592"/>
                    <a:pt x="947988" y="569465"/>
                    <a:pt x="942440" y="572238"/>
                  </a:cubicBezTo>
                  <a:cubicBezTo>
                    <a:pt x="940650" y="573170"/>
                    <a:pt x="938758" y="574229"/>
                    <a:pt x="937800" y="576144"/>
                  </a:cubicBezTo>
                  <a:cubicBezTo>
                    <a:pt x="935631" y="580807"/>
                    <a:pt x="936388" y="586302"/>
                    <a:pt x="936135" y="591318"/>
                  </a:cubicBezTo>
                  <a:cubicBezTo>
                    <a:pt x="936287" y="595628"/>
                    <a:pt x="936287" y="599887"/>
                    <a:pt x="936135" y="604046"/>
                  </a:cubicBezTo>
                  <a:cubicBezTo>
                    <a:pt x="936110" y="605054"/>
                    <a:pt x="936060" y="606087"/>
                    <a:pt x="936009" y="607096"/>
                  </a:cubicBezTo>
                  <a:cubicBezTo>
                    <a:pt x="935984" y="607952"/>
                    <a:pt x="935934" y="608784"/>
                    <a:pt x="935858" y="609641"/>
                  </a:cubicBezTo>
                  <a:cubicBezTo>
                    <a:pt x="935833" y="610297"/>
                    <a:pt x="935782" y="610977"/>
                    <a:pt x="935732" y="611607"/>
                  </a:cubicBezTo>
                  <a:cubicBezTo>
                    <a:pt x="935707" y="611960"/>
                    <a:pt x="935682" y="612338"/>
                    <a:pt x="935656" y="612691"/>
                  </a:cubicBezTo>
                  <a:cubicBezTo>
                    <a:pt x="935631" y="613044"/>
                    <a:pt x="935606" y="613422"/>
                    <a:pt x="935581" y="613775"/>
                  </a:cubicBezTo>
                  <a:cubicBezTo>
                    <a:pt x="935505" y="614682"/>
                    <a:pt x="935404" y="615589"/>
                    <a:pt x="935328" y="616472"/>
                  </a:cubicBezTo>
                  <a:cubicBezTo>
                    <a:pt x="935253" y="617127"/>
                    <a:pt x="935202" y="617782"/>
                    <a:pt x="935127" y="618412"/>
                  </a:cubicBezTo>
                  <a:cubicBezTo>
                    <a:pt x="935101" y="618790"/>
                    <a:pt x="935051" y="619168"/>
                    <a:pt x="935001" y="619521"/>
                  </a:cubicBezTo>
                  <a:cubicBezTo>
                    <a:pt x="934950" y="620025"/>
                    <a:pt x="934874" y="620555"/>
                    <a:pt x="934824" y="621059"/>
                  </a:cubicBezTo>
                  <a:cubicBezTo>
                    <a:pt x="934748" y="621639"/>
                    <a:pt x="934673" y="622193"/>
                    <a:pt x="934597" y="622748"/>
                  </a:cubicBezTo>
                  <a:cubicBezTo>
                    <a:pt x="934521" y="623252"/>
                    <a:pt x="934446" y="623756"/>
                    <a:pt x="934395" y="624235"/>
                  </a:cubicBezTo>
                  <a:cubicBezTo>
                    <a:pt x="934320" y="624638"/>
                    <a:pt x="934269" y="625066"/>
                    <a:pt x="934219" y="625470"/>
                  </a:cubicBezTo>
                  <a:cubicBezTo>
                    <a:pt x="934118" y="626125"/>
                    <a:pt x="934017" y="626805"/>
                    <a:pt x="933891" y="627461"/>
                  </a:cubicBezTo>
                  <a:cubicBezTo>
                    <a:pt x="933891" y="627562"/>
                    <a:pt x="933866" y="627662"/>
                    <a:pt x="933840" y="627763"/>
                  </a:cubicBezTo>
                  <a:cubicBezTo>
                    <a:pt x="933689" y="628671"/>
                    <a:pt x="933538" y="629553"/>
                    <a:pt x="933361" y="630435"/>
                  </a:cubicBezTo>
                  <a:cubicBezTo>
                    <a:pt x="932857" y="633157"/>
                    <a:pt x="932302" y="635829"/>
                    <a:pt x="931672" y="638475"/>
                  </a:cubicBezTo>
                  <a:cubicBezTo>
                    <a:pt x="931495" y="639256"/>
                    <a:pt x="931293" y="640013"/>
                    <a:pt x="931117" y="640794"/>
                  </a:cubicBezTo>
                  <a:cubicBezTo>
                    <a:pt x="931041" y="641021"/>
                    <a:pt x="930991" y="641248"/>
                    <a:pt x="930940" y="641474"/>
                  </a:cubicBezTo>
                  <a:cubicBezTo>
                    <a:pt x="930537" y="643113"/>
                    <a:pt x="930083" y="644726"/>
                    <a:pt x="929604" y="646314"/>
                  </a:cubicBezTo>
                  <a:cubicBezTo>
                    <a:pt x="929452" y="646818"/>
                    <a:pt x="929326" y="647297"/>
                    <a:pt x="929175" y="647776"/>
                  </a:cubicBezTo>
                  <a:cubicBezTo>
                    <a:pt x="928973" y="648481"/>
                    <a:pt x="928746" y="649187"/>
                    <a:pt x="928519" y="649893"/>
                  </a:cubicBezTo>
                  <a:cubicBezTo>
                    <a:pt x="927990" y="651556"/>
                    <a:pt x="927435" y="653169"/>
                    <a:pt x="926855" y="654808"/>
                  </a:cubicBezTo>
                  <a:cubicBezTo>
                    <a:pt x="926704" y="655261"/>
                    <a:pt x="926527" y="655715"/>
                    <a:pt x="926350" y="656169"/>
                  </a:cubicBezTo>
                  <a:cubicBezTo>
                    <a:pt x="926098" y="656849"/>
                    <a:pt x="925846" y="657530"/>
                    <a:pt x="925569" y="658210"/>
                  </a:cubicBezTo>
                  <a:cubicBezTo>
                    <a:pt x="925316" y="658891"/>
                    <a:pt x="925039" y="659571"/>
                    <a:pt x="924762" y="660227"/>
                  </a:cubicBezTo>
                  <a:cubicBezTo>
                    <a:pt x="924535" y="660806"/>
                    <a:pt x="924308" y="661386"/>
                    <a:pt x="924056" y="661940"/>
                  </a:cubicBezTo>
                  <a:cubicBezTo>
                    <a:pt x="923803" y="662571"/>
                    <a:pt x="923526" y="663201"/>
                    <a:pt x="923249" y="663831"/>
                  </a:cubicBezTo>
                  <a:cubicBezTo>
                    <a:pt x="923022" y="664385"/>
                    <a:pt x="922769" y="664940"/>
                    <a:pt x="922517" y="665494"/>
                  </a:cubicBezTo>
                  <a:cubicBezTo>
                    <a:pt x="922290" y="665998"/>
                    <a:pt x="922088" y="666477"/>
                    <a:pt x="921861" y="666956"/>
                  </a:cubicBezTo>
                  <a:cubicBezTo>
                    <a:pt x="921433" y="667889"/>
                    <a:pt x="921004" y="668796"/>
                    <a:pt x="920525" y="669703"/>
                  </a:cubicBezTo>
                  <a:cubicBezTo>
                    <a:pt x="920172" y="670460"/>
                    <a:pt x="919793" y="671190"/>
                    <a:pt x="919440" y="671921"/>
                  </a:cubicBezTo>
                  <a:cubicBezTo>
                    <a:pt x="919113" y="672602"/>
                    <a:pt x="918759" y="673257"/>
                    <a:pt x="918381" y="673938"/>
                  </a:cubicBezTo>
                  <a:cubicBezTo>
                    <a:pt x="918028" y="674643"/>
                    <a:pt x="917650" y="675324"/>
                    <a:pt x="917272" y="676004"/>
                  </a:cubicBezTo>
                  <a:cubicBezTo>
                    <a:pt x="914397" y="681247"/>
                    <a:pt x="911194" y="686313"/>
                    <a:pt x="907663" y="691203"/>
                  </a:cubicBezTo>
                  <a:cubicBezTo>
                    <a:pt x="907260" y="691782"/>
                    <a:pt x="906831" y="692337"/>
                    <a:pt x="906427" y="692891"/>
                  </a:cubicBezTo>
                  <a:cubicBezTo>
                    <a:pt x="904561" y="695412"/>
                    <a:pt x="902594" y="697882"/>
                    <a:pt x="900577" y="700276"/>
                  </a:cubicBezTo>
                  <a:cubicBezTo>
                    <a:pt x="900097" y="700856"/>
                    <a:pt x="899593" y="701411"/>
                    <a:pt x="899114" y="701990"/>
                  </a:cubicBezTo>
                  <a:cubicBezTo>
                    <a:pt x="899013" y="702091"/>
                    <a:pt x="898937" y="702217"/>
                    <a:pt x="898837" y="702318"/>
                  </a:cubicBezTo>
                  <a:cubicBezTo>
                    <a:pt x="898332" y="702898"/>
                    <a:pt x="897828" y="703477"/>
                    <a:pt x="897273" y="704057"/>
                  </a:cubicBezTo>
                  <a:cubicBezTo>
                    <a:pt x="891548" y="710434"/>
                    <a:pt x="885244" y="716407"/>
                    <a:pt x="878384" y="722028"/>
                  </a:cubicBezTo>
                  <a:cubicBezTo>
                    <a:pt x="877753" y="722532"/>
                    <a:pt x="877148" y="723036"/>
                    <a:pt x="876493" y="723540"/>
                  </a:cubicBezTo>
                  <a:cubicBezTo>
                    <a:pt x="875585" y="724271"/>
                    <a:pt x="874651" y="724977"/>
                    <a:pt x="873744" y="725708"/>
                  </a:cubicBezTo>
                  <a:cubicBezTo>
                    <a:pt x="873214" y="726111"/>
                    <a:pt x="872684" y="726514"/>
                    <a:pt x="872155" y="726917"/>
                  </a:cubicBezTo>
                  <a:cubicBezTo>
                    <a:pt x="871449" y="727447"/>
                    <a:pt x="870743" y="727976"/>
                    <a:pt x="870011" y="728480"/>
                  </a:cubicBezTo>
                  <a:cubicBezTo>
                    <a:pt x="869381" y="728934"/>
                    <a:pt x="868775" y="729388"/>
                    <a:pt x="868120" y="729841"/>
                  </a:cubicBezTo>
                  <a:cubicBezTo>
                    <a:pt x="864640" y="732311"/>
                    <a:pt x="861058" y="734706"/>
                    <a:pt x="857326" y="736999"/>
                  </a:cubicBezTo>
                  <a:cubicBezTo>
                    <a:pt x="856494" y="737503"/>
                    <a:pt x="855662" y="738033"/>
                    <a:pt x="854804" y="738537"/>
                  </a:cubicBezTo>
                  <a:cubicBezTo>
                    <a:pt x="853114" y="739545"/>
                    <a:pt x="851400" y="740553"/>
                    <a:pt x="849659" y="741536"/>
                  </a:cubicBezTo>
                  <a:cubicBezTo>
                    <a:pt x="848802" y="742040"/>
                    <a:pt x="847919" y="742519"/>
                    <a:pt x="847037" y="742998"/>
                  </a:cubicBezTo>
                  <a:cubicBezTo>
                    <a:pt x="845297" y="742166"/>
                    <a:pt x="843128" y="743023"/>
                    <a:pt x="843531" y="744888"/>
                  </a:cubicBezTo>
                  <a:cubicBezTo>
                    <a:pt x="842270" y="745544"/>
                    <a:pt x="841009" y="746224"/>
                    <a:pt x="839723" y="746854"/>
                  </a:cubicBezTo>
                  <a:cubicBezTo>
                    <a:pt x="839471" y="747005"/>
                    <a:pt x="839194" y="747131"/>
                    <a:pt x="838941" y="747257"/>
                  </a:cubicBezTo>
                  <a:cubicBezTo>
                    <a:pt x="837630" y="747913"/>
                    <a:pt x="836319" y="748568"/>
                    <a:pt x="834982" y="749223"/>
                  </a:cubicBezTo>
                  <a:cubicBezTo>
                    <a:pt x="817909" y="757415"/>
                    <a:pt x="799625" y="764321"/>
                    <a:pt x="780660" y="766413"/>
                  </a:cubicBezTo>
                  <a:cubicBezTo>
                    <a:pt x="761796" y="767900"/>
                    <a:pt x="742655" y="769286"/>
                    <a:pt x="723791" y="767194"/>
                  </a:cubicBezTo>
                  <a:cubicBezTo>
                    <a:pt x="702961" y="763489"/>
                    <a:pt x="683668" y="753609"/>
                    <a:pt x="665082" y="743855"/>
                  </a:cubicBezTo>
                  <a:cubicBezTo>
                    <a:pt x="657768" y="739999"/>
                    <a:pt x="651161" y="734353"/>
                    <a:pt x="643292" y="731757"/>
                  </a:cubicBezTo>
                  <a:cubicBezTo>
                    <a:pt x="636887" y="731177"/>
                    <a:pt x="632726" y="737655"/>
                    <a:pt x="628489" y="741410"/>
                  </a:cubicBezTo>
                  <a:cubicBezTo>
                    <a:pt x="603068" y="770319"/>
                    <a:pt x="568543" y="783728"/>
                    <a:pt x="531597" y="791214"/>
                  </a:cubicBezTo>
                  <a:cubicBezTo>
                    <a:pt x="499443" y="796734"/>
                    <a:pt x="465675" y="796028"/>
                    <a:pt x="433092" y="796078"/>
                  </a:cubicBezTo>
                  <a:cubicBezTo>
                    <a:pt x="413699" y="795448"/>
                    <a:pt x="393624" y="792021"/>
                    <a:pt x="374281" y="788416"/>
                  </a:cubicBezTo>
                  <a:cubicBezTo>
                    <a:pt x="341774" y="782594"/>
                    <a:pt x="310049" y="770168"/>
                    <a:pt x="284426" y="748946"/>
                  </a:cubicBezTo>
                  <a:cubicBezTo>
                    <a:pt x="264881" y="730522"/>
                    <a:pt x="252776" y="705746"/>
                    <a:pt x="240671" y="682154"/>
                  </a:cubicBezTo>
                  <a:cubicBezTo>
                    <a:pt x="235123" y="675878"/>
                    <a:pt x="227482" y="682230"/>
                    <a:pt x="220874" y="683339"/>
                  </a:cubicBezTo>
                  <a:cubicBezTo>
                    <a:pt x="202212" y="687825"/>
                    <a:pt x="182793" y="687876"/>
                    <a:pt x="163677" y="687775"/>
                  </a:cubicBezTo>
                  <a:cubicBezTo>
                    <a:pt x="132002" y="687498"/>
                    <a:pt x="100075" y="677441"/>
                    <a:pt x="74932" y="657933"/>
                  </a:cubicBezTo>
                  <a:cubicBezTo>
                    <a:pt x="53521" y="640214"/>
                    <a:pt x="39751" y="620933"/>
                    <a:pt x="37910" y="592502"/>
                  </a:cubicBezTo>
                  <a:cubicBezTo>
                    <a:pt x="33825" y="556460"/>
                    <a:pt x="57102" y="524249"/>
                    <a:pt x="85095" y="504009"/>
                  </a:cubicBezTo>
                  <a:cubicBezTo>
                    <a:pt x="92232" y="499800"/>
                    <a:pt x="87995" y="492819"/>
                    <a:pt x="82951" y="488962"/>
                  </a:cubicBezTo>
                  <a:cubicBezTo>
                    <a:pt x="74226" y="480242"/>
                    <a:pt x="64012" y="473361"/>
                    <a:pt x="54605" y="465497"/>
                  </a:cubicBezTo>
                  <a:cubicBezTo>
                    <a:pt x="40029" y="451030"/>
                    <a:pt x="26789" y="434697"/>
                    <a:pt x="16600" y="416827"/>
                  </a:cubicBezTo>
                  <a:cubicBezTo>
                    <a:pt x="5882" y="394269"/>
                    <a:pt x="-221" y="369040"/>
                    <a:pt x="6" y="344012"/>
                  </a:cubicBezTo>
                  <a:cubicBezTo>
                    <a:pt x="1544" y="315909"/>
                    <a:pt x="12212" y="287831"/>
                    <a:pt x="31580" y="267188"/>
                  </a:cubicBezTo>
                  <a:cubicBezTo>
                    <a:pt x="59548" y="235179"/>
                    <a:pt x="106506" y="215998"/>
                    <a:pt x="148773" y="215318"/>
                  </a:cubicBezTo>
                  <a:cubicBezTo>
                    <a:pt x="159340" y="214839"/>
                    <a:pt x="169680" y="219350"/>
                    <a:pt x="168948" y="203799"/>
                  </a:cubicBezTo>
                  <a:cubicBezTo>
                    <a:pt x="169074" y="174058"/>
                    <a:pt x="165014" y="143636"/>
                    <a:pt x="175455" y="115054"/>
                  </a:cubicBezTo>
                  <a:cubicBezTo>
                    <a:pt x="180045" y="102553"/>
                    <a:pt x="185870" y="90404"/>
                    <a:pt x="193285" y="79340"/>
                  </a:cubicBezTo>
                  <a:cubicBezTo>
                    <a:pt x="200800" y="69258"/>
                    <a:pt x="210030" y="60512"/>
                    <a:pt x="219235" y="51993"/>
                  </a:cubicBezTo>
                  <a:cubicBezTo>
                    <a:pt x="239435" y="35459"/>
                    <a:pt x="264528" y="26511"/>
                    <a:pt x="289772" y="20891"/>
                  </a:cubicBezTo>
                  <a:cubicBezTo>
                    <a:pt x="300667" y="18748"/>
                    <a:pt x="310654" y="18698"/>
                    <a:pt x="322002" y="17589"/>
                  </a:cubicBezTo>
                  <a:cubicBezTo>
                    <a:pt x="345456" y="14716"/>
                    <a:pt x="369389" y="15194"/>
                    <a:pt x="392237" y="21722"/>
                  </a:cubicBezTo>
                  <a:cubicBezTo>
                    <a:pt x="423156" y="26536"/>
                    <a:pt x="446357" y="52472"/>
                    <a:pt x="455133" y="81583"/>
                  </a:cubicBezTo>
                  <a:cubicBezTo>
                    <a:pt x="454528" y="83398"/>
                    <a:pt x="454856" y="84910"/>
                    <a:pt x="455587" y="85742"/>
                  </a:cubicBezTo>
                  <a:cubicBezTo>
                    <a:pt x="455688" y="85842"/>
                    <a:pt x="455814" y="85943"/>
                    <a:pt x="455915" y="86044"/>
                  </a:cubicBezTo>
                  <a:cubicBezTo>
                    <a:pt x="456394" y="86372"/>
                    <a:pt x="456949" y="86473"/>
                    <a:pt x="457529" y="86271"/>
                  </a:cubicBezTo>
                  <a:cubicBezTo>
                    <a:pt x="457605" y="86246"/>
                    <a:pt x="457681" y="86221"/>
                    <a:pt x="457731" y="86195"/>
                  </a:cubicBezTo>
                  <a:cubicBezTo>
                    <a:pt x="457807" y="86170"/>
                    <a:pt x="457882" y="86120"/>
                    <a:pt x="457933" y="86095"/>
                  </a:cubicBezTo>
                  <a:cubicBezTo>
                    <a:pt x="458135" y="85969"/>
                    <a:pt x="458361" y="85817"/>
                    <a:pt x="458563" y="85590"/>
                  </a:cubicBezTo>
                  <a:cubicBezTo>
                    <a:pt x="458715" y="85641"/>
                    <a:pt x="458891" y="85691"/>
                    <a:pt x="459068" y="85716"/>
                  </a:cubicBezTo>
                  <a:cubicBezTo>
                    <a:pt x="462447" y="86069"/>
                    <a:pt x="464742" y="82768"/>
                    <a:pt x="466810" y="80575"/>
                  </a:cubicBezTo>
                  <a:cubicBezTo>
                    <a:pt x="475788" y="70896"/>
                    <a:pt x="481412" y="58874"/>
                    <a:pt x="489154" y="48313"/>
                  </a:cubicBezTo>
                  <a:cubicBezTo>
                    <a:pt x="497501" y="38105"/>
                    <a:pt x="507034" y="28780"/>
                    <a:pt x="515432" y="18496"/>
                  </a:cubicBezTo>
                  <a:cubicBezTo>
                    <a:pt x="516189" y="17917"/>
                    <a:pt x="516920" y="17387"/>
                    <a:pt x="517702" y="16833"/>
                  </a:cubicBezTo>
                  <a:cubicBezTo>
                    <a:pt x="518458" y="16303"/>
                    <a:pt x="519240" y="15749"/>
                    <a:pt x="520022" y="15245"/>
                  </a:cubicBezTo>
                  <a:cubicBezTo>
                    <a:pt x="520804" y="14741"/>
                    <a:pt x="521585" y="14211"/>
                    <a:pt x="522367" y="13707"/>
                  </a:cubicBezTo>
                  <a:cubicBezTo>
                    <a:pt x="522418" y="13682"/>
                    <a:pt x="522443" y="13657"/>
                    <a:pt x="522493" y="13632"/>
                  </a:cubicBezTo>
                  <a:cubicBezTo>
                    <a:pt x="523250" y="13153"/>
                    <a:pt x="524007" y="12699"/>
                    <a:pt x="524763" y="12246"/>
                  </a:cubicBezTo>
                  <a:cubicBezTo>
                    <a:pt x="525494" y="11817"/>
                    <a:pt x="526251" y="11389"/>
                    <a:pt x="526982" y="10985"/>
                  </a:cubicBezTo>
                  <a:cubicBezTo>
                    <a:pt x="527764" y="10532"/>
                    <a:pt x="528571" y="10103"/>
                    <a:pt x="529378" y="9700"/>
                  </a:cubicBezTo>
                  <a:cubicBezTo>
                    <a:pt x="529731" y="9523"/>
                    <a:pt x="530110" y="9322"/>
                    <a:pt x="530463" y="9145"/>
                  </a:cubicBezTo>
                  <a:cubicBezTo>
                    <a:pt x="531068" y="8843"/>
                    <a:pt x="531698" y="8540"/>
                    <a:pt x="532304" y="8263"/>
                  </a:cubicBezTo>
                  <a:cubicBezTo>
                    <a:pt x="533161" y="7860"/>
                    <a:pt x="534044" y="7457"/>
                    <a:pt x="534926" y="7104"/>
                  </a:cubicBezTo>
                  <a:cubicBezTo>
                    <a:pt x="552100" y="-836"/>
                    <a:pt x="571065" y="-584"/>
                    <a:pt x="589702" y="651"/>
                  </a:cubicBezTo>
                  <a:cubicBezTo>
                    <a:pt x="617140" y="1559"/>
                    <a:pt x="642006" y="14968"/>
                    <a:pt x="661173" y="34148"/>
                  </a:cubicBezTo>
                  <a:cubicBezTo>
                    <a:pt x="675043" y="46624"/>
                    <a:pt x="681978" y="64318"/>
                    <a:pt x="689973" y="80776"/>
                  </a:cubicBezTo>
                  <a:cubicBezTo>
                    <a:pt x="691940" y="86498"/>
                    <a:pt x="698699" y="87027"/>
                    <a:pt x="703768" y="85590"/>
                  </a:cubicBezTo>
                  <a:cubicBezTo>
                    <a:pt x="749010" y="71552"/>
                    <a:pt x="816446" y="88262"/>
                    <a:pt x="855309" y="114223"/>
                  </a:cubicBezTo>
                  <a:cubicBezTo>
                    <a:pt x="855939" y="114601"/>
                    <a:pt x="856570" y="114979"/>
                    <a:pt x="857225" y="115382"/>
                  </a:cubicBezTo>
                  <a:cubicBezTo>
                    <a:pt x="857780" y="115735"/>
                    <a:pt x="858360" y="116063"/>
                    <a:pt x="858915" y="116441"/>
                  </a:cubicBezTo>
                  <a:cubicBezTo>
                    <a:pt x="864438" y="119868"/>
                    <a:pt x="870011" y="123599"/>
                    <a:pt x="875459" y="127606"/>
                  </a:cubicBezTo>
                  <a:cubicBezTo>
                    <a:pt x="876467" y="128362"/>
                    <a:pt x="877476" y="129093"/>
                    <a:pt x="878485" y="129849"/>
                  </a:cubicBezTo>
                  <a:cubicBezTo>
                    <a:pt x="879241" y="130429"/>
                    <a:pt x="879998" y="131034"/>
                    <a:pt x="880755" y="131614"/>
                  </a:cubicBezTo>
                  <a:cubicBezTo>
                    <a:pt x="881208" y="131967"/>
                    <a:pt x="881662" y="132345"/>
                    <a:pt x="882116" y="132698"/>
                  </a:cubicBezTo>
                  <a:cubicBezTo>
                    <a:pt x="883856" y="134084"/>
                    <a:pt x="885546" y="135495"/>
                    <a:pt x="887236" y="136932"/>
                  </a:cubicBezTo>
                  <a:cubicBezTo>
                    <a:pt x="887740" y="137360"/>
                    <a:pt x="888245" y="137789"/>
                    <a:pt x="888724" y="138217"/>
                  </a:cubicBezTo>
                  <a:cubicBezTo>
                    <a:pt x="889732" y="139099"/>
                    <a:pt x="890691" y="139982"/>
                    <a:pt x="891649" y="140864"/>
                  </a:cubicBezTo>
                  <a:cubicBezTo>
                    <a:pt x="892053" y="141242"/>
                    <a:pt x="892481" y="141620"/>
                    <a:pt x="892885" y="142023"/>
                  </a:cubicBezTo>
                  <a:cubicBezTo>
                    <a:pt x="895255" y="144266"/>
                    <a:pt x="897525" y="146560"/>
                    <a:pt x="899694" y="148929"/>
                  </a:cubicBezTo>
                  <a:cubicBezTo>
                    <a:pt x="900123" y="149383"/>
                    <a:pt x="900551" y="149862"/>
                    <a:pt x="900955" y="150341"/>
                  </a:cubicBezTo>
                  <a:cubicBezTo>
                    <a:pt x="901283" y="150719"/>
                    <a:pt x="901636" y="151097"/>
                    <a:pt x="901964" y="151500"/>
                  </a:cubicBezTo>
                  <a:cubicBezTo>
                    <a:pt x="902544" y="152155"/>
                    <a:pt x="903099" y="152811"/>
                    <a:pt x="903653" y="153491"/>
                  </a:cubicBezTo>
                  <a:cubicBezTo>
                    <a:pt x="903956" y="153844"/>
                    <a:pt x="904259" y="154197"/>
                    <a:pt x="904561" y="154575"/>
                  </a:cubicBezTo>
                  <a:cubicBezTo>
                    <a:pt x="904889" y="154978"/>
                    <a:pt x="905242" y="155432"/>
                    <a:pt x="905570" y="155860"/>
                  </a:cubicBezTo>
                  <a:cubicBezTo>
                    <a:pt x="905948" y="156339"/>
                    <a:pt x="906327" y="156793"/>
                    <a:pt x="906680" y="157272"/>
                  </a:cubicBezTo>
                  <a:cubicBezTo>
                    <a:pt x="907184" y="157927"/>
                    <a:pt x="907714" y="158608"/>
                    <a:pt x="908193" y="159313"/>
                  </a:cubicBezTo>
                  <a:cubicBezTo>
                    <a:pt x="907386" y="162540"/>
                    <a:pt x="907789" y="165463"/>
                    <a:pt x="911799" y="166900"/>
                  </a:cubicBezTo>
                  <a:cubicBezTo>
                    <a:pt x="912354" y="167076"/>
                    <a:pt x="912884" y="167152"/>
                    <a:pt x="913363" y="167152"/>
                  </a:cubicBezTo>
                  <a:cubicBezTo>
                    <a:pt x="914220" y="168589"/>
                    <a:pt x="915027" y="170051"/>
                    <a:pt x="915784" y="171538"/>
                  </a:cubicBezTo>
                  <a:cubicBezTo>
                    <a:pt x="915985" y="171916"/>
                    <a:pt x="916162" y="172294"/>
                    <a:pt x="916364" y="172647"/>
                  </a:cubicBezTo>
                  <a:cubicBezTo>
                    <a:pt x="916490" y="172848"/>
                    <a:pt x="916591" y="173050"/>
                    <a:pt x="916692" y="173277"/>
                  </a:cubicBezTo>
                  <a:cubicBezTo>
                    <a:pt x="916893" y="173680"/>
                    <a:pt x="917095" y="174083"/>
                    <a:pt x="917272" y="174487"/>
                  </a:cubicBezTo>
                  <a:cubicBezTo>
                    <a:pt x="917549" y="175066"/>
                    <a:pt x="917826" y="175646"/>
                    <a:pt x="918079" y="176251"/>
                  </a:cubicBezTo>
                  <a:cubicBezTo>
                    <a:pt x="918205" y="176553"/>
                    <a:pt x="918331" y="176856"/>
                    <a:pt x="918482" y="177183"/>
                  </a:cubicBezTo>
                  <a:cubicBezTo>
                    <a:pt x="918810" y="177940"/>
                    <a:pt x="919138" y="178721"/>
                    <a:pt x="919415" y="179502"/>
                  </a:cubicBezTo>
                  <a:cubicBezTo>
                    <a:pt x="919541" y="179830"/>
                    <a:pt x="919667" y="180158"/>
                    <a:pt x="919793" y="180510"/>
                  </a:cubicBezTo>
                  <a:cubicBezTo>
                    <a:pt x="919970" y="180964"/>
                    <a:pt x="920121" y="181418"/>
                    <a:pt x="920298" y="181871"/>
                  </a:cubicBezTo>
                  <a:cubicBezTo>
                    <a:pt x="920474" y="182401"/>
                    <a:pt x="920676" y="182955"/>
                    <a:pt x="920853" y="183510"/>
                  </a:cubicBezTo>
                  <a:cubicBezTo>
                    <a:pt x="921206" y="184543"/>
                    <a:pt x="921508" y="185602"/>
                    <a:pt x="921811" y="186660"/>
                  </a:cubicBezTo>
                  <a:cubicBezTo>
                    <a:pt x="921912" y="186988"/>
                    <a:pt x="921988" y="187316"/>
                    <a:pt x="922088" y="187668"/>
                  </a:cubicBezTo>
                  <a:cubicBezTo>
                    <a:pt x="922643" y="189760"/>
                    <a:pt x="923097" y="191903"/>
                    <a:pt x="923450" y="194096"/>
                  </a:cubicBezTo>
                  <a:cubicBezTo>
                    <a:pt x="923526" y="194499"/>
                    <a:pt x="923576" y="194902"/>
                    <a:pt x="923627" y="195331"/>
                  </a:cubicBezTo>
                  <a:cubicBezTo>
                    <a:pt x="923677" y="195608"/>
                    <a:pt x="923728" y="195910"/>
                    <a:pt x="923753" y="196188"/>
                  </a:cubicBezTo>
                  <a:cubicBezTo>
                    <a:pt x="923829" y="196818"/>
                    <a:pt x="923929" y="197423"/>
                    <a:pt x="923980" y="198053"/>
                  </a:cubicBezTo>
                  <a:cubicBezTo>
                    <a:pt x="924030" y="198431"/>
                    <a:pt x="924056" y="198809"/>
                    <a:pt x="924081" y="199212"/>
                  </a:cubicBezTo>
                  <a:cubicBezTo>
                    <a:pt x="924131" y="199641"/>
                    <a:pt x="924156" y="200069"/>
                    <a:pt x="924182" y="200497"/>
                  </a:cubicBezTo>
                  <a:cubicBezTo>
                    <a:pt x="924232" y="200951"/>
                    <a:pt x="924257" y="201405"/>
                    <a:pt x="924257" y="201884"/>
                  </a:cubicBezTo>
                  <a:cubicBezTo>
                    <a:pt x="924282" y="202438"/>
                    <a:pt x="924308" y="202993"/>
                    <a:pt x="924333" y="203572"/>
                  </a:cubicBezTo>
                  <a:cubicBezTo>
                    <a:pt x="924358" y="204732"/>
                    <a:pt x="924383" y="205942"/>
                    <a:pt x="924358" y="207126"/>
                  </a:cubicBezTo>
                  <a:cubicBezTo>
                    <a:pt x="924005" y="222173"/>
                    <a:pt x="919567" y="236842"/>
                    <a:pt x="913791" y="250654"/>
                  </a:cubicBezTo>
                  <a:cubicBezTo>
                    <a:pt x="911446" y="256552"/>
                    <a:pt x="905747" y="264315"/>
                    <a:pt x="913262" y="268928"/>
                  </a:cubicBezTo>
                  <a:cubicBezTo>
                    <a:pt x="935455" y="279740"/>
                    <a:pt x="957244" y="293225"/>
                    <a:pt x="971139" y="314270"/>
                  </a:cubicBezTo>
                  <a:cubicBezTo>
                    <a:pt x="987910" y="336072"/>
                    <a:pt x="1003823" y="358076"/>
                    <a:pt x="1014592" y="3836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UTM Avo" panose="02040603050506020204" pitchFamily="18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846;p37">
              <a:extLst>
                <a:ext uri="{FF2B5EF4-FFF2-40B4-BE49-F238E27FC236}">
                  <a16:creationId xmlns:a16="http://schemas.microsoft.com/office/drawing/2014/main" id="{04847367-F794-F223-E9BE-9B2054E7DF16}"/>
                </a:ext>
              </a:extLst>
            </p:cNvPr>
            <p:cNvSpPr/>
            <p:nvPr/>
          </p:nvSpPr>
          <p:spPr>
            <a:xfrm>
              <a:off x="14390766" y="8657570"/>
              <a:ext cx="361186" cy="304772"/>
            </a:xfrm>
            <a:custGeom>
              <a:avLst/>
              <a:gdLst/>
              <a:ahLst/>
              <a:cxnLst/>
              <a:rect l="l" t="t" r="r" b="b"/>
              <a:pathLst>
                <a:path w="361186" h="304772" extrusionOk="0">
                  <a:moveTo>
                    <a:pt x="331176" y="0"/>
                  </a:moveTo>
                  <a:cubicBezTo>
                    <a:pt x="339650" y="15828"/>
                    <a:pt x="349031" y="31253"/>
                    <a:pt x="361187" y="44385"/>
                  </a:cubicBezTo>
                  <a:cubicBezTo>
                    <a:pt x="349914" y="55425"/>
                    <a:pt x="337355" y="65128"/>
                    <a:pt x="326132" y="76243"/>
                  </a:cubicBezTo>
                  <a:cubicBezTo>
                    <a:pt x="308983" y="92525"/>
                    <a:pt x="294407" y="111303"/>
                    <a:pt x="279225" y="129349"/>
                  </a:cubicBezTo>
                  <a:cubicBezTo>
                    <a:pt x="269289" y="142103"/>
                    <a:pt x="259680" y="155133"/>
                    <a:pt x="250954" y="168744"/>
                  </a:cubicBezTo>
                  <a:cubicBezTo>
                    <a:pt x="244196" y="180464"/>
                    <a:pt x="237689" y="191503"/>
                    <a:pt x="229367" y="202392"/>
                  </a:cubicBezTo>
                  <a:cubicBezTo>
                    <a:pt x="216228" y="220665"/>
                    <a:pt x="204425" y="239770"/>
                    <a:pt x="194514" y="260009"/>
                  </a:cubicBezTo>
                  <a:cubicBezTo>
                    <a:pt x="190076" y="269133"/>
                    <a:pt x="185284" y="279921"/>
                    <a:pt x="181299" y="289750"/>
                  </a:cubicBezTo>
                  <a:cubicBezTo>
                    <a:pt x="179080" y="294892"/>
                    <a:pt x="177567" y="300689"/>
                    <a:pt x="173557" y="304772"/>
                  </a:cubicBezTo>
                  <a:cubicBezTo>
                    <a:pt x="144530" y="284634"/>
                    <a:pt x="112300" y="268705"/>
                    <a:pt x="85341" y="245617"/>
                  </a:cubicBezTo>
                  <a:cubicBezTo>
                    <a:pt x="76061" y="236821"/>
                    <a:pt x="66805" y="228050"/>
                    <a:pt x="57171" y="219606"/>
                  </a:cubicBezTo>
                  <a:cubicBezTo>
                    <a:pt x="49429" y="212448"/>
                    <a:pt x="43024" y="204005"/>
                    <a:pt x="35307" y="196796"/>
                  </a:cubicBezTo>
                  <a:cubicBezTo>
                    <a:pt x="25042" y="187622"/>
                    <a:pt x="16846" y="177893"/>
                    <a:pt x="7616" y="167332"/>
                  </a:cubicBezTo>
                  <a:cubicBezTo>
                    <a:pt x="5044" y="164308"/>
                    <a:pt x="1589" y="160351"/>
                    <a:pt x="0" y="156015"/>
                  </a:cubicBezTo>
                  <a:cubicBezTo>
                    <a:pt x="19318" y="160603"/>
                    <a:pt x="38333" y="165694"/>
                    <a:pt x="56465" y="174087"/>
                  </a:cubicBezTo>
                  <a:cubicBezTo>
                    <a:pt x="72807" y="180161"/>
                    <a:pt x="89931" y="184068"/>
                    <a:pt x="105693" y="191604"/>
                  </a:cubicBezTo>
                  <a:cubicBezTo>
                    <a:pt x="117924" y="197275"/>
                    <a:pt x="130281" y="202719"/>
                    <a:pt x="142437" y="208592"/>
                  </a:cubicBezTo>
                  <a:cubicBezTo>
                    <a:pt x="155299" y="215498"/>
                    <a:pt x="172120" y="223664"/>
                    <a:pt x="179610" y="205517"/>
                  </a:cubicBezTo>
                  <a:cubicBezTo>
                    <a:pt x="192522" y="182707"/>
                    <a:pt x="203719" y="158990"/>
                    <a:pt x="216883" y="136306"/>
                  </a:cubicBezTo>
                  <a:cubicBezTo>
                    <a:pt x="230275" y="114226"/>
                    <a:pt x="247222" y="94038"/>
                    <a:pt x="262051" y="72816"/>
                  </a:cubicBezTo>
                  <a:cubicBezTo>
                    <a:pt x="270776" y="60818"/>
                    <a:pt x="280965" y="50031"/>
                    <a:pt x="291406" y="39495"/>
                  </a:cubicBezTo>
                  <a:cubicBezTo>
                    <a:pt x="304444" y="26087"/>
                    <a:pt x="316423" y="11619"/>
                    <a:pt x="331176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UTM Avo" panose="02040603050506020204" pitchFamily="18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847;p37">
              <a:extLst>
                <a:ext uri="{FF2B5EF4-FFF2-40B4-BE49-F238E27FC236}">
                  <a16:creationId xmlns:a16="http://schemas.microsoft.com/office/drawing/2014/main" id="{D77B56EE-C8E6-A525-094F-57A1D215CDC0}"/>
                </a:ext>
              </a:extLst>
            </p:cNvPr>
            <p:cNvSpPr/>
            <p:nvPr/>
          </p:nvSpPr>
          <p:spPr>
            <a:xfrm>
              <a:off x="15337511" y="8684689"/>
              <a:ext cx="283890" cy="221647"/>
            </a:xfrm>
            <a:custGeom>
              <a:avLst/>
              <a:gdLst/>
              <a:ahLst/>
              <a:cxnLst/>
              <a:rect l="l" t="t" r="r" b="b"/>
              <a:pathLst>
                <a:path w="283890" h="221647" extrusionOk="0">
                  <a:moveTo>
                    <a:pt x="283890" y="35589"/>
                  </a:moveTo>
                  <a:cubicBezTo>
                    <a:pt x="276804" y="44209"/>
                    <a:pt x="271029" y="52904"/>
                    <a:pt x="264749" y="62255"/>
                  </a:cubicBezTo>
                  <a:cubicBezTo>
                    <a:pt x="238774" y="94870"/>
                    <a:pt x="210528" y="126451"/>
                    <a:pt x="179484" y="154503"/>
                  </a:cubicBezTo>
                  <a:cubicBezTo>
                    <a:pt x="162864" y="170029"/>
                    <a:pt x="146245" y="185505"/>
                    <a:pt x="128743" y="200048"/>
                  </a:cubicBezTo>
                  <a:cubicBezTo>
                    <a:pt x="120194" y="207357"/>
                    <a:pt x="112855" y="216506"/>
                    <a:pt x="102717" y="221648"/>
                  </a:cubicBezTo>
                  <a:cubicBezTo>
                    <a:pt x="96211" y="203349"/>
                    <a:pt x="86274" y="186488"/>
                    <a:pt x="80070" y="168063"/>
                  </a:cubicBezTo>
                  <a:cubicBezTo>
                    <a:pt x="69907" y="142556"/>
                    <a:pt x="61131" y="116419"/>
                    <a:pt x="49076" y="91719"/>
                  </a:cubicBezTo>
                  <a:cubicBezTo>
                    <a:pt x="38762" y="70699"/>
                    <a:pt x="25673" y="51241"/>
                    <a:pt x="11903" y="32337"/>
                  </a:cubicBezTo>
                  <a:cubicBezTo>
                    <a:pt x="7944" y="27246"/>
                    <a:pt x="4388" y="21525"/>
                    <a:pt x="0" y="16711"/>
                  </a:cubicBezTo>
                  <a:cubicBezTo>
                    <a:pt x="9104" y="11468"/>
                    <a:pt x="17502" y="5898"/>
                    <a:pt x="25194" y="0"/>
                  </a:cubicBezTo>
                  <a:cubicBezTo>
                    <a:pt x="26278" y="1664"/>
                    <a:pt x="28296" y="2571"/>
                    <a:pt x="29935" y="3705"/>
                  </a:cubicBezTo>
                  <a:cubicBezTo>
                    <a:pt x="47210" y="14493"/>
                    <a:pt x="59643" y="31052"/>
                    <a:pt x="70966" y="47662"/>
                  </a:cubicBezTo>
                  <a:cubicBezTo>
                    <a:pt x="80903" y="62885"/>
                    <a:pt x="91747" y="77277"/>
                    <a:pt x="100145" y="93685"/>
                  </a:cubicBezTo>
                  <a:cubicBezTo>
                    <a:pt x="106576" y="103061"/>
                    <a:pt x="109148" y="133785"/>
                    <a:pt x="122817" y="132500"/>
                  </a:cubicBezTo>
                  <a:cubicBezTo>
                    <a:pt x="127659" y="131240"/>
                    <a:pt x="131164" y="127106"/>
                    <a:pt x="135224" y="124359"/>
                  </a:cubicBezTo>
                  <a:cubicBezTo>
                    <a:pt x="148515" y="114151"/>
                    <a:pt x="161149" y="103137"/>
                    <a:pt x="174238" y="92702"/>
                  </a:cubicBezTo>
                  <a:cubicBezTo>
                    <a:pt x="208132" y="69211"/>
                    <a:pt x="244347" y="47914"/>
                    <a:pt x="283890" y="35589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UTM Avo" panose="02040603050506020204" pitchFamily="18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848;p37">
              <a:extLst>
                <a:ext uri="{FF2B5EF4-FFF2-40B4-BE49-F238E27FC236}">
                  <a16:creationId xmlns:a16="http://schemas.microsoft.com/office/drawing/2014/main" id="{A3BDC8AD-29BB-E29F-DE4C-DE1FDA444F2E}"/>
                </a:ext>
              </a:extLst>
            </p:cNvPr>
            <p:cNvSpPr/>
            <p:nvPr/>
          </p:nvSpPr>
          <p:spPr>
            <a:xfrm>
              <a:off x="15360031" y="7854304"/>
              <a:ext cx="169698" cy="243424"/>
            </a:xfrm>
            <a:custGeom>
              <a:avLst/>
              <a:gdLst/>
              <a:ahLst/>
              <a:cxnLst/>
              <a:rect l="l" t="t" r="r" b="b"/>
              <a:pathLst>
                <a:path w="169698" h="243424" extrusionOk="0">
                  <a:moveTo>
                    <a:pt x="135729" y="70119"/>
                  </a:moveTo>
                  <a:cubicBezTo>
                    <a:pt x="145186" y="61776"/>
                    <a:pt x="156358" y="53081"/>
                    <a:pt x="169699" y="53736"/>
                  </a:cubicBezTo>
                  <a:cubicBezTo>
                    <a:pt x="167378" y="62885"/>
                    <a:pt x="158628" y="68909"/>
                    <a:pt x="152272" y="75386"/>
                  </a:cubicBezTo>
                  <a:cubicBezTo>
                    <a:pt x="144127" y="82419"/>
                    <a:pt x="136233" y="89728"/>
                    <a:pt x="127860" y="96508"/>
                  </a:cubicBezTo>
                  <a:cubicBezTo>
                    <a:pt x="120295" y="103615"/>
                    <a:pt x="111140" y="108430"/>
                    <a:pt x="102591" y="114126"/>
                  </a:cubicBezTo>
                  <a:cubicBezTo>
                    <a:pt x="97270" y="118562"/>
                    <a:pt x="93563" y="124535"/>
                    <a:pt x="90360" y="130584"/>
                  </a:cubicBezTo>
                  <a:cubicBezTo>
                    <a:pt x="78128" y="154150"/>
                    <a:pt x="66301" y="177691"/>
                    <a:pt x="53969" y="201383"/>
                  </a:cubicBezTo>
                  <a:cubicBezTo>
                    <a:pt x="46806" y="215145"/>
                    <a:pt x="39543" y="228907"/>
                    <a:pt x="34046" y="243424"/>
                  </a:cubicBezTo>
                  <a:cubicBezTo>
                    <a:pt x="29758" y="238207"/>
                    <a:pt x="24815" y="233116"/>
                    <a:pt x="19242" y="228125"/>
                  </a:cubicBezTo>
                  <a:cubicBezTo>
                    <a:pt x="13063" y="222732"/>
                    <a:pt x="6658" y="217565"/>
                    <a:pt x="0" y="212725"/>
                  </a:cubicBezTo>
                  <a:cubicBezTo>
                    <a:pt x="1664" y="209877"/>
                    <a:pt x="3178" y="206349"/>
                    <a:pt x="3934" y="205164"/>
                  </a:cubicBezTo>
                  <a:cubicBezTo>
                    <a:pt x="12155" y="188882"/>
                    <a:pt x="22773" y="173936"/>
                    <a:pt x="30918" y="157603"/>
                  </a:cubicBezTo>
                  <a:cubicBezTo>
                    <a:pt x="40149" y="136860"/>
                    <a:pt x="48572" y="116167"/>
                    <a:pt x="60374" y="96684"/>
                  </a:cubicBezTo>
                  <a:cubicBezTo>
                    <a:pt x="61736" y="91643"/>
                    <a:pt x="57651" y="87485"/>
                    <a:pt x="54473" y="84132"/>
                  </a:cubicBezTo>
                  <a:cubicBezTo>
                    <a:pt x="51472" y="81083"/>
                    <a:pt x="48849" y="77705"/>
                    <a:pt x="46806" y="73950"/>
                  </a:cubicBezTo>
                  <a:cubicBezTo>
                    <a:pt x="37400" y="57340"/>
                    <a:pt x="35761" y="37882"/>
                    <a:pt x="35130" y="19080"/>
                  </a:cubicBezTo>
                  <a:cubicBezTo>
                    <a:pt x="50186" y="19256"/>
                    <a:pt x="56188" y="43856"/>
                    <a:pt x="61761" y="55021"/>
                  </a:cubicBezTo>
                  <a:cubicBezTo>
                    <a:pt x="66502" y="66061"/>
                    <a:pt x="75758" y="61096"/>
                    <a:pt x="80398" y="52904"/>
                  </a:cubicBezTo>
                  <a:cubicBezTo>
                    <a:pt x="84685" y="46527"/>
                    <a:pt x="88620" y="39949"/>
                    <a:pt x="92755" y="33497"/>
                  </a:cubicBezTo>
                  <a:cubicBezTo>
                    <a:pt x="102313" y="20491"/>
                    <a:pt x="113208" y="5570"/>
                    <a:pt x="129096" y="0"/>
                  </a:cubicBezTo>
                  <a:cubicBezTo>
                    <a:pt x="135552" y="11392"/>
                    <a:pt x="108618" y="41487"/>
                    <a:pt x="101355" y="51190"/>
                  </a:cubicBezTo>
                  <a:cubicBezTo>
                    <a:pt x="98026" y="54467"/>
                    <a:pt x="94016" y="59054"/>
                    <a:pt x="98783" y="63062"/>
                  </a:cubicBezTo>
                  <a:cubicBezTo>
                    <a:pt x="101254" y="65002"/>
                    <a:pt x="104785" y="64347"/>
                    <a:pt x="106752" y="61978"/>
                  </a:cubicBezTo>
                  <a:cubicBezTo>
                    <a:pt x="116133" y="52148"/>
                    <a:pt x="125717" y="42570"/>
                    <a:pt x="135653" y="33295"/>
                  </a:cubicBezTo>
                  <a:cubicBezTo>
                    <a:pt x="141302" y="28053"/>
                    <a:pt x="148439" y="23491"/>
                    <a:pt x="156383" y="23667"/>
                  </a:cubicBezTo>
                  <a:cubicBezTo>
                    <a:pt x="156232" y="31027"/>
                    <a:pt x="150810" y="36975"/>
                    <a:pt x="146648" y="42596"/>
                  </a:cubicBezTo>
                  <a:cubicBezTo>
                    <a:pt x="141504" y="49073"/>
                    <a:pt x="135703" y="54971"/>
                    <a:pt x="129651" y="60617"/>
                  </a:cubicBezTo>
                  <a:cubicBezTo>
                    <a:pt x="125565" y="64523"/>
                    <a:pt x="121051" y="68027"/>
                    <a:pt x="117243" y="72211"/>
                  </a:cubicBezTo>
                  <a:cubicBezTo>
                    <a:pt x="114141" y="75865"/>
                    <a:pt x="117672" y="81864"/>
                    <a:pt x="122363" y="81032"/>
                  </a:cubicBezTo>
                  <a:cubicBezTo>
                    <a:pt x="127432" y="79293"/>
                    <a:pt x="131290" y="73295"/>
                    <a:pt x="135729" y="70119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UTM Avo" panose="02040603050506020204" pitchFamily="18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849;p37">
              <a:extLst>
                <a:ext uri="{FF2B5EF4-FFF2-40B4-BE49-F238E27FC236}">
                  <a16:creationId xmlns:a16="http://schemas.microsoft.com/office/drawing/2014/main" id="{27255F13-1E1B-D985-E64D-A38881755C43}"/>
                </a:ext>
              </a:extLst>
            </p:cNvPr>
            <p:cNvSpPr/>
            <p:nvPr/>
          </p:nvSpPr>
          <p:spPr>
            <a:xfrm>
              <a:off x="14455303" y="7792427"/>
              <a:ext cx="207549" cy="324481"/>
            </a:xfrm>
            <a:custGeom>
              <a:avLst/>
              <a:gdLst/>
              <a:ahLst/>
              <a:cxnLst/>
              <a:rect l="l" t="t" r="r" b="b"/>
              <a:pathLst>
                <a:path w="207549" h="324481" extrusionOk="0">
                  <a:moveTo>
                    <a:pt x="207550" y="235561"/>
                  </a:moveTo>
                  <a:cubicBezTo>
                    <a:pt x="197033" y="251414"/>
                    <a:pt x="189518" y="269234"/>
                    <a:pt x="185861" y="288087"/>
                  </a:cubicBezTo>
                  <a:cubicBezTo>
                    <a:pt x="183163" y="300059"/>
                    <a:pt x="182709" y="312258"/>
                    <a:pt x="182860" y="324482"/>
                  </a:cubicBezTo>
                  <a:cubicBezTo>
                    <a:pt x="177136" y="317702"/>
                    <a:pt x="171335" y="310947"/>
                    <a:pt x="165712" y="304117"/>
                  </a:cubicBezTo>
                  <a:cubicBezTo>
                    <a:pt x="152472" y="287205"/>
                    <a:pt x="141224" y="269889"/>
                    <a:pt x="128967" y="252019"/>
                  </a:cubicBezTo>
                  <a:cubicBezTo>
                    <a:pt x="118325" y="236266"/>
                    <a:pt x="105009" y="222580"/>
                    <a:pt x="94039" y="207105"/>
                  </a:cubicBezTo>
                  <a:cubicBezTo>
                    <a:pt x="83321" y="190999"/>
                    <a:pt x="73006" y="174616"/>
                    <a:pt x="61582" y="159015"/>
                  </a:cubicBezTo>
                  <a:cubicBezTo>
                    <a:pt x="42138" y="130408"/>
                    <a:pt x="31370" y="96659"/>
                    <a:pt x="9127" y="69892"/>
                  </a:cubicBezTo>
                  <a:cubicBezTo>
                    <a:pt x="4688" y="62935"/>
                    <a:pt x="-1490" y="54290"/>
                    <a:pt x="325" y="45368"/>
                  </a:cubicBezTo>
                  <a:cubicBezTo>
                    <a:pt x="880" y="36168"/>
                    <a:pt x="13237" y="47183"/>
                    <a:pt x="16062" y="50283"/>
                  </a:cubicBezTo>
                  <a:cubicBezTo>
                    <a:pt x="20879" y="56206"/>
                    <a:pt x="24813" y="62734"/>
                    <a:pt x="29201" y="68985"/>
                  </a:cubicBezTo>
                  <a:cubicBezTo>
                    <a:pt x="31647" y="71807"/>
                    <a:pt x="32404" y="76218"/>
                    <a:pt x="35581" y="78209"/>
                  </a:cubicBezTo>
                  <a:cubicBezTo>
                    <a:pt x="38507" y="79545"/>
                    <a:pt x="42038" y="76798"/>
                    <a:pt x="41508" y="73647"/>
                  </a:cubicBezTo>
                  <a:cubicBezTo>
                    <a:pt x="41029" y="70824"/>
                    <a:pt x="39364" y="68354"/>
                    <a:pt x="37876" y="65985"/>
                  </a:cubicBezTo>
                  <a:cubicBezTo>
                    <a:pt x="31168" y="47838"/>
                    <a:pt x="16012" y="28103"/>
                    <a:pt x="24233" y="8191"/>
                  </a:cubicBezTo>
                  <a:cubicBezTo>
                    <a:pt x="31143" y="13157"/>
                    <a:pt x="34749" y="20995"/>
                    <a:pt x="39238" y="27952"/>
                  </a:cubicBezTo>
                  <a:cubicBezTo>
                    <a:pt x="45316" y="38008"/>
                    <a:pt x="51671" y="47838"/>
                    <a:pt x="58228" y="57592"/>
                  </a:cubicBezTo>
                  <a:cubicBezTo>
                    <a:pt x="61128" y="61121"/>
                    <a:pt x="62238" y="69514"/>
                    <a:pt x="68366" y="67321"/>
                  </a:cubicBezTo>
                  <a:cubicBezTo>
                    <a:pt x="70232" y="66540"/>
                    <a:pt x="71519" y="64448"/>
                    <a:pt x="71165" y="62406"/>
                  </a:cubicBezTo>
                  <a:cubicBezTo>
                    <a:pt x="69778" y="56004"/>
                    <a:pt x="65239" y="50812"/>
                    <a:pt x="62162" y="45192"/>
                  </a:cubicBezTo>
                  <a:cubicBezTo>
                    <a:pt x="55429" y="31556"/>
                    <a:pt x="43071" y="15350"/>
                    <a:pt x="51671" y="0"/>
                  </a:cubicBezTo>
                  <a:cubicBezTo>
                    <a:pt x="63322" y="9376"/>
                    <a:pt x="71165" y="23339"/>
                    <a:pt x="79942" y="35437"/>
                  </a:cubicBezTo>
                  <a:cubicBezTo>
                    <a:pt x="85313" y="43578"/>
                    <a:pt x="88415" y="53484"/>
                    <a:pt x="95401" y="60440"/>
                  </a:cubicBezTo>
                  <a:cubicBezTo>
                    <a:pt x="108666" y="69237"/>
                    <a:pt x="108792" y="43251"/>
                    <a:pt x="112323" y="35916"/>
                  </a:cubicBezTo>
                  <a:cubicBezTo>
                    <a:pt x="120595" y="14619"/>
                    <a:pt x="130254" y="16786"/>
                    <a:pt x="127807" y="39747"/>
                  </a:cubicBezTo>
                  <a:cubicBezTo>
                    <a:pt x="126647" y="56357"/>
                    <a:pt x="121175" y="72236"/>
                    <a:pt x="117997" y="88518"/>
                  </a:cubicBezTo>
                  <a:cubicBezTo>
                    <a:pt x="113508" y="106690"/>
                    <a:pt x="116534" y="110925"/>
                    <a:pt x="127984" y="124560"/>
                  </a:cubicBezTo>
                  <a:cubicBezTo>
                    <a:pt x="136987" y="136406"/>
                    <a:pt x="144578" y="149462"/>
                    <a:pt x="154237" y="161182"/>
                  </a:cubicBezTo>
                  <a:cubicBezTo>
                    <a:pt x="162559" y="173129"/>
                    <a:pt x="172168" y="184093"/>
                    <a:pt x="180641" y="195939"/>
                  </a:cubicBezTo>
                  <a:cubicBezTo>
                    <a:pt x="189090" y="208768"/>
                    <a:pt x="197336" y="223513"/>
                    <a:pt x="207550" y="23556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UTM Avo" panose="02040603050506020204" pitchFamily="18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850;p37">
              <a:extLst>
                <a:ext uri="{FF2B5EF4-FFF2-40B4-BE49-F238E27FC236}">
                  <a16:creationId xmlns:a16="http://schemas.microsoft.com/office/drawing/2014/main" id="{F4B9BC86-24C2-8EDF-C706-A6B99D3B2DB4}"/>
                </a:ext>
              </a:extLst>
            </p:cNvPr>
            <p:cNvSpPr/>
            <p:nvPr/>
          </p:nvSpPr>
          <p:spPr>
            <a:xfrm>
              <a:off x="14944700" y="8465965"/>
              <a:ext cx="72630" cy="23612"/>
            </a:xfrm>
            <a:custGeom>
              <a:avLst/>
              <a:gdLst/>
              <a:ahLst/>
              <a:cxnLst/>
              <a:rect l="l" t="t" r="r" b="b"/>
              <a:pathLst>
                <a:path w="72630" h="23612" extrusionOk="0">
                  <a:moveTo>
                    <a:pt x="72631" y="18122"/>
                  </a:moveTo>
                  <a:cubicBezTo>
                    <a:pt x="66528" y="20995"/>
                    <a:pt x="59996" y="22860"/>
                    <a:pt x="53187" y="23289"/>
                  </a:cubicBezTo>
                  <a:cubicBezTo>
                    <a:pt x="34348" y="25255"/>
                    <a:pt x="16468" y="18021"/>
                    <a:pt x="757" y="8217"/>
                  </a:cubicBezTo>
                  <a:cubicBezTo>
                    <a:pt x="504" y="8065"/>
                    <a:pt x="252" y="7914"/>
                    <a:pt x="0" y="7738"/>
                  </a:cubicBezTo>
                  <a:cubicBezTo>
                    <a:pt x="4665" y="3982"/>
                    <a:pt x="9608" y="655"/>
                    <a:pt x="15737" y="0"/>
                  </a:cubicBezTo>
                  <a:cubicBezTo>
                    <a:pt x="21360" y="303"/>
                    <a:pt x="26682" y="2873"/>
                    <a:pt x="32406" y="2747"/>
                  </a:cubicBezTo>
                  <a:cubicBezTo>
                    <a:pt x="39443" y="3075"/>
                    <a:pt x="46453" y="958"/>
                    <a:pt x="53489" y="1865"/>
                  </a:cubicBezTo>
                  <a:cubicBezTo>
                    <a:pt x="61988" y="3882"/>
                    <a:pt x="68570" y="10636"/>
                    <a:pt x="72631" y="1812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UTM Avo" panose="02040603050506020204" pitchFamily="18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851;p37">
              <a:extLst>
                <a:ext uri="{FF2B5EF4-FFF2-40B4-BE49-F238E27FC236}">
                  <a16:creationId xmlns:a16="http://schemas.microsoft.com/office/drawing/2014/main" id="{FF39538C-48B6-4954-C882-68B1CF2E7E61}"/>
                </a:ext>
              </a:extLst>
            </p:cNvPr>
            <p:cNvSpPr/>
            <p:nvPr/>
          </p:nvSpPr>
          <p:spPr>
            <a:xfrm>
              <a:off x="14828416" y="8221255"/>
              <a:ext cx="73490" cy="111479"/>
            </a:xfrm>
            <a:custGeom>
              <a:avLst/>
              <a:gdLst/>
              <a:ahLst/>
              <a:cxnLst/>
              <a:rect l="l" t="t" r="r" b="b"/>
              <a:pathLst>
                <a:path w="73490" h="111479" extrusionOk="0">
                  <a:moveTo>
                    <a:pt x="73135" y="23541"/>
                  </a:moveTo>
                  <a:cubicBezTo>
                    <a:pt x="74951" y="44007"/>
                    <a:pt x="69731" y="64599"/>
                    <a:pt x="59441" y="82293"/>
                  </a:cubicBezTo>
                  <a:cubicBezTo>
                    <a:pt x="53414" y="89526"/>
                    <a:pt x="46226" y="96004"/>
                    <a:pt x="38661" y="101574"/>
                  </a:cubicBezTo>
                  <a:cubicBezTo>
                    <a:pt x="29758" y="107094"/>
                    <a:pt x="19343" y="110345"/>
                    <a:pt x="8928" y="111479"/>
                  </a:cubicBezTo>
                  <a:cubicBezTo>
                    <a:pt x="4464" y="103767"/>
                    <a:pt x="1488" y="95248"/>
                    <a:pt x="0" y="86451"/>
                  </a:cubicBezTo>
                  <a:cubicBezTo>
                    <a:pt x="12357" y="83830"/>
                    <a:pt x="22672" y="74882"/>
                    <a:pt x="30969" y="65632"/>
                  </a:cubicBezTo>
                  <a:cubicBezTo>
                    <a:pt x="41384" y="56105"/>
                    <a:pt x="44713" y="41663"/>
                    <a:pt x="45974" y="28103"/>
                  </a:cubicBezTo>
                  <a:cubicBezTo>
                    <a:pt x="45848" y="23113"/>
                    <a:pt x="47311" y="9553"/>
                    <a:pt x="42822" y="5066"/>
                  </a:cubicBezTo>
                  <a:cubicBezTo>
                    <a:pt x="45924" y="3655"/>
                    <a:pt x="49177" y="2445"/>
                    <a:pt x="52531" y="1487"/>
                  </a:cubicBezTo>
                  <a:cubicBezTo>
                    <a:pt x="56894" y="907"/>
                    <a:pt x="61333" y="328"/>
                    <a:pt x="65771" y="0"/>
                  </a:cubicBezTo>
                  <a:cubicBezTo>
                    <a:pt x="66200" y="907"/>
                    <a:pt x="66679" y="1739"/>
                    <a:pt x="66982" y="2470"/>
                  </a:cubicBezTo>
                  <a:cubicBezTo>
                    <a:pt x="70084" y="9099"/>
                    <a:pt x="72580" y="16055"/>
                    <a:pt x="73135" y="2354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UTM Avo" panose="02040603050506020204" pitchFamily="18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852;p37">
              <a:extLst>
                <a:ext uri="{FF2B5EF4-FFF2-40B4-BE49-F238E27FC236}">
                  <a16:creationId xmlns:a16="http://schemas.microsoft.com/office/drawing/2014/main" id="{FDB6C4FE-0DBD-2B43-0AAB-F19B40A157E0}"/>
                </a:ext>
              </a:extLst>
            </p:cNvPr>
            <p:cNvSpPr/>
            <p:nvPr/>
          </p:nvSpPr>
          <p:spPr>
            <a:xfrm>
              <a:off x="15043433" y="8227380"/>
              <a:ext cx="73460" cy="116316"/>
            </a:xfrm>
            <a:custGeom>
              <a:avLst/>
              <a:gdLst/>
              <a:ahLst/>
              <a:cxnLst/>
              <a:rect l="l" t="t" r="r" b="b"/>
              <a:pathLst>
                <a:path w="73460" h="116316" extrusionOk="0">
                  <a:moveTo>
                    <a:pt x="51573" y="0"/>
                  </a:moveTo>
                  <a:cubicBezTo>
                    <a:pt x="74749" y="11871"/>
                    <a:pt x="73866" y="41310"/>
                    <a:pt x="73236" y="64145"/>
                  </a:cubicBezTo>
                  <a:cubicBezTo>
                    <a:pt x="70739" y="91769"/>
                    <a:pt x="52632" y="118360"/>
                    <a:pt x="22168" y="116192"/>
                  </a:cubicBezTo>
                  <a:cubicBezTo>
                    <a:pt x="17805" y="116470"/>
                    <a:pt x="13467" y="116016"/>
                    <a:pt x="9180" y="115562"/>
                  </a:cubicBezTo>
                  <a:cubicBezTo>
                    <a:pt x="4943" y="109589"/>
                    <a:pt x="1917" y="103011"/>
                    <a:pt x="0" y="96105"/>
                  </a:cubicBezTo>
                  <a:cubicBezTo>
                    <a:pt x="504" y="95979"/>
                    <a:pt x="958" y="95777"/>
                    <a:pt x="1337" y="95575"/>
                  </a:cubicBezTo>
                  <a:cubicBezTo>
                    <a:pt x="8574" y="98020"/>
                    <a:pt x="21562" y="84788"/>
                    <a:pt x="25547" y="80352"/>
                  </a:cubicBezTo>
                  <a:cubicBezTo>
                    <a:pt x="32003" y="72765"/>
                    <a:pt x="36189" y="63616"/>
                    <a:pt x="38232" y="53887"/>
                  </a:cubicBezTo>
                  <a:cubicBezTo>
                    <a:pt x="41031" y="42066"/>
                    <a:pt x="39846" y="27977"/>
                    <a:pt x="31347" y="18576"/>
                  </a:cubicBezTo>
                  <a:cubicBezTo>
                    <a:pt x="30263" y="17492"/>
                    <a:pt x="29078" y="16106"/>
                    <a:pt x="27716" y="15148"/>
                  </a:cubicBezTo>
                  <a:cubicBezTo>
                    <a:pt x="28523" y="14442"/>
                    <a:pt x="29330" y="13736"/>
                    <a:pt x="30137" y="13006"/>
                  </a:cubicBezTo>
                  <a:cubicBezTo>
                    <a:pt x="36315" y="7259"/>
                    <a:pt x="43679" y="2848"/>
                    <a:pt x="51573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UTM Avo" panose="02040603050506020204" pitchFamily="18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" name="Google Shape;1853;p37">
              <a:extLst>
                <a:ext uri="{FF2B5EF4-FFF2-40B4-BE49-F238E27FC236}">
                  <a16:creationId xmlns:a16="http://schemas.microsoft.com/office/drawing/2014/main" id="{6B19029A-244E-C02C-40F3-FB3E5C8E768F}"/>
                </a:ext>
              </a:extLst>
            </p:cNvPr>
            <p:cNvGrpSpPr/>
            <p:nvPr/>
          </p:nvGrpSpPr>
          <p:grpSpPr>
            <a:xfrm>
              <a:off x="14379475" y="7782238"/>
              <a:ext cx="1261004" cy="1191445"/>
              <a:chOff x="14379475" y="7782238"/>
              <a:chExt cx="1261004" cy="1191445"/>
            </a:xfrm>
          </p:grpSpPr>
          <p:sp>
            <p:nvSpPr>
              <p:cNvPr id="19" name="Google Shape;1854;p37">
                <a:extLst>
                  <a:ext uri="{FF2B5EF4-FFF2-40B4-BE49-F238E27FC236}">
                    <a16:creationId xmlns:a16="http://schemas.microsoft.com/office/drawing/2014/main" id="{46F1FA93-F7E0-F8DB-C010-A6E6021A9C7A}"/>
                  </a:ext>
                </a:extLst>
              </p:cNvPr>
              <p:cNvSpPr/>
              <p:nvPr/>
            </p:nvSpPr>
            <p:spPr>
              <a:xfrm>
                <a:off x="14982595" y="8325982"/>
                <a:ext cx="12165" cy="66059"/>
              </a:xfrm>
              <a:custGeom>
                <a:avLst/>
                <a:gdLst/>
                <a:ahLst/>
                <a:cxnLst/>
                <a:rect l="l" t="t" r="r" b="b"/>
                <a:pathLst>
                  <a:path w="12165" h="66059" extrusionOk="0">
                    <a:moveTo>
                      <a:pt x="10249" y="60942"/>
                    </a:moveTo>
                    <a:cubicBezTo>
                      <a:pt x="10324" y="57968"/>
                      <a:pt x="10400" y="55019"/>
                      <a:pt x="10577" y="52045"/>
                    </a:cubicBezTo>
                    <a:cubicBezTo>
                      <a:pt x="11812" y="36620"/>
                      <a:pt x="11938" y="20993"/>
                      <a:pt x="12165" y="5492"/>
                    </a:cubicBezTo>
                    <a:cubicBezTo>
                      <a:pt x="12039" y="3829"/>
                      <a:pt x="11863" y="2090"/>
                      <a:pt x="10804" y="729"/>
                    </a:cubicBezTo>
                    <a:cubicBezTo>
                      <a:pt x="9744" y="-759"/>
                      <a:pt x="7298" y="225"/>
                      <a:pt x="7349" y="1938"/>
                    </a:cubicBezTo>
                    <a:cubicBezTo>
                      <a:pt x="4146" y="18145"/>
                      <a:pt x="3793" y="34704"/>
                      <a:pt x="1372" y="51037"/>
                    </a:cubicBezTo>
                    <a:cubicBezTo>
                      <a:pt x="1372" y="55422"/>
                      <a:pt x="-1781" y="60866"/>
                      <a:pt x="1473" y="64571"/>
                    </a:cubicBezTo>
                    <a:cubicBezTo>
                      <a:pt x="4574" y="67823"/>
                      <a:pt x="10324" y="65353"/>
                      <a:pt x="10249" y="6094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UTM Avo" panose="02040603050506020204" pitchFamily="18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1855;p37">
                <a:extLst>
                  <a:ext uri="{FF2B5EF4-FFF2-40B4-BE49-F238E27FC236}">
                    <a16:creationId xmlns:a16="http://schemas.microsoft.com/office/drawing/2014/main" id="{0F99714C-B6F6-46FF-086C-FFEF414E7C51}"/>
                  </a:ext>
                </a:extLst>
              </p:cNvPr>
              <p:cNvSpPr/>
              <p:nvPr/>
            </p:nvSpPr>
            <p:spPr>
              <a:xfrm>
                <a:off x="14804155" y="8240051"/>
                <a:ext cx="28655" cy="6884"/>
              </a:xfrm>
              <a:custGeom>
                <a:avLst/>
                <a:gdLst/>
                <a:ahLst/>
                <a:cxnLst/>
                <a:rect l="l" t="t" r="r" b="b"/>
                <a:pathLst>
                  <a:path w="28655" h="6884" extrusionOk="0">
                    <a:moveTo>
                      <a:pt x="10239" y="410"/>
                    </a:moveTo>
                    <a:cubicBezTo>
                      <a:pt x="6809" y="410"/>
                      <a:pt x="404" y="-1656"/>
                      <a:pt x="0" y="3485"/>
                    </a:cubicBezTo>
                    <a:cubicBezTo>
                      <a:pt x="378" y="8652"/>
                      <a:pt x="6481" y="6434"/>
                      <a:pt x="9861" y="6283"/>
                    </a:cubicBezTo>
                    <a:cubicBezTo>
                      <a:pt x="15888" y="5527"/>
                      <a:pt x="22092" y="6056"/>
                      <a:pt x="28044" y="4872"/>
                    </a:cubicBezTo>
                    <a:cubicBezTo>
                      <a:pt x="32432" y="2402"/>
                      <a:pt x="11828" y="284"/>
                      <a:pt x="10239" y="41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UTM Avo" panose="02040603050506020204" pitchFamily="18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1856;p37">
                <a:extLst>
                  <a:ext uri="{FF2B5EF4-FFF2-40B4-BE49-F238E27FC236}">
                    <a16:creationId xmlns:a16="http://schemas.microsoft.com/office/drawing/2014/main" id="{8DEB3790-970F-4222-C45B-C0F3E89D75D0}"/>
                  </a:ext>
                </a:extLst>
              </p:cNvPr>
              <p:cNvSpPr/>
              <p:nvPr/>
            </p:nvSpPr>
            <p:spPr>
              <a:xfrm>
                <a:off x="14379475" y="7782238"/>
                <a:ext cx="1261004" cy="1191445"/>
              </a:xfrm>
              <a:custGeom>
                <a:avLst/>
                <a:gdLst/>
                <a:ahLst/>
                <a:cxnLst/>
                <a:rect l="l" t="t" r="r" b="b"/>
                <a:pathLst>
                  <a:path w="1261004" h="1191445" extrusionOk="0">
                    <a:moveTo>
                      <a:pt x="1257058" y="925262"/>
                    </a:moveTo>
                    <a:cubicBezTo>
                      <a:pt x="1242053" y="920801"/>
                      <a:pt x="1191590" y="945879"/>
                      <a:pt x="1176584" y="954247"/>
                    </a:cubicBezTo>
                    <a:cubicBezTo>
                      <a:pt x="1159057" y="964606"/>
                      <a:pt x="1141126" y="974537"/>
                      <a:pt x="1124784" y="986735"/>
                    </a:cubicBezTo>
                    <a:cubicBezTo>
                      <a:pt x="1110006" y="998632"/>
                      <a:pt x="1095682" y="1011108"/>
                      <a:pt x="1080475" y="1022475"/>
                    </a:cubicBezTo>
                    <a:cubicBezTo>
                      <a:pt x="1075053" y="1011209"/>
                      <a:pt x="1072985" y="998582"/>
                      <a:pt x="1066478" y="987718"/>
                    </a:cubicBezTo>
                    <a:cubicBezTo>
                      <a:pt x="1053162" y="964556"/>
                      <a:pt x="1037905" y="942451"/>
                      <a:pt x="1021639" y="921280"/>
                    </a:cubicBezTo>
                    <a:cubicBezTo>
                      <a:pt x="1013241" y="911072"/>
                      <a:pt x="1003052" y="902427"/>
                      <a:pt x="991906" y="895369"/>
                    </a:cubicBezTo>
                    <a:cubicBezTo>
                      <a:pt x="1033088" y="859907"/>
                      <a:pt x="1051145" y="813178"/>
                      <a:pt x="1049354" y="750746"/>
                    </a:cubicBezTo>
                    <a:cubicBezTo>
                      <a:pt x="1067941" y="741799"/>
                      <a:pt x="1086048" y="731742"/>
                      <a:pt x="1101659" y="718132"/>
                    </a:cubicBezTo>
                    <a:cubicBezTo>
                      <a:pt x="1125516" y="695952"/>
                      <a:pt x="1144102" y="665253"/>
                      <a:pt x="1142740" y="631781"/>
                    </a:cubicBezTo>
                    <a:cubicBezTo>
                      <a:pt x="1142690" y="601813"/>
                      <a:pt x="1138882" y="571265"/>
                      <a:pt x="1124986" y="544322"/>
                    </a:cubicBezTo>
                    <a:cubicBezTo>
                      <a:pt x="1114974" y="521588"/>
                      <a:pt x="1101205" y="501021"/>
                      <a:pt x="1085846" y="481588"/>
                    </a:cubicBezTo>
                    <a:cubicBezTo>
                      <a:pt x="1070866" y="458198"/>
                      <a:pt x="1048573" y="440555"/>
                      <a:pt x="1023328" y="429314"/>
                    </a:cubicBezTo>
                    <a:cubicBezTo>
                      <a:pt x="1041587" y="391104"/>
                      <a:pt x="1042318" y="356952"/>
                      <a:pt x="1022547" y="326253"/>
                    </a:cubicBezTo>
                    <a:cubicBezTo>
                      <a:pt x="1025043" y="319750"/>
                      <a:pt x="1027515" y="313248"/>
                      <a:pt x="1030339" y="306871"/>
                    </a:cubicBezTo>
                    <a:cubicBezTo>
                      <a:pt x="1041890" y="282397"/>
                      <a:pt x="1055205" y="258781"/>
                      <a:pt x="1067134" y="234459"/>
                    </a:cubicBezTo>
                    <a:cubicBezTo>
                      <a:pt x="1069984" y="228888"/>
                      <a:pt x="1072859" y="223343"/>
                      <a:pt x="1075759" y="217773"/>
                    </a:cubicBezTo>
                    <a:cubicBezTo>
                      <a:pt x="1081105" y="207364"/>
                      <a:pt x="1085846" y="195619"/>
                      <a:pt x="1097220" y="190527"/>
                    </a:cubicBezTo>
                    <a:cubicBezTo>
                      <a:pt x="1108241" y="184327"/>
                      <a:pt x="1117446" y="175556"/>
                      <a:pt x="1127054" y="167465"/>
                    </a:cubicBezTo>
                    <a:cubicBezTo>
                      <a:pt x="1136057" y="159097"/>
                      <a:pt x="1145893" y="151536"/>
                      <a:pt x="1153660" y="141958"/>
                    </a:cubicBezTo>
                    <a:cubicBezTo>
                      <a:pt x="1167505" y="125122"/>
                      <a:pt x="1161503" y="111259"/>
                      <a:pt x="1138983" y="116477"/>
                    </a:cubicBezTo>
                    <a:cubicBezTo>
                      <a:pt x="1156258" y="92684"/>
                      <a:pt x="1144354" y="76679"/>
                      <a:pt x="1117547" y="90869"/>
                    </a:cubicBezTo>
                    <a:cubicBezTo>
                      <a:pt x="1127886" y="71008"/>
                      <a:pt x="1116134" y="51550"/>
                      <a:pt x="1094648" y="66975"/>
                    </a:cubicBezTo>
                    <a:cubicBezTo>
                      <a:pt x="1075153" y="80132"/>
                      <a:pt x="1063628" y="100270"/>
                      <a:pt x="1051170" y="119627"/>
                    </a:cubicBezTo>
                    <a:cubicBezTo>
                      <a:pt x="1045597" y="106193"/>
                      <a:pt x="1039948" y="90869"/>
                      <a:pt x="1026758" y="83106"/>
                    </a:cubicBezTo>
                    <a:cubicBezTo>
                      <a:pt x="1020453" y="79804"/>
                      <a:pt x="1010795" y="78695"/>
                      <a:pt x="1006280" y="85374"/>
                    </a:cubicBezTo>
                    <a:cubicBezTo>
                      <a:pt x="1002800" y="92709"/>
                      <a:pt x="1005599" y="101430"/>
                      <a:pt x="1005776" y="109218"/>
                    </a:cubicBezTo>
                    <a:cubicBezTo>
                      <a:pt x="1007390" y="130465"/>
                      <a:pt x="1014275" y="152065"/>
                      <a:pt x="1030062" y="167037"/>
                    </a:cubicBezTo>
                    <a:cubicBezTo>
                      <a:pt x="1019672" y="185461"/>
                      <a:pt x="1012333" y="205221"/>
                      <a:pt x="1004389" y="224755"/>
                    </a:cubicBezTo>
                    <a:cubicBezTo>
                      <a:pt x="995840" y="244087"/>
                      <a:pt x="982978" y="261629"/>
                      <a:pt x="976623" y="281868"/>
                    </a:cubicBezTo>
                    <a:cubicBezTo>
                      <a:pt x="953144" y="265359"/>
                      <a:pt x="926967" y="252581"/>
                      <a:pt x="899024" y="245826"/>
                    </a:cubicBezTo>
                    <a:cubicBezTo>
                      <a:pt x="867450" y="237155"/>
                      <a:pt x="833076" y="234080"/>
                      <a:pt x="801376" y="243532"/>
                    </a:cubicBezTo>
                    <a:cubicBezTo>
                      <a:pt x="795147" y="230980"/>
                      <a:pt x="789851" y="217798"/>
                      <a:pt x="781327" y="206557"/>
                    </a:cubicBezTo>
                    <a:cubicBezTo>
                      <a:pt x="765842" y="187225"/>
                      <a:pt x="745163" y="171725"/>
                      <a:pt x="721633" y="163684"/>
                    </a:cubicBezTo>
                    <a:cubicBezTo>
                      <a:pt x="706956" y="158744"/>
                      <a:pt x="691219" y="158266"/>
                      <a:pt x="675861" y="158013"/>
                    </a:cubicBezTo>
                    <a:cubicBezTo>
                      <a:pt x="664966" y="158039"/>
                      <a:pt x="653971" y="158744"/>
                      <a:pt x="643581" y="162298"/>
                    </a:cubicBezTo>
                    <a:cubicBezTo>
                      <a:pt x="620001" y="169431"/>
                      <a:pt x="601868" y="185688"/>
                      <a:pt x="586636" y="204516"/>
                    </a:cubicBezTo>
                    <a:cubicBezTo>
                      <a:pt x="586132" y="205121"/>
                      <a:pt x="585653" y="205751"/>
                      <a:pt x="585148" y="206381"/>
                    </a:cubicBezTo>
                    <a:cubicBezTo>
                      <a:pt x="577456" y="216085"/>
                      <a:pt x="570471" y="226393"/>
                      <a:pt x="563889" y="236475"/>
                    </a:cubicBezTo>
                    <a:cubicBezTo>
                      <a:pt x="551657" y="205751"/>
                      <a:pt x="523891" y="182411"/>
                      <a:pt x="490829" y="178076"/>
                    </a:cubicBezTo>
                    <a:cubicBezTo>
                      <a:pt x="468536" y="172002"/>
                      <a:pt x="445031" y="172531"/>
                      <a:pt x="422233" y="175052"/>
                    </a:cubicBezTo>
                    <a:cubicBezTo>
                      <a:pt x="410835" y="176135"/>
                      <a:pt x="398704" y="176262"/>
                      <a:pt x="387305" y="178908"/>
                    </a:cubicBezTo>
                    <a:cubicBezTo>
                      <a:pt x="363877" y="184277"/>
                      <a:pt x="340801" y="192544"/>
                      <a:pt x="321004" y="206406"/>
                    </a:cubicBezTo>
                    <a:cubicBezTo>
                      <a:pt x="308445" y="215580"/>
                      <a:pt x="297349" y="226645"/>
                      <a:pt x="288119" y="239071"/>
                    </a:cubicBezTo>
                    <a:cubicBezTo>
                      <a:pt x="286152" y="236072"/>
                      <a:pt x="284235" y="233022"/>
                      <a:pt x="282293" y="229972"/>
                    </a:cubicBezTo>
                    <a:cubicBezTo>
                      <a:pt x="275081" y="219185"/>
                      <a:pt x="269558" y="207439"/>
                      <a:pt x="262118" y="196803"/>
                    </a:cubicBezTo>
                    <a:cubicBezTo>
                      <a:pt x="256646" y="188990"/>
                      <a:pt x="250416" y="181706"/>
                      <a:pt x="244994" y="173867"/>
                    </a:cubicBezTo>
                    <a:cubicBezTo>
                      <a:pt x="235058" y="160509"/>
                      <a:pt x="225525" y="146924"/>
                      <a:pt x="216371" y="133036"/>
                    </a:cubicBezTo>
                    <a:cubicBezTo>
                      <a:pt x="212512" y="126735"/>
                      <a:pt x="206409" y="121593"/>
                      <a:pt x="203333" y="114964"/>
                    </a:cubicBezTo>
                    <a:cubicBezTo>
                      <a:pt x="202652" y="104933"/>
                      <a:pt x="206535" y="95229"/>
                      <a:pt x="208301" y="85450"/>
                    </a:cubicBezTo>
                    <a:cubicBezTo>
                      <a:pt x="210293" y="76654"/>
                      <a:pt x="211907" y="67832"/>
                      <a:pt x="212916" y="58859"/>
                    </a:cubicBezTo>
                    <a:cubicBezTo>
                      <a:pt x="213496" y="49559"/>
                      <a:pt x="215135" y="39603"/>
                      <a:pt x="211554" y="30731"/>
                    </a:cubicBezTo>
                    <a:cubicBezTo>
                      <a:pt x="207040" y="17700"/>
                      <a:pt x="193220" y="20498"/>
                      <a:pt x="186385" y="29899"/>
                    </a:cubicBezTo>
                    <a:cubicBezTo>
                      <a:pt x="180106" y="38066"/>
                      <a:pt x="177987" y="48324"/>
                      <a:pt x="175239" y="58027"/>
                    </a:cubicBezTo>
                    <a:cubicBezTo>
                      <a:pt x="164445" y="38040"/>
                      <a:pt x="152340" y="17902"/>
                      <a:pt x="135443" y="2401"/>
                    </a:cubicBezTo>
                    <a:cubicBezTo>
                      <a:pt x="120816" y="-6445"/>
                      <a:pt x="115293" y="11147"/>
                      <a:pt x="115999" y="22817"/>
                    </a:cubicBezTo>
                    <a:cubicBezTo>
                      <a:pt x="89847" y="-11612"/>
                      <a:pt x="85888" y="31966"/>
                      <a:pt x="95471" y="52356"/>
                    </a:cubicBezTo>
                    <a:cubicBezTo>
                      <a:pt x="75018" y="33907"/>
                      <a:pt x="62333" y="50012"/>
                      <a:pt x="71942" y="71739"/>
                    </a:cubicBezTo>
                    <a:cubicBezTo>
                      <a:pt x="75926" y="80510"/>
                      <a:pt x="81802" y="88172"/>
                      <a:pt x="87451" y="95935"/>
                    </a:cubicBezTo>
                    <a:cubicBezTo>
                      <a:pt x="95799" y="108613"/>
                      <a:pt x="102204" y="122349"/>
                      <a:pt x="108660" y="136489"/>
                    </a:cubicBezTo>
                    <a:cubicBezTo>
                      <a:pt x="116957" y="153930"/>
                      <a:pt x="125986" y="171044"/>
                      <a:pt x="137360" y="186696"/>
                    </a:cubicBezTo>
                    <a:cubicBezTo>
                      <a:pt x="146060" y="199651"/>
                      <a:pt x="153954" y="213110"/>
                      <a:pt x="162755" y="226015"/>
                    </a:cubicBezTo>
                    <a:cubicBezTo>
                      <a:pt x="170977" y="237559"/>
                      <a:pt x="180585" y="248019"/>
                      <a:pt x="189084" y="259361"/>
                    </a:cubicBezTo>
                    <a:cubicBezTo>
                      <a:pt x="210293" y="289505"/>
                      <a:pt x="230317" y="320759"/>
                      <a:pt x="255410" y="348005"/>
                    </a:cubicBezTo>
                    <a:cubicBezTo>
                      <a:pt x="256444" y="348962"/>
                      <a:pt x="257755" y="349492"/>
                      <a:pt x="259067" y="349567"/>
                    </a:cubicBezTo>
                    <a:cubicBezTo>
                      <a:pt x="259319" y="357330"/>
                      <a:pt x="259571" y="365068"/>
                      <a:pt x="259394" y="372781"/>
                    </a:cubicBezTo>
                    <a:cubicBezTo>
                      <a:pt x="217228" y="370865"/>
                      <a:pt x="175390" y="386315"/>
                      <a:pt x="141975" y="411545"/>
                    </a:cubicBezTo>
                    <a:cubicBezTo>
                      <a:pt x="115343" y="433221"/>
                      <a:pt x="96833" y="464273"/>
                      <a:pt x="91839" y="498374"/>
                    </a:cubicBezTo>
                    <a:cubicBezTo>
                      <a:pt x="87149" y="531291"/>
                      <a:pt x="96101" y="569778"/>
                      <a:pt x="112822" y="598335"/>
                    </a:cubicBezTo>
                    <a:cubicBezTo>
                      <a:pt x="122430" y="612853"/>
                      <a:pt x="133400" y="626564"/>
                      <a:pt x="145379" y="639166"/>
                    </a:cubicBezTo>
                    <a:cubicBezTo>
                      <a:pt x="155643" y="648794"/>
                      <a:pt x="167723" y="656179"/>
                      <a:pt x="177710" y="666160"/>
                    </a:cubicBezTo>
                    <a:cubicBezTo>
                      <a:pt x="148279" y="686677"/>
                      <a:pt x="125683" y="721131"/>
                      <a:pt x="128180" y="758005"/>
                    </a:cubicBezTo>
                    <a:cubicBezTo>
                      <a:pt x="129012" y="788981"/>
                      <a:pt x="143437" y="813657"/>
                      <a:pt x="167068" y="833014"/>
                    </a:cubicBezTo>
                    <a:cubicBezTo>
                      <a:pt x="195540" y="857008"/>
                      <a:pt x="233747" y="868199"/>
                      <a:pt x="270667" y="867619"/>
                    </a:cubicBezTo>
                    <a:cubicBezTo>
                      <a:pt x="292053" y="867443"/>
                      <a:pt x="314120" y="867342"/>
                      <a:pt x="334421" y="859856"/>
                    </a:cubicBezTo>
                    <a:lnTo>
                      <a:pt x="334421" y="859856"/>
                    </a:lnTo>
                    <a:cubicBezTo>
                      <a:pt x="336413" y="863763"/>
                      <a:pt x="338431" y="867695"/>
                      <a:pt x="340473" y="871602"/>
                    </a:cubicBezTo>
                    <a:cubicBezTo>
                      <a:pt x="333589" y="874273"/>
                      <a:pt x="327763" y="879440"/>
                      <a:pt x="322064" y="884027"/>
                    </a:cubicBezTo>
                    <a:cubicBezTo>
                      <a:pt x="298585" y="906232"/>
                      <a:pt x="274854" y="928538"/>
                      <a:pt x="256217" y="955129"/>
                    </a:cubicBezTo>
                    <a:cubicBezTo>
                      <a:pt x="241640" y="975015"/>
                      <a:pt x="225424" y="993894"/>
                      <a:pt x="213723" y="1015721"/>
                    </a:cubicBezTo>
                    <a:cubicBezTo>
                      <a:pt x="203862" y="1033288"/>
                      <a:pt x="194758" y="1051259"/>
                      <a:pt x="184998" y="1068852"/>
                    </a:cubicBezTo>
                    <a:cubicBezTo>
                      <a:pt x="177508" y="1082588"/>
                      <a:pt x="178467" y="1083596"/>
                      <a:pt x="163638" y="1076312"/>
                    </a:cubicBezTo>
                    <a:cubicBezTo>
                      <a:pt x="145758" y="1067743"/>
                      <a:pt x="127877" y="1059198"/>
                      <a:pt x="109594" y="1051536"/>
                    </a:cubicBezTo>
                    <a:cubicBezTo>
                      <a:pt x="94639" y="1045966"/>
                      <a:pt x="78927" y="1042311"/>
                      <a:pt x="64325" y="1035783"/>
                    </a:cubicBezTo>
                    <a:cubicBezTo>
                      <a:pt x="52952" y="1030768"/>
                      <a:pt x="41023" y="1027063"/>
                      <a:pt x="28943" y="1024164"/>
                    </a:cubicBezTo>
                    <a:cubicBezTo>
                      <a:pt x="21428" y="1022828"/>
                      <a:pt x="14114" y="1019249"/>
                      <a:pt x="6448" y="1019350"/>
                    </a:cubicBezTo>
                    <a:cubicBezTo>
                      <a:pt x="3951" y="1019779"/>
                      <a:pt x="1606" y="1021593"/>
                      <a:pt x="673" y="1023988"/>
                    </a:cubicBezTo>
                    <a:cubicBezTo>
                      <a:pt x="-2984" y="1036792"/>
                      <a:pt x="9121" y="1047125"/>
                      <a:pt x="16435" y="1056098"/>
                    </a:cubicBezTo>
                    <a:cubicBezTo>
                      <a:pt x="24126" y="1065600"/>
                      <a:pt x="32802" y="1074195"/>
                      <a:pt x="41654" y="1082588"/>
                    </a:cubicBezTo>
                    <a:cubicBezTo>
                      <a:pt x="50077" y="1091359"/>
                      <a:pt x="57768" y="1100811"/>
                      <a:pt x="67150" y="1108599"/>
                    </a:cubicBezTo>
                    <a:cubicBezTo>
                      <a:pt x="79961" y="1120017"/>
                      <a:pt x="92192" y="1133148"/>
                      <a:pt x="106592" y="1142827"/>
                    </a:cubicBezTo>
                    <a:cubicBezTo>
                      <a:pt x="122430" y="1155076"/>
                      <a:pt x="140310" y="1164225"/>
                      <a:pt x="157081" y="1175088"/>
                    </a:cubicBezTo>
                    <a:cubicBezTo>
                      <a:pt x="164243" y="1180180"/>
                      <a:pt x="171632" y="1184918"/>
                      <a:pt x="179047" y="1189606"/>
                    </a:cubicBezTo>
                    <a:cubicBezTo>
                      <a:pt x="180560" y="1190564"/>
                      <a:pt x="182199" y="1191421"/>
                      <a:pt x="184040" y="1191446"/>
                    </a:cubicBezTo>
                    <a:cubicBezTo>
                      <a:pt x="198717" y="1190236"/>
                      <a:pt x="200634" y="1171787"/>
                      <a:pt x="206258" y="1161125"/>
                    </a:cubicBezTo>
                    <a:cubicBezTo>
                      <a:pt x="210470" y="1151497"/>
                      <a:pt x="214580" y="1142121"/>
                      <a:pt x="219548" y="1132795"/>
                    </a:cubicBezTo>
                    <a:cubicBezTo>
                      <a:pt x="231553" y="1108397"/>
                      <a:pt x="248449" y="1086974"/>
                      <a:pt x="263278" y="1064340"/>
                    </a:cubicBezTo>
                    <a:cubicBezTo>
                      <a:pt x="277401" y="1038984"/>
                      <a:pt x="295079" y="1015721"/>
                      <a:pt x="314069" y="993768"/>
                    </a:cubicBezTo>
                    <a:cubicBezTo>
                      <a:pt x="331521" y="972067"/>
                      <a:pt x="351318" y="952483"/>
                      <a:pt x="372779" y="934739"/>
                    </a:cubicBezTo>
                    <a:cubicBezTo>
                      <a:pt x="374746" y="932596"/>
                      <a:pt x="378327" y="930177"/>
                      <a:pt x="380647" y="927455"/>
                    </a:cubicBezTo>
                    <a:cubicBezTo>
                      <a:pt x="406699" y="948626"/>
                      <a:pt x="438601" y="961430"/>
                      <a:pt x="471461" y="967479"/>
                    </a:cubicBezTo>
                    <a:cubicBezTo>
                      <a:pt x="492544" y="971714"/>
                      <a:pt x="513955" y="975141"/>
                      <a:pt x="535492" y="975872"/>
                    </a:cubicBezTo>
                    <a:cubicBezTo>
                      <a:pt x="579045" y="975772"/>
                      <a:pt x="623733" y="977107"/>
                      <a:pt x="665496" y="962917"/>
                    </a:cubicBezTo>
                    <a:cubicBezTo>
                      <a:pt x="686327" y="956994"/>
                      <a:pt x="705443" y="946736"/>
                      <a:pt x="722214" y="933100"/>
                    </a:cubicBezTo>
                    <a:cubicBezTo>
                      <a:pt x="730157" y="926749"/>
                      <a:pt x="736563" y="918759"/>
                      <a:pt x="744154" y="912004"/>
                    </a:cubicBezTo>
                    <a:cubicBezTo>
                      <a:pt x="767835" y="926270"/>
                      <a:pt x="792701" y="939981"/>
                      <a:pt x="819887" y="946131"/>
                    </a:cubicBezTo>
                    <a:cubicBezTo>
                      <a:pt x="836506" y="949105"/>
                      <a:pt x="853554" y="947769"/>
                      <a:pt x="870350" y="947114"/>
                    </a:cubicBezTo>
                    <a:cubicBezTo>
                      <a:pt x="897612" y="946383"/>
                      <a:pt x="923865" y="937209"/>
                      <a:pt x="947823" y="924632"/>
                    </a:cubicBezTo>
                    <a:cubicBezTo>
                      <a:pt x="949084" y="923976"/>
                      <a:pt x="950319" y="923296"/>
                      <a:pt x="951580" y="922615"/>
                    </a:cubicBezTo>
                    <a:cubicBezTo>
                      <a:pt x="973143" y="952382"/>
                      <a:pt x="993166" y="983787"/>
                      <a:pt x="1006860" y="1018014"/>
                    </a:cubicBezTo>
                    <a:cubicBezTo>
                      <a:pt x="1019520" y="1049772"/>
                      <a:pt x="1029734" y="1082563"/>
                      <a:pt x="1044613" y="1113388"/>
                    </a:cubicBezTo>
                    <a:cubicBezTo>
                      <a:pt x="1046580" y="1117899"/>
                      <a:pt x="1048346" y="1122487"/>
                      <a:pt x="1050035" y="1127099"/>
                    </a:cubicBezTo>
                    <a:cubicBezTo>
                      <a:pt x="1050968" y="1130174"/>
                      <a:pt x="1052381" y="1133425"/>
                      <a:pt x="1055533" y="1134736"/>
                    </a:cubicBezTo>
                    <a:cubicBezTo>
                      <a:pt x="1069479" y="1139399"/>
                      <a:pt x="1086981" y="1115581"/>
                      <a:pt x="1097523" y="1107666"/>
                    </a:cubicBezTo>
                    <a:cubicBezTo>
                      <a:pt x="1107661" y="1099072"/>
                      <a:pt x="1118833" y="1090149"/>
                      <a:pt x="1128290" y="1080572"/>
                    </a:cubicBezTo>
                    <a:cubicBezTo>
                      <a:pt x="1148440" y="1062072"/>
                      <a:pt x="1168464" y="1043471"/>
                      <a:pt x="1187176" y="1023484"/>
                    </a:cubicBezTo>
                    <a:cubicBezTo>
                      <a:pt x="1200366" y="1009772"/>
                      <a:pt x="1211815" y="994498"/>
                      <a:pt x="1224626" y="980409"/>
                    </a:cubicBezTo>
                    <a:cubicBezTo>
                      <a:pt x="1236025" y="966748"/>
                      <a:pt x="1244020" y="950819"/>
                      <a:pt x="1256982" y="937864"/>
                    </a:cubicBezTo>
                    <a:cubicBezTo>
                      <a:pt x="1261547" y="934310"/>
                      <a:pt x="1263060" y="928135"/>
                      <a:pt x="1257058" y="925262"/>
                    </a:cubicBezTo>
                    <a:close/>
                    <a:moveTo>
                      <a:pt x="984516" y="277230"/>
                    </a:moveTo>
                    <a:cubicBezTo>
                      <a:pt x="992738" y="260948"/>
                      <a:pt x="1003355" y="246002"/>
                      <a:pt x="1011501" y="229670"/>
                    </a:cubicBezTo>
                    <a:cubicBezTo>
                      <a:pt x="1020756" y="208926"/>
                      <a:pt x="1029154" y="188234"/>
                      <a:pt x="1040956" y="168751"/>
                    </a:cubicBezTo>
                    <a:cubicBezTo>
                      <a:pt x="1042318" y="163710"/>
                      <a:pt x="1038258" y="159551"/>
                      <a:pt x="1035055" y="156199"/>
                    </a:cubicBezTo>
                    <a:cubicBezTo>
                      <a:pt x="1032079" y="153149"/>
                      <a:pt x="1029457" y="149772"/>
                      <a:pt x="1027389" y="146016"/>
                    </a:cubicBezTo>
                    <a:cubicBezTo>
                      <a:pt x="1017982" y="129381"/>
                      <a:pt x="1016368" y="109949"/>
                      <a:pt x="1015712" y="91146"/>
                    </a:cubicBezTo>
                    <a:cubicBezTo>
                      <a:pt x="1030768" y="91323"/>
                      <a:pt x="1036770" y="115897"/>
                      <a:pt x="1042344" y="127088"/>
                    </a:cubicBezTo>
                    <a:cubicBezTo>
                      <a:pt x="1047110" y="138102"/>
                      <a:pt x="1056340" y="133137"/>
                      <a:pt x="1060980" y="124970"/>
                    </a:cubicBezTo>
                    <a:cubicBezTo>
                      <a:pt x="1065268" y="118594"/>
                      <a:pt x="1069202" y="112015"/>
                      <a:pt x="1073338" y="105563"/>
                    </a:cubicBezTo>
                    <a:cubicBezTo>
                      <a:pt x="1082896" y="92558"/>
                      <a:pt x="1093790" y="77637"/>
                      <a:pt x="1109678" y="72066"/>
                    </a:cubicBezTo>
                    <a:cubicBezTo>
                      <a:pt x="1116134" y="83459"/>
                      <a:pt x="1089200" y="113553"/>
                      <a:pt x="1081937" y="123257"/>
                    </a:cubicBezTo>
                    <a:cubicBezTo>
                      <a:pt x="1078608" y="126533"/>
                      <a:pt x="1074599" y="131120"/>
                      <a:pt x="1079365" y="135153"/>
                    </a:cubicBezTo>
                    <a:cubicBezTo>
                      <a:pt x="1081837" y="137094"/>
                      <a:pt x="1085367" y="136438"/>
                      <a:pt x="1087334" y="134069"/>
                    </a:cubicBezTo>
                    <a:cubicBezTo>
                      <a:pt x="1096716" y="124240"/>
                      <a:pt x="1106324" y="114662"/>
                      <a:pt x="1116235" y="105387"/>
                    </a:cubicBezTo>
                    <a:cubicBezTo>
                      <a:pt x="1121884" y="100169"/>
                      <a:pt x="1129021" y="95582"/>
                      <a:pt x="1136965" y="95759"/>
                    </a:cubicBezTo>
                    <a:cubicBezTo>
                      <a:pt x="1136839" y="103118"/>
                      <a:pt x="1131392" y="109041"/>
                      <a:pt x="1127231" y="114687"/>
                    </a:cubicBezTo>
                    <a:cubicBezTo>
                      <a:pt x="1122086" y="121165"/>
                      <a:pt x="1116286" y="127062"/>
                      <a:pt x="1110233" y="132708"/>
                    </a:cubicBezTo>
                    <a:cubicBezTo>
                      <a:pt x="1106173" y="136615"/>
                      <a:pt x="1101633" y="140118"/>
                      <a:pt x="1097825" y="144302"/>
                    </a:cubicBezTo>
                    <a:cubicBezTo>
                      <a:pt x="1094723" y="147957"/>
                      <a:pt x="1098254" y="153956"/>
                      <a:pt x="1102945" y="153124"/>
                    </a:cubicBezTo>
                    <a:cubicBezTo>
                      <a:pt x="1107989" y="151410"/>
                      <a:pt x="1111872" y="145411"/>
                      <a:pt x="1116311" y="142236"/>
                    </a:cubicBezTo>
                    <a:cubicBezTo>
                      <a:pt x="1125768" y="133893"/>
                      <a:pt x="1136915" y="125197"/>
                      <a:pt x="1150281" y="125853"/>
                    </a:cubicBezTo>
                    <a:cubicBezTo>
                      <a:pt x="1147961" y="135002"/>
                      <a:pt x="1139210" y="141026"/>
                      <a:pt x="1132854" y="147503"/>
                    </a:cubicBezTo>
                    <a:cubicBezTo>
                      <a:pt x="1124709" y="154535"/>
                      <a:pt x="1116815" y="161845"/>
                      <a:pt x="1108443" y="168625"/>
                    </a:cubicBezTo>
                    <a:cubicBezTo>
                      <a:pt x="1100877" y="175732"/>
                      <a:pt x="1091722" y="180546"/>
                      <a:pt x="1083173" y="186242"/>
                    </a:cubicBezTo>
                    <a:cubicBezTo>
                      <a:pt x="1077852" y="190678"/>
                      <a:pt x="1074145" y="196652"/>
                      <a:pt x="1070942" y="202701"/>
                    </a:cubicBezTo>
                    <a:cubicBezTo>
                      <a:pt x="1058711" y="226267"/>
                      <a:pt x="1046883" y="249783"/>
                      <a:pt x="1034551" y="273500"/>
                    </a:cubicBezTo>
                    <a:cubicBezTo>
                      <a:pt x="1027389" y="287287"/>
                      <a:pt x="1020151" y="301049"/>
                      <a:pt x="1014628" y="315566"/>
                    </a:cubicBezTo>
                    <a:cubicBezTo>
                      <a:pt x="1010315" y="310349"/>
                      <a:pt x="1005423" y="305233"/>
                      <a:pt x="999824" y="300217"/>
                    </a:cubicBezTo>
                    <a:cubicBezTo>
                      <a:pt x="993646" y="294823"/>
                      <a:pt x="987215" y="289681"/>
                      <a:pt x="980582" y="284817"/>
                    </a:cubicBezTo>
                    <a:cubicBezTo>
                      <a:pt x="982247" y="281919"/>
                      <a:pt x="983760" y="278390"/>
                      <a:pt x="984516" y="277230"/>
                    </a:cubicBezTo>
                    <a:close/>
                    <a:moveTo>
                      <a:pt x="241539" y="314281"/>
                    </a:moveTo>
                    <a:cubicBezTo>
                      <a:pt x="228299" y="297369"/>
                      <a:pt x="217052" y="280079"/>
                      <a:pt x="204795" y="262183"/>
                    </a:cubicBezTo>
                    <a:cubicBezTo>
                      <a:pt x="194153" y="246431"/>
                      <a:pt x="180837" y="232745"/>
                      <a:pt x="169867" y="217269"/>
                    </a:cubicBezTo>
                    <a:cubicBezTo>
                      <a:pt x="159149" y="201163"/>
                      <a:pt x="148834" y="184806"/>
                      <a:pt x="137385" y="169179"/>
                    </a:cubicBezTo>
                    <a:cubicBezTo>
                      <a:pt x="117966" y="140572"/>
                      <a:pt x="107173" y="106823"/>
                      <a:pt x="84929" y="80056"/>
                    </a:cubicBezTo>
                    <a:cubicBezTo>
                      <a:pt x="80491" y="73100"/>
                      <a:pt x="74312" y="64455"/>
                      <a:pt x="76103" y="55557"/>
                    </a:cubicBezTo>
                    <a:cubicBezTo>
                      <a:pt x="76658" y="46358"/>
                      <a:pt x="89015" y="57372"/>
                      <a:pt x="91839" y="60498"/>
                    </a:cubicBezTo>
                    <a:cubicBezTo>
                      <a:pt x="96656" y="66421"/>
                      <a:pt x="100616" y="72923"/>
                      <a:pt x="104978" y="79199"/>
                    </a:cubicBezTo>
                    <a:cubicBezTo>
                      <a:pt x="107425" y="82022"/>
                      <a:pt x="108181" y="86408"/>
                      <a:pt x="111359" y="88424"/>
                    </a:cubicBezTo>
                    <a:cubicBezTo>
                      <a:pt x="114284" y="89760"/>
                      <a:pt x="117815" y="87013"/>
                      <a:pt x="117285" y="83837"/>
                    </a:cubicBezTo>
                    <a:cubicBezTo>
                      <a:pt x="116806" y="81039"/>
                      <a:pt x="115142" y="78569"/>
                      <a:pt x="113654" y="76175"/>
                    </a:cubicBezTo>
                    <a:cubicBezTo>
                      <a:pt x="106946" y="58027"/>
                      <a:pt x="91789" y="38292"/>
                      <a:pt x="100010" y="18406"/>
                    </a:cubicBezTo>
                    <a:cubicBezTo>
                      <a:pt x="106920" y="23346"/>
                      <a:pt x="110527" y="31210"/>
                      <a:pt x="115016" y="38166"/>
                    </a:cubicBezTo>
                    <a:cubicBezTo>
                      <a:pt x="121068" y="48223"/>
                      <a:pt x="127449" y="58053"/>
                      <a:pt x="134006" y="67807"/>
                    </a:cubicBezTo>
                    <a:cubicBezTo>
                      <a:pt x="136906" y="71335"/>
                      <a:pt x="138015" y="79728"/>
                      <a:pt x="144144" y="77536"/>
                    </a:cubicBezTo>
                    <a:cubicBezTo>
                      <a:pt x="146010" y="76754"/>
                      <a:pt x="147296" y="74662"/>
                      <a:pt x="146943" y="72621"/>
                    </a:cubicBezTo>
                    <a:cubicBezTo>
                      <a:pt x="145556" y="66219"/>
                      <a:pt x="141016" y="61027"/>
                      <a:pt x="137940" y="55406"/>
                    </a:cubicBezTo>
                    <a:cubicBezTo>
                      <a:pt x="131181" y="41771"/>
                      <a:pt x="118849" y="25564"/>
                      <a:pt x="127449" y="10240"/>
                    </a:cubicBezTo>
                    <a:cubicBezTo>
                      <a:pt x="139100" y="19616"/>
                      <a:pt x="146943" y="33579"/>
                      <a:pt x="155719" y="45652"/>
                    </a:cubicBezTo>
                    <a:cubicBezTo>
                      <a:pt x="161091" y="53793"/>
                      <a:pt x="164193" y="63698"/>
                      <a:pt x="171178" y="70655"/>
                    </a:cubicBezTo>
                    <a:cubicBezTo>
                      <a:pt x="184444" y="79451"/>
                      <a:pt x="184595" y="53465"/>
                      <a:pt x="188100" y="46131"/>
                    </a:cubicBezTo>
                    <a:cubicBezTo>
                      <a:pt x="196372" y="24833"/>
                      <a:pt x="206031" y="27001"/>
                      <a:pt x="203585" y="49962"/>
                    </a:cubicBezTo>
                    <a:cubicBezTo>
                      <a:pt x="202425" y="66597"/>
                      <a:pt x="196952" y="82451"/>
                      <a:pt x="193749" y="98733"/>
                    </a:cubicBezTo>
                    <a:cubicBezTo>
                      <a:pt x="189260" y="116905"/>
                      <a:pt x="192287" y="121139"/>
                      <a:pt x="203736" y="134775"/>
                    </a:cubicBezTo>
                    <a:cubicBezTo>
                      <a:pt x="212739" y="146621"/>
                      <a:pt x="220330" y="159677"/>
                      <a:pt x="229989" y="171397"/>
                    </a:cubicBezTo>
                    <a:cubicBezTo>
                      <a:pt x="238311" y="183344"/>
                      <a:pt x="247920" y="194308"/>
                      <a:pt x="256393" y="206154"/>
                    </a:cubicBezTo>
                    <a:cubicBezTo>
                      <a:pt x="264842" y="219008"/>
                      <a:pt x="273114" y="233728"/>
                      <a:pt x="283327" y="245775"/>
                    </a:cubicBezTo>
                    <a:cubicBezTo>
                      <a:pt x="272811" y="261629"/>
                      <a:pt x="265270" y="279448"/>
                      <a:pt x="261614" y="298301"/>
                    </a:cubicBezTo>
                    <a:cubicBezTo>
                      <a:pt x="258915" y="310299"/>
                      <a:pt x="258461" y="322472"/>
                      <a:pt x="258613" y="334697"/>
                    </a:cubicBezTo>
                    <a:cubicBezTo>
                      <a:pt x="252964" y="327891"/>
                      <a:pt x="247188" y="321137"/>
                      <a:pt x="241539" y="314281"/>
                    </a:cubicBezTo>
                    <a:close/>
                    <a:moveTo>
                      <a:pt x="337422" y="951575"/>
                    </a:moveTo>
                    <a:cubicBezTo>
                      <a:pt x="320273" y="967857"/>
                      <a:pt x="305696" y="986609"/>
                      <a:pt x="290515" y="1004681"/>
                    </a:cubicBezTo>
                    <a:cubicBezTo>
                      <a:pt x="280578" y="1017435"/>
                      <a:pt x="270970" y="1030465"/>
                      <a:pt x="262244" y="1044076"/>
                    </a:cubicBezTo>
                    <a:cubicBezTo>
                      <a:pt x="255485" y="1055770"/>
                      <a:pt x="248979" y="1066835"/>
                      <a:pt x="240657" y="1077724"/>
                    </a:cubicBezTo>
                    <a:cubicBezTo>
                      <a:pt x="227518" y="1095997"/>
                      <a:pt x="215715" y="1115102"/>
                      <a:pt x="205804" y="1135341"/>
                    </a:cubicBezTo>
                    <a:cubicBezTo>
                      <a:pt x="201365" y="1144465"/>
                      <a:pt x="196599" y="1155252"/>
                      <a:pt x="192589" y="1165082"/>
                    </a:cubicBezTo>
                    <a:cubicBezTo>
                      <a:pt x="190370" y="1170224"/>
                      <a:pt x="188857" y="1176021"/>
                      <a:pt x="184847" y="1180079"/>
                    </a:cubicBezTo>
                    <a:cubicBezTo>
                      <a:pt x="155845" y="1159940"/>
                      <a:pt x="123590" y="1144011"/>
                      <a:pt x="96631" y="1120924"/>
                    </a:cubicBezTo>
                    <a:cubicBezTo>
                      <a:pt x="87350" y="1112102"/>
                      <a:pt x="78095" y="1103356"/>
                      <a:pt x="68461" y="1094913"/>
                    </a:cubicBezTo>
                    <a:cubicBezTo>
                      <a:pt x="60719" y="1087730"/>
                      <a:pt x="54313" y="1079311"/>
                      <a:pt x="46596" y="1072103"/>
                    </a:cubicBezTo>
                    <a:cubicBezTo>
                      <a:pt x="36332" y="1062929"/>
                      <a:pt x="28136" y="1053200"/>
                      <a:pt x="18906" y="1042639"/>
                    </a:cubicBezTo>
                    <a:cubicBezTo>
                      <a:pt x="16334" y="1039589"/>
                      <a:pt x="12879" y="1035632"/>
                      <a:pt x="11290" y="1031322"/>
                    </a:cubicBezTo>
                    <a:cubicBezTo>
                      <a:pt x="30608" y="1035909"/>
                      <a:pt x="49623" y="1041001"/>
                      <a:pt x="67730" y="1049394"/>
                    </a:cubicBezTo>
                    <a:cubicBezTo>
                      <a:pt x="84072" y="1055443"/>
                      <a:pt x="101196" y="1059375"/>
                      <a:pt x="116957" y="1066911"/>
                    </a:cubicBezTo>
                    <a:cubicBezTo>
                      <a:pt x="129189" y="1072582"/>
                      <a:pt x="141546" y="1078026"/>
                      <a:pt x="153702" y="1083899"/>
                    </a:cubicBezTo>
                    <a:cubicBezTo>
                      <a:pt x="166563" y="1090779"/>
                      <a:pt x="183384" y="1098971"/>
                      <a:pt x="190874" y="1080824"/>
                    </a:cubicBezTo>
                    <a:cubicBezTo>
                      <a:pt x="203786" y="1058014"/>
                      <a:pt x="215009" y="1034296"/>
                      <a:pt x="228148" y="1011612"/>
                    </a:cubicBezTo>
                    <a:cubicBezTo>
                      <a:pt x="241539" y="989533"/>
                      <a:pt x="258487" y="969344"/>
                      <a:pt x="273315" y="948122"/>
                    </a:cubicBezTo>
                    <a:cubicBezTo>
                      <a:pt x="282041" y="936100"/>
                      <a:pt x="292230" y="925337"/>
                      <a:pt x="302670" y="914802"/>
                    </a:cubicBezTo>
                    <a:cubicBezTo>
                      <a:pt x="315708" y="901393"/>
                      <a:pt x="327687" y="886926"/>
                      <a:pt x="342441" y="875307"/>
                    </a:cubicBezTo>
                    <a:cubicBezTo>
                      <a:pt x="350889" y="891110"/>
                      <a:pt x="360296" y="906535"/>
                      <a:pt x="372451" y="919641"/>
                    </a:cubicBezTo>
                    <a:cubicBezTo>
                      <a:pt x="361204" y="930706"/>
                      <a:pt x="348670" y="940460"/>
                      <a:pt x="337422" y="951575"/>
                    </a:cubicBezTo>
                    <a:close/>
                    <a:moveTo>
                      <a:pt x="882405" y="935016"/>
                    </a:moveTo>
                    <a:cubicBezTo>
                      <a:pt x="863541" y="936528"/>
                      <a:pt x="844400" y="937889"/>
                      <a:pt x="825536" y="935797"/>
                    </a:cubicBezTo>
                    <a:cubicBezTo>
                      <a:pt x="804705" y="932092"/>
                      <a:pt x="785412" y="922212"/>
                      <a:pt x="766826" y="912458"/>
                    </a:cubicBezTo>
                    <a:cubicBezTo>
                      <a:pt x="759512" y="908602"/>
                      <a:pt x="752905" y="902956"/>
                      <a:pt x="745037" y="900360"/>
                    </a:cubicBezTo>
                    <a:cubicBezTo>
                      <a:pt x="738631" y="899780"/>
                      <a:pt x="734470" y="906283"/>
                      <a:pt x="730233" y="910013"/>
                    </a:cubicBezTo>
                    <a:cubicBezTo>
                      <a:pt x="704812" y="938948"/>
                      <a:pt x="670288" y="952331"/>
                      <a:pt x="633342" y="959817"/>
                    </a:cubicBezTo>
                    <a:cubicBezTo>
                      <a:pt x="601188" y="965337"/>
                      <a:pt x="567419" y="964631"/>
                      <a:pt x="534836" y="964682"/>
                    </a:cubicBezTo>
                    <a:cubicBezTo>
                      <a:pt x="515443" y="964051"/>
                      <a:pt x="495369" y="960624"/>
                      <a:pt x="476026" y="957019"/>
                    </a:cubicBezTo>
                    <a:cubicBezTo>
                      <a:pt x="443518" y="951197"/>
                      <a:pt x="411768" y="938771"/>
                      <a:pt x="386170" y="917549"/>
                    </a:cubicBezTo>
                    <a:cubicBezTo>
                      <a:pt x="366626" y="899125"/>
                      <a:pt x="354520" y="874324"/>
                      <a:pt x="342415" y="850758"/>
                    </a:cubicBezTo>
                    <a:cubicBezTo>
                      <a:pt x="336867" y="844482"/>
                      <a:pt x="329226" y="850833"/>
                      <a:pt x="322618" y="851942"/>
                    </a:cubicBezTo>
                    <a:cubicBezTo>
                      <a:pt x="303931" y="856429"/>
                      <a:pt x="284538" y="856479"/>
                      <a:pt x="265422" y="856378"/>
                    </a:cubicBezTo>
                    <a:cubicBezTo>
                      <a:pt x="233747" y="856101"/>
                      <a:pt x="201819" y="846044"/>
                      <a:pt x="176676" y="826536"/>
                    </a:cubicBezTo>
                    <a:cubicBezTo>
                      <a:pt x="155265" y="808817"/>
                      <a:pt x="141496" y="789536"/>
                      <a:pt x="139629" y="761105"/>
                    </a:cubicBezTo>
                    <a:cubicBezTo>
                      <a:pt x="135544" y="725088"/>
                      <a:pt x="158821" y="692852"/>
                      <a:pt x="186814" y="672587"/>
                    </a:cubicBezTo>
                    <a:cubicBezTo>
                      <a:pt x="193951" y="668378"/>
                      <a:pt x="189714" y="661397"/>
                      <a:pt x="184670" y="657540"/>
                    </a:cubicBezTo>
                    <a:cubicBezTo>
                      <a:pt x="175945" y="648845"/>
                      <a:pt x="165731" y="641939"/>
                      <a:pt x="156324" y="634075"/>
                    </a:cubicBezTo>
                    <a:cubicBezTo>
                      <a:pt x="141748" y="619633"/>
                      <a:pt x="128508" y="603275"/>
                      <a:pt x="118319" y="585405"/>
                    </a:cubicBezTo>
                    <a:cubicBezTo>
                      <a:pt x="107601" y="562847"/>
                      <a:pt x="101498" y="537592"/>
                      <a:pt x="101725" y="512590"/>
                    </a:cubicBezTo>
                    <a:cubicBezTo>
                      <a:pt x="103264" y="484487"/>
                      <a:pt x="113906" y="456409"/>
                      <a:pt x="133299" y="435766"/>
                    </a:cubicBezTo>
                    <a:cubicBezTo>
                      <a:pt x="161267" y="403757"/>
                      <a:pt x="208225" y="384576"/>
                      <a:pt x="250492" y="383896"/>
                    </a:cubicBezTo>
                    <a:cubicBezTo>
                      <a:pt x="261059" y="383417"/>
                      <a:pt x="271399" y="387928"/>
                      <a:pt x="270667" y="372352"/>
                    </a:cubicBezTo>
                    <a:cubicBezTo>
                      <a:pt x="270793" y="342611"/>
                      <a:pt x="266733" y="312189"/>
                      <a:pt x="277174" y="283607"/>
                    </a:cubicBezTo>
                    <a:cubicBezTo>
                      <a:pt x="281764" y="271106"/>
                      <a:pt x="287589" y="258957"/>
                      <a:pt x="295004" y="247893"/>
                    </a:cubicBezTo>
                    <a:cubicBezTo>
                      <a:pt x="302519" y="237811"/>
                      <a:pt x="311749" y="229065"/>
                      <a:pt x="320954" y="220546"/>
                    </a:cubicBezTo>
                    <a:cubicBezTo>
                      <a:pt x="341154" y="204012"/>
                      <a:pt x="366247" y="195064"/>
                      <a:pt x="391492" y="189443"/>
                    </a:cubicBezTo>
                    <a:cubicBezTo>
                      <a:pt x="402361" y="187301"/>
                      <a:pt x="412373" y="187251"/>
                      <a:pt x="423721" y="186142"/>
                    </a:cubicBezTo>
                    <a:cubicBezTo>
                      <a:pt x="447175" y="183268"/>
                      <a:pt x="471108" y="183747"/>
                      <a:pt x="493956" y="190275"/>
                    </a:cubicBezTo>
                    <a:cubicBezTo>
                      <a:pt x="524850" y="195089"/>
                      <a:pt x="548076" y="221025"/>
                      <a:pt x="556853" y="250161"/>
                    </a:cubicBezTo>
                    <a:cubicBezTo>
                      <a:pt x="555642" y="253841"/>
                      <a:pt x="558189" y="256286"/>
                      <a:pt x="560333" y="254068"/>
                    </a:cubicBezTo>
                    <a:cubicBezTo>
                      <a:pt x="560509" y="254118"/>
                      <a:pt x="560635" y="254194"/>
                      <a:pt x="560812" y="254244"/>
                    </a:cubicBezTo>
                    <a:cubicBezTo>
                      <a:pt x="564191" y="254597"/>
                      <a:pt x="566486" y="251295"/>
                      <a:pt x="568554" y="249102"/>
                    </a:cubicBezTo>
                    <a:cubicBezTo>
                      <a:pt x="577532" y="239424"/>
                      <a:pt x="583156" y="227401"/>
                      <a:pt x="590898" y="216841"/>
                    </a:cubicBezTo>
                    <a:cubicBezTo>
                      <a:pt x="599220" y="206708"/>
                      <a:pt x="608678" y="197383"/>
                      <a:pt x="617025" y="187200"/>
                    </a:cubicBezTo>
                    <a:cubicBezTo>
                      <a:pt x="623052" y="182638"/>
                      <a:pt x="629534" y="178681"/>
                      <a:pt x="636721" y="175631"/>
                    </a:cubicBezTo>
                    <a:cubicBezTo>
                      <a:pt x="653895" y="167692"/>
                      <a:pt x="672860" y="167944"/>
                      <a:pt x="691497" y="169204"/>
                    </a:cubicBezTo>
                    <a:cubicBezTo>
                      <a:pt x="718935" y="170086"/>
                      <a:pt x="743826" y="183520"/>
                      <a:pt x="762967" y="202701"/>
                    </a:cubicBezTo>
                    <a:cubicBezTo>
                      <a:pt x="776838" y="215177"/>
                      <a:pt x="783773" y="232896"/>
                      <a:pt x="791767" y="249329"/>
                    </a:cubicBezTo>
                    <a:cubicBezTo>
                      <a:pt x="793735" y="255051"/>
                      <a:pt x="800518" y="255605"/>
                      <a:pt x="805562" y="254143"/>
                    </a:cubicBezTo>
                    <a:cubicBezTo>
                      <a:pt x="850805" y="240130"/>
                      <a:pt x="918241" y="256815"/>
                      <a:pt x="957103" y="282775"/>
                    </a:cubicBezTo>
                    <a:cubicBezTo>
                      <a:pt x="976219" y="294344"/>
                      <a:pt x="996394" y="309240"/>
                      <a:pt x="1009987" y="327866"/>
                    </a:cubicBezTo>
                    <a:cubicBezTo>
                      <a:pt x="1009206" y="331092"/>
                      <a:pt x="1009609" y="334016"/>
                      <a:pt x="1013594" y="335453"/>
                    </a:cubicBezTo>
                    <a:cubicBezTo>
                      <a:pt x="1014149" y="335604"/>
                      <a:pt x="1014653" y="335680"/>
                      <a:pt x="1015132" y="335680"/>
                    </a:cubicBezTo>
                    <a:cubicBezTo>
                      <a:pt x="1022193" y="347576"/>
                      <a:pt x="1026430" y="360859"/>
                      <a:pt x="1026153" y="375629"/>
                    </a:cubicBezTo>
                    <a:cubicBezTo>
                      <a:pt x="1025800" y="390676"/>
                      <a:pt x="1021361" y="405370"/>
                      <a:pt x="1015586" y="419157"/>
                    </a:cubicBezTo>
                    <a:cubicBezTo>
                      <a:pt x="1013241" y="425080"/>
                      <a:pt x="1007541" y="432818"/>
                      <a:pt x="1015057" y="437430"/>
                    </a:cubicBezTo>
                    <a:cubicBezTo>
                      <a:pt x="1037249" y="448243"/>
                      <a:pt x="1059013" y="461727"/>
                      <a:pt x="1072934" y="482773"/>
                    </a:cubicBezTo>
                    <a:cubicBezTo>
                      <a:pt x="1089680" y="504675"/>
                      <a:pt x="1105593" y="526679"/>
                      <a:pt x="1116361" y="552261"/>
                    </a:cubicBezTo>
                    <a:cubicBezTo>
                      <a:pt x="1130358" y="581826"/>
                      <a:pt x="1133510" y="615651"/>
                      <a:pt x="1130484" y="648063"/>
                    </a:cubicBezTo>
                    <a:cubicBezTo>
                      <a:pt x="1128819" y="660288"/>
                      <a:pt x="1123851" y="672184"/>
                      <a:pt x="1116916" y="682442"/>
                    </a:cubicBezTo>
                    <a:cubicBezTo>
                      <a:pt x="1103373" y="704143"/>
                      <a:pt x="1083476" y="720980"/>
                      <a:pt x="1060703" y="732423"/>
                    </a:cubicBezTo>
                    <a:cubicBezTo>
                      <a:pt x="1055205" y="735220"/>
                      <a:pt x="1049758" y="738094"/>
                      <a:pt x="1044210" y="740866"/>
                    </a:cubicBezTo>
                    <a:cubicBezTo>
                      <a:pt x="1042419" y="741799"/>
                      <a:pt x="1040528" y="742883"/>
                      <a:pt x="1039569" y="744773"/>
                    </a:cubicBezTo>
                    <a:cubicBezTo>
                      <a:pt x="1037401" y="749436"/>
                      <a:pt x="1038132" y="754955"/>
                      <a:pt x="1037905" y="759946"/>
                    </a:cubicBezTo>
                    <a:cubicBezTo>
                      <a:pt x="1040124" y="829661"/>
                      <a:pt x="1007138" y="879566"/>
                      <a:pt x="948831" y="911651"/>
                    </a:cubicBezTo>
                    <a:cubicBezTo>
                      <a:pt x="947117" y="910845"/>
                      <a:pt x="944998" y="911677"/>
                      <a:pt x="945351" y="913491"/>
                    </a:cubicBezTo>
                    <a:cubicBezTo>
                      <a:pt x="942552" y="914978"/>
                      <a:pt x="939702" y="916440"/>
                      <a:pt x="936777" y="917852"/>
                    </a:cubicBezTo>
                    <a:cubicBezTo>
                      <a:pt x="919653" y="926018"/>
                      <a:pt x="901369" y="932949"/>
                      <a:pt x="882405" y="935016"/>
                    </a:cubicBezTo>
                    <a:close/>
                    <a:moveTo>
                      <a:pt x="1222785" y="964682"/>
                    </a:moveTo>
                    <a:cubicBezTo>
                      <a:pt x="1196810" y="997296"/>
                      <a:pt x="1168565" y="1028877"/>
                      <a:pt x="1137520" y="1056930"/>
                    </a:cubicBezTo>
                    <a:cubicBezTo>
                      <a:pt x="1120875" y="1072456"/>
                      <a:pt x="1104281" y="1087931"/>
                      <a:pt x="1086779" y="1102449"/>
                    </a:cubicBezTo>
                    <a:cubicBezTo>
                      <a:pt x="1078230" y="1109758"/>
                      <a:pt x="1070891" y="1118908"/>
                      <a:pt x="1060753" y="1124049"/>
                    </a:cubicBezTo>
                    <a:cubicBezTo>
                      <a:pt x="1054247" y="1105751"/>
                      <a:pt x="1044311" y="1088914"/>
                      <a:pt x="1038107" y="1070465"/>
                    </a:cubicBezTo>
                    <a:cubicBezTo>
                      <a:pt x="1027943" y="1044958"/>
                      <a:pt x="1019167" y="1018821"/>
                      <a:pt x="1007113" y="994120"/>
                    </a:cubicBezTo>
                    <a:cubicBezTo>
                      <a:pt x="996798" y="973100"/>
                      <a:pt x="983709" y="953642"/>
                      <a:pt x="969940" y="934739"/>
                    </a:cubicBezTo>
                    <a:cubicBezTo>
                      <a:pt x="965980" y="929622"/>
                      <a:pt x="962424" y="923926"/>
                      <a:pt x="958036" y="919112"/>
                    </a:cubicBezTo>
                    <a:cubicBezTo>
                      <a:pt x="967166" y="913844"/>
                      <a:pt x="975564" y="908299"/>
                      <a:pt x="983255" y="902401"/>
                    </a:cubicBezTo>
                    <a:cubicBezTo>
                      <a:pt x="984340" y="904090"/>
                      <a:pt x="986357" y="904997"/>
                      <a:pt x="987997" y="906132"/>
                    </a:cubicBezTo>
                    <a:cubicBezTo>
                      <a:pt x="1005272" y="916919"/>
                      <a:pt x="1017705" y="933478"/>
                      <a:pt x="1029028" y="950088"/>
                    </a:cubicBezTo>
                    <a:cubicBezTo>
                      <a:pt x="1038964" y="965312"/>
                      <a:pt x="1049808" y="979703"/>
                      <a:pt x="1058231" y="996112"/>
                    </a:cubicBezTo>
                    <a:cubicBezTo>
                      <a:pt x="1064662" y="1005462"/>
                      <a:pt x="1067235" y="1036212"/>
                      <a:pt x="1080903" y="1034901"/>
                    </a:cubicBezTo>
                    <a:cubicBezTo>
                      <a:pt x="1085745" y="1033641"/>
                      <a:pt x="1089251" y="1029507"/>
                      <a:pt x="1093311" y="1026760"/>
                    </a:cubicBezTo>
                    <a:cubicBezTo>
                      <a:pt x="1106602" y="1016552"/>
                      <a:pt x="1119236" y="1005538"/>
                      <a:pt x="1132325" y="995103"/>
                    </a:cubicBezTo>
                    <a:cubicBezTo>
                      <a:pt x="1166219" y="971638"/>
                      <a:pt x="1202434" y="950365"/>
                      <a:pt x="1242002" y="938015"/>
                    </a:cubicBezTo>
                    <a:cubicBezTo>
                      <a:pt x="1234840" y="946660"/>
                      <a:pt x="1229090" y="955331"/>
                      <a:pt x="1222785" y="96468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UTM Avo" panose="02040603050506020204" pitchFamily="18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1857;p37">
                <a:extLst>
                  <a:ext uri="{FF2B5EF4-FFF2-40B4-BE49-F238E27FC236}">
                    <a16:creationId xmlns:a16="http://schemas.microsoft.com/office/drawing/2014/main" id="{F81BAD7D-FCF3-E086-0C57-14B9817CA9DC}"/>
                  </a:ext>
                </a:extLst>
              </p:cNvPr>
              <p:cNvSpPr/>
              <p:nvPr/>
            </p:nvSpPr>
            <p:spPr>
              <a:xfrm>
                <a:off x="14816216" y="8194819"/>
                <a:ext cx="159773" cy="183227"/>
              </a:xfrm>
              <a:custGeom>
                <a:avLst/>
                <a:gdLst/>
                <a:ahLst/>
                <a:cxnLst/>
                <a:rect l="l" t="t" r="r" b="b"/>
                <a:pathLst>
                  <a:path w="159773" h="183227" extrusionOk="0">
                    <a:moveTo>
                      <a:pt x="141573" y="150694"/>
                    </a:moveTo>
                    <a:cubicBezTo>
                      <a:pt x="157688" y="127506"/>
                      <a:pt x="161622" y="97463"/>
                      <a:pt x="159050" y="69839"/>
                    </a:cubicBezTo>
                    <a:cubicBezTo>
                      <a:pt x="151913" y="22908"/>
                      <a:pt x="95120" y="7231"/>
                      <a:pt x="54366" y="15447"/>
                    </a:cubicBezTo>
                    <a:cubicBezTo>
                      <a:pt x="53862" y="15649"/>
                      <a:pt x="53332" y="15851"/>
                      <a:pt x="52828" y="16077"/>
                    </a:cubicBezTo>
                    <a:cubicBezTo>
                      <a:pt x="52222" y="16329"/>
                      <a:pt x="51617" y="16607"/>
                      <a:pt x="51037" y="16909"/>
                    </a:cubicBezTo>
                    <a:cubicBezTo>
                      <a:pt x="50810" y="17010"/>
                      <a:pt x="50558" y="17136"/>
                      <a:pt x="50331" y="17237"/>
                    </a:cubicBezTo>
                    <a:cubicBezTo>
                      <a:pt x="49045" y="17892"/>
                      <a:pt x="47784" y="18573"/>
                      <a:pt x="46548" y="19329"/>
                    </a:cubicBezTo>
                    <a:cubicBezTo>
                      <a:pt x="46296" y="19480"/>
                      <a:pt x="46044" y="19631"/>
                      <a:pt x="45792" y="19782"/>
                    </a:cubicBezTo>
                    <a:cubicBezTo>
                      <a:pt x="45792" y="19707"/>
                      <a:pt x="45766" y="19631"/>
                      <a:pt x="45741" y="19556"/>
                    </a:cubicBezTo>
                    <a:cubicBezTo>
                      <a:pt x="45615" y="18951"/>
                      <a:pt x="45489" y="18321"/>
                      <a:pt x="45338" y="17716"/>
                    </a:cubicBezTo>
                    <a:cubicBezTo>
                      <a:pt x="44959" y="16077"/>
                      <a:pt x="44581" y="14439"/>
                      <a:pt x="44178" y="12801"/>
                    </a:cubicBezTo>
                    <a:cubicBezTo>
                      <a:pt x="43951" y="11894"/>
                      <a:pt x="43749" y="11011"/>
                      <a:pt x="43522" y="10104"/>
                    </a:cubicBezTo>
                    <a:cubicBezTo>
                      <a:pt x="42992" y="7861"/>
                      <a:pt x="42463" y="5592"/>
                      <a:pt x="42034" y="3274"/>
                    </a:cubicBezTo>
                    <a:cubicBezTo>
                      <a:pt x="40420" y="-2070"/>
                      <a:pt x="32451" y="-457"/>
                      <a:pt x="33106" y="5114"/>
                    </a:cubicBezTo>
                    <a:cubicBezTo>
                      <a:pt x="33359" y="6449"/>
                      <a:pt x="33661" y="7760"/>
                      <a:pt x="34065" y="9071"/>
                    </a:cubicBezTo>
                    <a:cubicBezTo>
                      <a:pt x="34166" y="9474"/>
                      <a:pt x="34317" y="9877"/>
                      <a:pt x="34443" y="10306"/>
                    </a:cubicBezTo>
                    <a:cubicBezTo>
                      <a:pt x="34569" y="10709"/>
                      <a:pt x="34720" y="11137"/>
                      <a:pt x="34847" y="11566"/>
                    </a:cubicBezTo>
                    <a:cubicBezTo>
                      <a:pt x="34998" y="12020"/>
                      <a:pt x="35149" y="12448"/>
                      <a:pt x="35326" y="12902"/>
                    </a:cubicBezTo>
                    <a:cubicBezTo>
                      <a:pt x="35477" y="13305"/>
                      <a:pt x="35603" y="13708"/>
                      <a:pt x="35754" y="14111"/>
                    </a:cubicBezTo>
                    <a:cubicBezTo>
                      <a:pt x="36688" y="16607"/>
                      <a:pt x="37671" y="19127"/>
                      <a:pt x="38453" y="21673"/>
                    </a:cubicBezTo>
                    <a:cubicBezTo>
                      <a:pt x="38528" y="21950"/>
                      <a:pt x="38629" y="22227"/>
                      <a:pt x="38705" y="22505"/>
                    </a:cubicBezTo>
                    <a:cubicBezTo>
                      <a:pt x="38781" y="22782"/>
                      <a:pt x="38882" y="23059"/>
                      <a:pt x="38932" y="23336"/>
                    </a:cubicBezTo>
                    <a:cubicBezTo>
                      <a:pt x="39058" y="23740"/>
                      <a:pt x="39159" y="24168"/>
                      <a:pt x="39260" y="24571"/>
                    </a:cubicBezTo>
                    <a:cubicBezTo>
                      <a:pt x="39235" y="24571"/>
                      <a:pt x="39235" y="24597"/>
                      <a:pt x="39209" y="24622"/>
                    </a:cubicBezTo>
                    <a:cubicBezTo>
                      <a:pt x="38806" y="24949"/>
                      <a:pt x="38377" y="25302"/>
                      <a:pt x="37974" y="25680"/>
                    </a:cubicBezTo>
                    <a:cubicBezTo>
                      <a:pt x="37545" y="26058"/>
                      <a:pt x="37116" y="26436"/>
                      <a:pt x="36688" y="26815"/>
                    </a:cubicBezTo>
                    <a:cubicBezTo>
                      <a:pt x="36259" y="27193"/>
                      <a:pt x="35855" y="27571"/>
                      <a:pt x="35427" y="27974"/>
                    </a:cubicBezTo>
                    <a:cubicBezTo>
                      <a:pt x="35023" y="28352"/>
                      <a:pt x="34594" y="28755"/>
                      <a:pt x="34191" y="29159"/>
                    </a:cubicBezTo>
                    <a:cubicBezTo>
                      <a:pt x="33787" y="29562"/>
                      <a:pt x="33359" y="29965"/>
                      <a:pt x="32980" y="30368"/>
                    </a:cubicBezTo>
                    <a:cubicBezTo>
                      <a:pt x="32577" y="30772"/>
                      <a:pt x="32173" y="31200"/>
                      <a:pt x="31770" y="31603"/>
                    </a:cubicBezTo>
                    <a:cubicBezTo>
                      <a:pt x="30988" y="32435"/>
                      <a:pt x="30206" y="33292"/>
                      <a:pt x="29450" y="34149"/>
                    </a:cubicBezTo>
                    <a:cubicBezTo>
                      <a:pt x="29374" y="34099"/>
                      <a:pt x="29273" y="34073"/>
                      <a:pt x="29172" y="33998"/>
                    </a:cubicBezTo>
                    <a:cubicBezTo>
                      <a:pt x="28693" y="33746"/>
                      <a:pt x="28214" y="33469"/>
                      <a:pt x="27735" y="33191"/>
                    </a:cubicBezTo>
                    <a:cubicBezTo>
                      <a:pt x="27710" y="33191"/>
                      <a:pt x="27684" y="33191"/>
                      <a:pt x="27659" y="33166"/>
                    </a:cubicBezTo>
                    <a:cubicBezTo>
                      <a:pt x="27155" y="32889"/>
                      <a:pt x="26625" y="32586"/>
                      <a:pt x="26121" y="32259"/>
                    </a:cubicBezTo>
                    <a:cubicBezTo>
                      <a:pt x="25667" y="31981"/>
                      <a:pt x="25213" y="31704"/>
                      <a:pt x="24759" y="31427"/>
                    </a:cubicBezTo>
                    <a:cubicBezTo>
                      <a:pt x="24179" y="31074"/>
                      <a:pt x="23624" y="30696"/>
                      <a:pt x="23094" y="30343"/>
                    </a:cubicBezTo>
                    <a:cubicBezTo>
                      <a:pt x="20724" y="28780"/>
                      <a:pt x="18404" y="27167"/>
                      <a:pt x="16033" y="25554"/>
                    </a:cubicBezTo>
                    <a:cubicBezTo>
                      <a:pt x="13486" y="23639"/>
                      <a:pt x="9350" y="21421"/>
                      <a:pt x="7181" y="25000"/>
                    </a:cubicBezTo>
                    <a:cubicBezTo>
                      <a:pt x="3499" y="31200"/>
                      <a:pt x="19564" y="35787"/>
                      <a:pt x="23624" y="38661"/>
                    </a:cubicBezTo>
                    <a:cubicBezTo>
                      <a:pt x="24028" y="38887"/>
                      <a:pt x="24532" y="39165"/>
                      <a:pt x="25062" y="39392"/>
                    </a:cubicBezTo>
                    <a:cubicBezTo>
                      <a:pt x="24482" y="40097"/>
                      <a:pt x="23927" y="40803"/>
                      <a:pt x="23397" y="41509"/>
                    </a:cubicBezTo>
                    <a:cubicBezTo>
                      <a:pt x="19488" y="46474"/>
                      <a:pt x="15831" y="51565"/>
                      <a:pt x="12200" y="56455"/>
                    </a:cubicBezTo>
                    <a:cubicBezTo>
                      <a:pt x="2919" y="71074"/>
                      <a:pt x="-914" y="88691"/>
                      <a:pt x="271" y="106007"/>
                    </a:cubicBezTo>
                    <a:cubicBezTo>
                      <a:pt x="221" y="106158"/>
                      <a:pt x="170" y="106309"/>
                      <a:pt x="145" y="106435"/>
                    </a:cubicBezTo>
                    <a:lnTo>
                      <a:pt x="145" y="106461"/>
                    </a:lnTo>
                    <a:cubicBezTo>
                      <a:pt x="120" y="106612"/>
                      <a:pt x="70" y="106738"/>
                      <a:pt x="70" y="106864"/>
                    </a:cubicBezTo>
                    <a:cubicBezTo>
                      <a:pt x="-82" y="107796"/>
                      <a:pt x="19" y="108779"/>
                      <a:pt x="322" y="109662"/>
                    </a:cubicBezTo>
                    <a:cubicBezTo>
                      <a:pt x="397" y="109838"/>
                      <a:pt x="448" y="110014"/>
                      <a:pt x="523" y="110191"/>
                    </a:cubicBezTo>
                    <a:cubicBezTo>
                      <a:pt x="549" y="110241"/>
                      <a:pt x="549" y="110266"/>
                      <a:pt x="574" y="110292"/>
                    </a:cubicBezTo>
                    <a:cubicBezTo>
                      <a:pt x="624" y="110392"/>
                      <a:pt x="675" y="110493"/>
                      <a:pt x="725" y="110594"/>
                    </a:cubicBezTo>
                    <a:cubicBezTo>
                      <a:pt x="725" y="110594"/>
                      <a:pt x="725" y="110594"/>
                      <a:pt x="725" y="110619"/>
                    </a:cubicBezTo>
                    <a:cubicBezTo>
                      <a:pt x="952" y="112358"/>
                      <a:pt x="1204" y="114123"/>
                      <a:pt x="1532" y="115862"/>
                    </a:cubicBezTo>
                    <a:cubicBezTo>
                      <a:pt x="1633" y="116467"/>
                      <a:pt x="1759" y="117097"/>
                      <a:pt x="1885" y="117702"/>
                    </a:cubicBezTo>
                    <a:cubicBezTo>
                      <a:pt x="2011" y="118357"/>
                      <a:pt x="2137" y="119012"/>
                      <a:pt x="2289" y="119668"/>
                    </a:cubicBezTo>
                    <a:cubicBezTo>
                      <a:pt x="2339" y="119895"/>
                      <a:pt x="2390" y="120121"/>
                      <a:pt x="2465" y="120348"/>
                    </a:cubicBezTo>
                    <a:cubicBezTo>
                      <a:pt x="2617" y="121029"/>
                      <a:pt x="2793" y="121709"/>
                      <a:pt x="2970" y="122390"/>
                    </a:cubicBezTo>
                    <a:cubicBezTo>
                      <a:pt x="3121" y="122969"/>
                      <a:pt x="3272" y="123549"/>
                      <a:pt x="3449" y="124129"/>
                    </a:cubicBezTo>
                    <a:cubicBezTo>
                      <a:pt x="3525" y="124381"/>
                      <a:pt x="3575" y="124608"/>
                      <a:pt x="3651" y="124860"/>
                    </a:cubicBezTo>
                    <a:cubicBezTo>
                      <a:pt x="3852" y="125591"/>
                      <a:pt x="4054" y="126271"/>
                      <a:pt x="4306" y="127002"/>
                    </a:cubicBezTo>
                    <a:cubicBezTo>
                      <a:pt x="4306" y="127027"/>
                      <a:pt x="4306" y="127053"/>
                      <a:pt x="4332" y="127078"/>
                    </a:cubicBezTo>
                    <a:cubicBezTo>
                      <a:pt x="4559" y="127809"/>
                      <a:pt x="4811" y="128540"/>
                      <a:pt x="5063" y="129271"/>
                    </a:cubicBezTo>
                    <a:cubicBezTo>
                      <a:pt x="5315" y="130027"/>
                      <a:pt x="5592" y="130783"/>
                      <a:pt x="5895" y="131514"/>
                    </a:cubicBezTo>
                    <a:cubicBezTo>
                      <a:pt x="6173" y="132270"/>
                      <a:pt x="6475" y="133001"/>
                      <a:pt x="6778" y="133732"/>
                    </a:cubicBezTo>
                    <a:cubicBezTo>
                      <a:pt x="7030" y="134387"/>
                      <a:pt x="7307" y="135017"/>
                      <a:pt x="7585" y="135647"/>
                    </a:cubicBezTo>
                    <a:cubicBezTo>
                      <a:pt x="7635" y="135773"/>
                      <a:pt x="7686" y="135899"/>
                      <a:pt x="7761" y="136025"/>
                    </a:cubicBezTo>
                    <a:cubicBezTo>
                      <a:pt x="8039" y="136681"/>
                      <a:pt x="8341" y="137311"/>
                      <a:pt x="8644" y="137941"/>
                    </a:cubicBezTo>
                    <a:cubicBezTo>
                      <a:pt x="8720" y="138117"/>
                      <a:pt x="8821" y="138269"/>
                      <a:pt x="8896" y="138445"/>
                    </a:cubicBezTo>
                    <a:cubicBezTo>
                      <a:pt x="9174" y="139025"/>
                      <a:pt x="9476" y="139604"/>
                      <a:pt x="9754" y="140184"/>
                    </a:cubicBezTo>
                    <a:cubicBezTo>
                      <a:pt x="9779" y="140235"/>
                      <a:pt x="9829" y="140285"/>
                      <a:pt x="9829" y="140335"/>
                    </a:cubicBezTo>
                    <a:cubicBezTo>
                      <a:pt x="10182" y="141016"/>
                      <a:pt x="10535" y="141671"/>
                      <a:pt x="10888" y="142327"/>
                    </a:cubicBezTo>
                    <a:cubicBezTo>
                      <a:pt x="11292" y="143083"/>
                      <a:pt x="11721" y="143814"/>
                      <a:pt x="12149" y="144544"/>
                    </a:cubicBezTo>
                    <a:cubicBezTo>
                      <a:pt x="12528" y="145175"/>
                      <a:pt x="12906" y="145805"/>
                      <a:pt x="13309" y="146435"/>
                    </a:cubicBezTo>
                    <a:cubicBezTo>
                      <a:pt x="20825" y="158760"/>
                      <a:pt x="32274" y="167304"/>
                      <a:pt x="44934" y="173807"/>
                    </a:cubicBezTo>
                    <a:cubicBezTo>
                      <a:pt x="53710" y="179503"/>
                      <a:pt x="64050" y="182024"/>
                      <a:pt x="74390" y="182805"/>
                    </a:cubicBezTo>
                    <a:cubicBezTo>
                      <a:pt x="100643" y="186031"/>
                      <a:pt x="125282" y="170329"/>
                      <a:pt x="141573" y="150694"/>
                    </a:cubicBezTo>
                    <a:close/>
                    <a:moveTo>
                      <a:pt x="21102" y="137941"/>
                    </a:moveTo>
                    <a:cubicBezTo>
                      <a:pt x="16638" y="130228"/>
                      <a:pt x="13663" y="121709"/>
                      <a:pt x="12175" y="112913"/>
                    </a:cubicBezTo>
                    <a:cubicBezTo>
                      <a:pt x="24532" y="110292"/>
                      <a:pt x="34847" y="101344"/>
                      <a:pt x="43144" y="92094"/>
                    </a:cubicBezTo>
                    <a:cubicBezTo>
                      <a:pt x="53559" y="82567"/>
                      <a:pt x="56888" y="68125"/>
                      <a:pt x="58149" y="54565"/>
                    </a:cubicBezTo>
                    <a:cubicBezTo>
                      <a:pt x="58023" y="49574"/>
                      <a:pt x="59486" y="36014"/>
                      <a:pt x="54997" y="31528"/>
                    </a:cubicBezTo>
                    <a:cubicBezTo>
                      <a:pt x="58098" y="30116"/>
                      <a:pt x="61352" y="28907"/>
                      <a:pt x="64706" y="27949"/>
                    </a:cubicBezTo>
                    <a:cubicBezTo>
                      <a:pt x="69069" y="27369"/>
                      <a:pt x="73507" y="26789"/>
                      <a:pt x="77946" y="26462"/>
                    </a:cubicBezTo>
                    <a:cubicBezTo>
                      <a:pt x="78375" y="27369"/>
                      <a:pt x="78854" y="28201"/>
                      <a:pt x="79156" y="28932"/>
                    </a:cubicBezTo>
                    <a:cubicBezTo>
                      <a:pt x="82283" y="35510"/>
                      <a:pt x="84755" y="42492"/>
                      <a:pt x="85335" y="49977"/>
                    </a:cubicBezTo>
                    <a:cubicBezTo>
                      <a:pt x="87151" y="70443"/>
                      <a:pt x="81930" y="91035"/>
                      <a:pt x="71641" y="108729"/>
                    </a:cubicBezTo>
                    <a:cubicBezTo>
                      <a:pt x="65614" y="115963"/>
                      <a:pt x="58426" y="122440"/>
                      <a:pt x="50861" y="128010"/>
                    </a:cubicBezTo>
                    <a:cubicBezTo>
                      <a:pt x="41933" y="133555"/>
                      <a:pt x="31518" y="136807"/>
                      <a:pt x="21102" y="137941"/>
                    </a:cubicBezTo>
                    <a:close/>
                    <a:moveTo>
                      <a:pt x="33535" y="153568"/>
                    </a:moveTo>
                    <a:cubicBezTo>
                      <a:pt x="31770" y="151929"/>
                      <a:pt x="30105" y="150190"/>
                      <a:pt x="28542" y="148401"/>
                    </a:cubicBezTo>
                    <a:cubicBezTo>
                      <a:pt x="36965" y="146662"/>
                      <a:pt x="46422" y="142831"/>
                      <a:pt x="49751" y="141394"/>
                    </a:cubicBezTo>
                    <a:cubicBezTo>
                      <a:pt x="59057" y="137109"/>
                      <a:pt x="66547" y="129951"/>
                      <a:pt x="73659" y="122768"/>
                    </a:cubicBezTo>
                    <a:cubicBezTo>
                      <a:pt x="77568" y="119264"/>
                      <a:pt x="80972" y="115232"/>
                      <a:pt x="83217" y="110468"/>
                    </a:cubicBezTo>
                    <a:cubicBezTo>
                      <a:pt x="94389" y="87986"/>
                      <a:pt x="99811" y="60765"/>
                      <a:pt x="91034" y="36594"/>
                    </a:cubicBezTo>
                    <a:cubicBezTo>
                      <a:pt x="89774" y="34149"/>
                      <a:pt x="88109" y="29663"/>
                      <a:pt x="85865" y="26109"/>
                    </a:cubicBezTo>
                    <a:cubicBezTo>
                      <a:pt x="90530" y="26058"/>
                      <a:pt x="95170" y="26361"/>
                      <a:pt x="99760" y="27193"/>
                    </a:cubicBezTo>
                    <a:cubicBezTo>
                      <a:pt x="120339" y="32082"/>
                      <a:pt x="139631" y="43550"/>
                      <a:pt x="146491" y="64697"/>
                    </a:cubicBezTo>
                    <a:cubicBezTo>
                      <a:pt x="151686" y="88591"/>
                      <a:pt x="147676" y="115156"/>
                      <a:pt x="136857" y="137336"/>
                    </a:cubicBezTo>
                    <a:cubicBezTo>
                      <a:pt x="126013" y="155181"/>
                      <a:pt x="106544" y="169472"/>
                      <a:pt x="85511" y="171841"/>
                    </a:cubicBezTo>
                    <a:cubicBezTo>
                      <a:pt x="76887" y="172169"/>
                      <a:pt x="68287" y="171387"/>
                      <a:pt x="59990" y="168842"/>
                    </a:cubicBezTo>
                    <a:cubicBezTo>
                      <a:pt x="50659" y="164834"/>
                      <a:pt x="41731" y="159541"/>
                      <a:pt x="33535" y="15356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UTM Avo" panose="02040603050506020204" pitchFamily="18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1858;p37">
                <a:extLst>
                  <a:ext uri="{FF2B5EF4-FFF2-40B4-BE49-F238E27FC236}">
                    <a16:creationId xmlns:a16="http://schemas.microsoft.com/office/drawing/2014/main" id="{9E406448-BE81-7EC1-8CF6-42D58F5A90A3}"/>
                  </a:ext>
                </a:extLst>
              </p:cNvPr>
              <p:cNvSpPr/>
              <p:nvPr/>
            </p:nvSpPr>
            <p:spPr>
              <a:xfrm>
                <a:off x="15029822" y="8212582"/>
                <a:ext cx="185681" cy="174023"/>
              </a:xfrm>
              <a:custGeom>
                <a:avLst/>
                <a:gdLst/>
                <a:ahLst/>
                <a:cxnLst/>
                <a:rect l="l" t="t" r="r" b="b"/>
                <a:pathLst>
                  <a:path w="185681" h="174023" extrusionOk="0">
                    <a:moveTo>
                      <a:pt x="180485" y="60116"/>
                    </a:moveTo>
                    <a:cubicBezTo>
                      <a:pt x="175441" y="60343"/>
                      <a:pt x="170372" y="60620"/>
                      <a:pt x="165328" y="60443"/>
                    </a:cubicBezTo>
                    <a:cubicBezTo>
                      <a:pt x="164546" y="60116"/>
                      <a:pt x="163664" y="59990"/>
                      <a:pt x="162781" y="60040"/>
                    </a:cubicBezTo>
                    <a:cubicBezTo>
                      <a:pt x="162554" y="58477"/>
                      <a:pt x="162302" y="56915"/>
                      <a:pt x="162024" y="55377"/>
                    </a:cubicBezTo>
                    <a:cubicBezTo>
                      <a:pt x="161823" y="54218"/>
                      <a:pt x="161596" y="53084"/>
                      <a:pt x="161369" y="51950"/>
                    </a:cubicBezTo>
                    <a:cubicBezTo>
                      <a:pt x="161192" y="51067"/>
                      <a:pt x="160990" y="50210"/>
                      <a:pt x="160789" y="49328"/>
                    </a:cubicBezTo>
                    <a:cubicBezTo>
                      <a:pt x="160713" y="49001"/>
                      <a:pt x="160637" y="48673"/>
                      <a:pt x="160562" y="48320"/>
                    </a:cubicBezTo>
                    <a:cubicBezTo>
                      <a:pt x="160284" y="47211"/>
                      <a:pt x="159982" y="46077"/>
                      <a:pt x="159654" y="44993"/>
                    </a:cubicBezTo>
                    <a:cubicBezTo>
                      <a:pt x="159578" y="44716"/>
                      <a:pt x="159502" y="44413"/>
                      <a:pt x="159402" y="44161"/>
                    </a:cubicBezTo>
                    <a:cubicBezTo>
                      <a:pt x="159200" y="43456"/>
                      <a:pt x="158973" y="42750"/>
                      <a:pt x="158746" y="42044"/>
                    </a:cubicBezTo>
                    <a:cubicBezTo>
                      <a:pt x="158922" y="41994"/>
                      <a:pt x="159099" y="41918"/>
                      <a:pt x="159250" y="41868"/>
                    </a:cubicBezTo>
                    <a:cubicBezTo>
                      <a:pt x="159679" y="41716"/>
                      <a:pt x="160108" y="41590"/>
                      <a:pt x="160511" y="41490"/>
                    </a:cubicBezTo>
                    <a:cubicBezTo>
                      <a:pt x="160688" y="41439"/>
                      <a:pt x="160839" y="41389"/>
                      <a:pt x="160990" y="41364"/>
                    </a:cubicBezTo>
                    <a:cubicBezTo>
                      <a:pt x="161217" y="41313"/>
                      <a:pt x="161419" y="41263"/>
                      <a:pt x="161646" y="41238"/>
                    </a:cubicBezTo>
                    <a:cubicBezTo>
                      <a:pt x="164748" y="40406"/>
                      <a:pt x="167875" y="39725"/>
                      <a:pt x="170952" y="38894"/>
                    </a:cubicBezTo>
                    <a:cubicBezTo>
                      <a:pt x="176878" y="37028"/>
                      <a:pt x="173852" y="28283"/>
                      <a:pt x="168052" y="30500"/>
                    </a:cubicBezTo>
                    <a:cubicBezTo>
                      <a:pt x="167396" y="30753"/>
                      <a:pt x="166715" y="31030"/>
                      <a:pt x="166034" y="31282"/>
                    </a:cubicBezTo>
                    <a:cubicBezTo>
                      <a:pt x="165706" y="31408"/>
                      <a:pt x="165378" y="31534"/>
                      <a:pt x="165051" y="31660"/>
                    </a:cubicBezTo>
                    <a:cubicBezTo>
                      <a:pt x="164294" y="31962"/>
                      <a:pt x="163512" y="32265"/>
                      <a:pt x="162756" y="32567"/>
                    </a:cubicBezTo>
                    <a:cubicBezTo>
                      <a:pt x="160536" y="33424"/>
                      <a:pt x="158342" y="34332"/>
                      <a:pt x="156148" y="35315"/>
                    </a:cubicBezTo>
                    <a:cubicBezTo>
                      <a:pt x="155972" y="34911"/>
                      <a:pt x="155770" y="34533"/>
                      <a:pt x="155593" y="34130"/>
                    </a:cubicBezTo>
                    <a:cubicBezTo>
                      <a:pt x="155417" y="33752"/>
                      <a:pt x="155240" y="33399"/>
                      <a:pt x="155064" y="33046"/>
                    </a:cubicBezTo>
                    <a:cubicBezTo>
                      <a:pt x="154837" y="32592"/>
                      <a:pt x="154610" y="32164"/>
                      <a:pt x="154383" y="31710"/>
                    </a:cubicBezTo>
                    <a:cubicBezTo>
                      <a:pt x="154005" y="31055"/>
                      <a:pt x="153626" y="30425"/>
                      <a:pt x="153223" y="29795"/>
                    </a:cubicBezTo>
                    <a:cubicBezTo>
                      <a:pt x="153147" y="29694"/>
                      <a:pt x="153097" y="29593"/>
                      <a:pt x="153021" y="29492"/>
                    </a:cubicBezTo>
                    <a:cubicBezTo>
                      <a:pt x="152744" y="29064"/>
                      <a:pt x="152466" y="28661"/>
                      <a:pt x="152189" y="28232"/>
                    </a:cubicBezTo>
                    <a:cubicBezTo>
                      <a:pt x="152012" y="27980"/>
                      <a:pt x="151861" y="27728"/>
                      <a:pt x="151659" y="27476"/>
                    </a:cubicBezTo>
                    <a:cubicBezTo>
                      <a:pt x="151432" y="27148"/>
                      <a:pt x="151180" y="26795"/>
                      <a:pt x="150928" y="26468"/>
                    </a:cubicBezTo>
                    <a:cubicBezTo>
                      <a:pt x="150348" y="25661"/>
                      <a:pt x="149768" y="24880"/>
                      <a:pt x="149137" y="24124"/>
                    </a:cubicBezTo>
                    <a:cubicBezTo>
                      <a:pt x="149440" y="23947"/>
                      <a:pt x="149743" y="23771"/>
                      <a:pt x="150020" y="23569"/>
                    </a:cubicBezTo>
                    <a:cubicBezTo>
                      <a:pt x="150272" y="23393"/>
                      <a:pt x="150525" y="23242"/>
                      <a:pt x="150777" y="23065"/>
                    </a:cubicBezTo>
                    <a:cubicBezTo>
                      <a:pt x="151054" y="22864"/>
                      <a:pt x="151331" y="22662"/>
                      <a:pt x="151609" y="22460"/>
                    </a:cubicBezTo>
                    <a:cubicBezTo>
                      <a:pt x="151861" y="22284"/>
                      <a:pt x="152088" y="22107"/>
                      <a:pt x="152315" y="21906"/>
                    </a:cubicBezTo>
                    <a:cubicBezTo>
                      <a:pt x="152870" y="21452"/>
                      <a:pt x="153425" y="20998"/>
                      <a:pt x="153954" y="20520"/>
                    </a:cubicBezTo>
                    <a:cubicBezTo>
                      <a:pt x="154206" y="20293"/>
                      <a:pt x="154459" y="20066"/>
                      <a:pt x="154711" y="19839"/>
                    </a:cubicBezTo>
                    <a:cubicBezTo>
                      <a:pt x="156955" y="17772"/>
                      <a:pt x="159124" y="15529"/>
                      <a:pt x="161419" y="13714"/>
                    </a:cubicBezTo>
                    <a:cubicBezTo>
                      <a:pt x="164647" y="10765"/>
                      <a:pt x="161722" y="5019"/>
                      <a:pt x="157460" y="5750"/>
                    </a:cubicBezTo>
                    <a:cubicBezTo>
                      <a:pt x="153097" y="7186"/>
                      <a:pt x="151054" y="11900"/>
                      <a:pt x="147574" y="15075"/>
                    </a:cubicBezTo>
                    <a:cubicBezTo>
                      <a:pt x="147296" y="15403"/>
                      <a:pt x="146969" y="15806"/>
                      <a:pt x="146590" y="16285"/>
                    </a:cubicBezTo>
                    <a:cubicBezTo>
                      <a:pt x="146464" y="16436"/>
                      <a:pt x="146338" y="16613"/>
                      <a:pt x="146212" y="16789"/>
                    </a:cubicBezTo>
                    <a:cubicBezTo>
                      <a:pt x="146061" y="16966"/>
                      <a:pt x="145935" y="17117"/>
                      <a:pt x="145809" y="17319"/>
                    </a:cubicBezTo>
                    <a:cubicBezTo>
                      <a:pt x="145682" y="17495"/>
                      <a:pt x="145531" y="17671"/>
                      <a:pt x="145405" y="17873"/>
                    </a:cubicBezTo>
                    <a:cubicBezTo>
                      <a:pt x="145128" y="18251"/>
                      <a:pt x="144850" y="18629"/>
                      <a:pt x="144623" y="19032"/>
                    </a:cubicBezTo>
                    <a:cubicBezTo>
                      <a:pt x="144321" y="18730"/>
                      <a:pt x="144018" y="18428"/>
                      <a:pt x="143690" y="18125"/>
                    </a:cubicBezTo>
                    <a:cubicBezTo>
                      <a:pt x="143438" y="17873"/>
                      <a:pt x="143161" y="17596"/>
                      <a:pt x="142858" y="17344"/>
                    </a:cubicBezTo>
                    <a:cubicBezTo>
                      <a:pt x="141219" y="15806"/>
                      <a:pt x="139479" y="14370"/>
                      <a:pt x="137688" y="13034"/>
                    </a:cubicBezTo>
                    <a:cubicBezTo>
                      <a:pt x="137234" y="12681"/>
                      <a:pt x="136755" y="12353"/>
                      <a:pt x="136276" y="12026"/>
                    </a:cubicBezTo>
                    <a:cubicBezTo>
                      <a:pt x="135721" y="11622"/>
                      <a:pt x="135141" y="11219"/>
                      <a:pt x="134561" y="10841"/>
                    </a:cubicBezTo>
                    <a:cubicBezTo>
                      <a:pt x="134132" y="10564"/>
                      <a:pt x="133678" y="10261"/>
                      <a:pt x="133224" y="9984"/>
                    </a:cubicBezTo>
                    <a:cubicBezTo>
                      <a:pt x="132720" y="9656"/>
                      <a:pt x="132215" y="9354"/>
                      <a:pt x="131686" y="9052"/>
                    </a:cubicBezTo>
                    <a:cubicBezTo>
                      <a:pt x="131182" y="8749"/>
                      <a:pt x="130652" y="8447"/>
                      <a:pt x="130122" y="8144"/>
                    </a:cubicBezTo>
                    <a:cubicBezTo>
                      <a:pt x="129542" y="7817"/>
                      <a:pt x="128962" y="7514"/>
                      <a:pt x="128357" y="7212"/>
                    </a:cubicBezTo>
                    <a:cubicBezTo>
                      <a:pt x="127424" y="6733"/>
                      <a:pt x="126440" y="6279"/>
                      <a:pt x="125482" y="5851"/>
                    </a:cubicBezTo>
                    <a:cubicBezTo>
                      <a:pt x="125406" y="5825"/>
                      <a:pt x="125331" y="5775"/>
                      <a:pt x="125280" y="5775"/>
                    </a:cubicBezTo>
                    <a:cubicBezTo>
                      <a:pt x="124751" y="5523"/>
                      <a:pt x="124196" y="5296"/>
                      <a:pt x="123666" y="5094"/>
                    </a:cubicBezTo>
                    <a:cubicBezTo>
                      <a:pt x="123111" y="4868"/>
                      <a:pt x="122557" y="4641"/>
                      <a:pt x="122002" y="4439"/>
                    </a:cubicBezTo>
                    <a:cubicBezTo>
                      <a:pt x="121573" y="4263"/>
                      <a:pt x="121119" y="4111"/>
                      <a:pt x="120665" y="3960"/>
                    </a:cubicBezTo>
                    <a:cubicBezTo>
                      <a:pt x="118849" y="3330"/>
                      <a:pt x="116983" y="2776"/>
                      <a:pt x="115092" y="2322"/>
                    </a:cubicBezTo>
                    <a:cubicBezTo>
                      <a:pt x="114512" y="2171"/>
                      <a:pt x="113932" y="2045"/>
                      <a:pt x="113326" y="1919"/>
                    </a:cubicBezTo>
                    <a:cubicBezTo>
                      <a:pt x="112671" y="1767"/>
                      <a:pt x="112040" y="1667"/>
                      <a:pt x="111385" y="1541"/>
                    </a:cubicBezTo>
                    <a:cubicBezTo>
                      <a:pt x="110855" y="1440"/>
                      <a:pt x="110300" y="1339"/>
                      <a:pt x="109745" y="1263"/>
                    </a:cubicBezTo>
                    <a:cubicBezTo>
                      <a:pt x="109165" y="1188"/>
                      <a:pt x="108560" y="1087"/>
                      <a:pt x="107955" y="1011"/>
                    </a:cubicBezTo>
                    <a:cubicBezTo>
                      <a:pt x="93605" y="-123"/>
                      <a:pt x="76961" y="-1812"/>
                      <a:pt x="63796" y="5573"/>
                    </a:cubicBezTo>
                    <a:cubicBezTo>
                      <a:pt x="47303" y="10060"/>
                      <a:pt x="34593" y="21679"/>
                      <a:pt x="22639" y="33323"/>
                    </a:cubicBezTo>
                    <a:cubicBezTo>
                      <a:pt x="1707" y="55251"/>
                      <a:pt x="-5304" y="89781"/>
                      <a:pt x="4103" y="118414"/>
                    </a:cubicBezTo>
                    <a:cubicBezTo>
                      <a:pt x="15880" y="149188"/>
                      <a:pt x="42764" y="172023"/>
                      <a:pt x="76280" y="173712"/>
                    </a:cubicBezTo>
                    <a:cubicBezTo>
                      <a:pt x="93807" y="175552"/>
                      <a:pt x="110704" y="168974"/>
                      <a:pt x="125986" y="161009"/>
                    </a:cubicBezTo>
                    <a:cubicBezTo>
                      <a:pt x="135872" y="155414"/>
                      <a:pt x="143362" y="146340"/>
                      <a:pt x="150525" y="137695"/>
                    </a:cubicBezTo>
                    <a:cubicBezTo>
                      <a:pt x="163386" y="119069"/>
                      <a:pt x="165883" y="95377"/>
                      <a:pt x="164445" y="73272"/>
                    </a:cubicBezTo>
                    <a:cubicBezTo>
                      <a:pt x="164344" y="72390"/>
                      <a:pt x="164244" y="71508"/>
                      <a:pt x="164118" y="70601"/>
                    </a:cubicBezTo>
                    <a:lnTo>
                      <a:pt x="164118" y="70576"/>
                    </a:lnTo>
                    <a:cubicBezTo>
                      <a:pt x="164395" y="70601"/>
                      <a:pt x="164672" y="70626"/>
                      <a:pt x="164950" y="70651"/>
                    </a:cubicBezTo>
                    <a:cubicBezTo>
                      <a:pt x="165152" y="70651"/>
                      <a:pt x="165328" y="70676"/>
                      <a:pt x="165530" y="70676"/>
                    </a:cubicBezTo>
                    <a:cubicBezTo>
                      <a:pt x="167320" y="70752"/>
                      <a:pt x="169161" y="70676"/>
                      <a:pt x="170750" y="70828"/>
                    </a:cubicBezTo>
                    <a:cubicBezTo>
                      <a:pt x="175844" y="70399"/>
                      <a:pt x="185201" y="72995"/>
                      <a:pt x="185680" y="65484"/>
                    </a:cubicBezTo>
                    <a:cubicBezTo>
                      <a:pt x="185755" y="62611"/>
                      <a:pt x="183334" y="59990"/>
                      <a:pt x="180485" y="60116"/>
                    </a:cubicBezTo>
                    <a:close/>
                    <a:moveTo>
                      <a:pt x="22815" y="130361"/>
                    </a:moveTo>
                    <a:cubicBezTo>
                      <a:pt x="18579" y="124387"/>
                      <a:pt x="15552" y="117809"/>
                      <a:pt x="13636" y="110903"/>
                    </a:cubicBezTo>
                    <a:cubicBezTo>
                      <a:pt x="14140" y="110777"/>
                      <a:pt x="14594" y="110575"/>
                      <a:pt x="14972" y="110373"/>
                    </a:cubicBezTo>
                    <a:cubicBezTo>
                      <a:pt x="22210" y="112818"/>
                      <a:pt x="35198" y="99586"/>
                      <a:pt x="39183" y="95150"/>
                    </a:cubicBezTo>
                    <a:cubicBezTo>
                      <a:pt x="45639" y="87563"/>
                      <a:pt x="49825" y="78414"/>
                      <a:pt x="51868" y="68685"/>
                    </a:cubicBezTo>
                    <a:cubicBezTo>
                      <a:pt x="54667" y="56864"/>
                      <a:pt x="53482" y="42775"/>
                      <a:pt x="44983" y="33374"/>
                    </a:cubicBezTo>
                    <a:cubicBezTo>
                      <a:pt x="43899" y="32290"/>
                      <a:pt x="42713" y="30904"/>
                      <a:pt x="41351" y="29946"/>
                    </a:cubicBezTo>
                    <a:cubicBezTo>
                      <a:pt x="42158" y="29240"/>
                      <a:pt x="42965" y="28535"/>
                      <a:pt x="43772" y="27804"/>
                    </a:cubicBezTo>
                    <a:cubicBezTo>
                      <a:pt x="49875" y="22057"/>
                      <a:pt x="57239" y="17646"/>
                      <a:pt x="65158" y="14798"/>
                    </a:cubicBezTo>
                    <a:cubicBezTo>
                      <a:pt x="88334" y="26669"/>
                      <a:pt x="87452" y="56108"/>
                      <a:pt x="86821" y="78943"/>
                    </a:cubicBezTo>
                    <a:cubicBezTo>
                      <a:pt x="84325" y="106568"/>
                      <a:pt x="66217" y="133158"/>
                      <a:pt x="35753" y="130991"/>
                    </a:cubicBezTo>
                    <a:cubicBezTo>
                      <a:pt x="31415" y="131268"/>
                      <a:pt x="27103" y="130814"/>
                      <a:pt x="22815" y="130361"/>
                    </a:cubicBezTo>
                    <a:close/>
                    <a:moveTo>
                      <a:pt x="137890" y="135401"/>
                    </a:moveTo>
                    <a:cubicBezTo>
                      <a:pt x="133199" y="140392"/>
                      <a:pt x="129240" y="145181"/>
                      <a:pt x="123565" y="149314"/>
                    </a:cubicBezTo>
                    <a:cubicBezTo>
                      <a:pt x="111586" y="156271"/>
                      <a:pt x="98397" y="161866"/>
                      <a:pt x="84425" y="162673"/>
                    </a:cubicBezTo>
                    <a:cubicBezTo>
                      <a:pt x="65309" y="162824"/>
                      <a:pt x="45437" y="156775"/>
                      <a:pt x="32399" y="142207"/>
                    </a:cubicBezTo>
                    <a:cubicBezTo>
                      <a:pt x="76809" y="146088"/>
                      <a:pt x="100944" y="105106"/>
                      <a:pt x="98145" y="64980"/>
                    </a:cubicBezTo>
                    <a:cubicBezTo>
                      <a:pt x="97766" y="45951"/>
                      <a:pt x="94614" y="24552"/>
                      <a:pt x="78953" y="11824"/>
                    </a:cubicBezTo>
                    <a:cubicBezTo>
                      <a:pt x="104021" y="9329"/>
                      <a:pt x="127424" y="12278"/>
                      <a:pt x="142984" y="34432"/>
                    </a:cubicBezTo>
                    <a:cubicBezTo>
                      <a:pt x="150625" y="46883"/>
                      <a:pt x="151785" y="61930"/>
                      <a:pt x="153475" y="76121"/>
                    </a:cubicBezTo>
                    <a:cubicBezTo>
                      <a:pt x="154282" y="96612"/>
                      <a:pt x="152088" y="119447"/>
                      <a:pt x="137890" y="13540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UTM Avo" panose="02040603050506020204" pitchFamily="18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1859;p37">
                <a:extLst>
                  <a:ext uri="{FF2B5EF4-FFF2-40B4-BE49-F238E27FC236}">
                    <a16:creationId xmlns:a16="http://schemas.microsoft.com/office/drawing/2014/main" id="{1B6DBB2C-11E5-145C-D933-12DF70CD7729}"/>
                  </a:ext>
                </a:extLst>
              </p:cNvPr>
              <p:cNvSpPr/>
              <p:nvPr/>
            </p:nvSpPr>
            <p:spPr>
              <a:xfrm>
                <a:off x="14886575" y="8396729"/>
                <a:ext cx="199203" cy="103987"/>
              </a:xfrm>
              <a:custGeom>
                <a:avLst/>
                <a:gdLst/>
                <a:ahLst/>
                <a:cxnLst/>
                <a:rect l="l" t="t" r="r" b="b"/>
                <a:pathLst>
                  <a:path w="199203" h="103987" extrusionOk="0">
                    <a:moveTo>
                      <a:pt x="189062" y="16660"/>
                    </a:moveTo>
                    <a:cubicBezTo>
                      <a:pt x="160994" y="29892"/>
                      <a:pt x="133908" y="36521"/>
                      <a:pt x="107100" y="35463"/>
                    </a:cubicBezTo>
                    <a:cubicBezTo>
                      <a:pt x="105940" y="35412"/>
                      <a:pt x="104780" y="35362"/>
                      <a:pt x="103595" y="35286"/>
                    </a:cubicBezTo>
                    <a:cubicBezTo>
                      <a:pt x="103267" y="35286"/>
                      <a:pt x="102939" y="35236"/>
                      <a:pt x="102586" y="35211"/>
                    </a:cubicBezTo>
                    <a:cubicBezTo>
                      <a:pt x="102006" y="35160"/>
                      <a:pt x="101426" y="35135"/>
                      <a:pt x="100846" y="35085"/>
                    </a:cubicBezTo>
                    <a:cubicBezTo>
                      <a:pt x="98904" y="34908"/>
                      <a:pt x="96962" y="34732"/>
                      <a:pt x="95046" y="34480"/>
                    </a:cubicBezTo>
                    <a:cubicBezTo>
                      <a:pt x="94289" y="34379"/>
                      <a:pt x="93507" y="34278"/>
                      <a:pt x="92751" y="34177"/>
                    </a:cubicBezTo>
                    <a:cubicBezTo>
                      <a:pt x="90935" y="33925"/>
                      <a:pt x="89145" y="33623"/>
                      <a:pt x="87329" y="33295"/>
                    </a:cubicBezTo>
                    <a:cubicBezTo>
                      <a:pt x="85740" y="32993"/>
                      <a:pt x="84126" y="32690"/>
                      <a:pt x="82512" y="32312"/>
                    </a:cubicBezTo>
                    <a:cubicBezTo>
                      <a:pt x="81680" y="32136"/>
                      <a:pt x="80848" y="31959"/>
                      <a:pt x="80015" y="31732"/>
                    </a:cubicBezTo>
                    <a:cubicBezTo>
                      <a:pt x="79183" y="31531"/>
                      <a:pt x="78351" y="31329"/>
                      <a:pt x="77519" y="31102"/>
                    </a:cubicBezTo>
                    <a:cubicBezTo>
                      <a:pt x="77443" y="31102"/>
                      <a:pt x="77342" y="31077"/>
                      <a:pt x="77266" y="31027"/>
                    </a:cubicBezTo>
                    <a:cubicBezTo>
                      <a:pt x="75753" y="30649"/>
                      <a:pt x="74240" y="30220"/>
                      <a:pt x="72702" y="29766"/>
                    </a:cubicBezTo>
                    <a:cubicBezTo>
                      <a:pt x="72525" y="29741"/>
                      <a:pt x="72374" y="29691"/>
                      <a:pt x="72197" y="29615"/>
                    </a:cubicBezTo>
                    <a:cubicBezTo>
                      <a:pt x="69776" y="28909"/>
                      <a:pt x="67381" y="28128"/>
                      <a:pt x="64960" y="27271"/>
                    </a:cubicBezTo>
                    <a:cubicBezTo>
                      <a:pt x="64127" y="26994"/>
                      <a:pt x="63295" y="26691"/>
                      <a:pt x="62463" y="26364"/>
                    </a:cubicBezTo>
                    <a:cubicBezTo>
                      <a:pt x="61706" y="26087"/>
                      <a:pt x="60975" y="25809"/>
                      <a:pt x="60218" y="25507"/>
                    </a:cubicBezTo>
                    <a:cubicBezTo>
                      <a:pt x="58453" y="24826"/>
                      <a:pt x="56688" y="24095"/>
                      <a:pt x="54897" y="23339"/>
                    </a:cubicBezTo>
                    <a:cubicBezTo>
                      <a:pt x="54065" y="22986"/>
                      <a:pt x="53233" y="22634"/>
                      <a:pt x="52400" y="22256"/>
                    </a:cubicBezTo>
                    <a:cubicBezTo>
                      <a:pt x="50736" y="21499"/>
                      <a:pt x="49046" y="20743"/>
                      <a:pt x="47382" y="19911"/>
                    </a:cubicBezTo>
                    <a:cubicBezTo>
                      <a:pt x="46550" y="19508"/>
                      <a:pt x="45717" y="19080"/>
                      <a:pt x="44860" y="18651"/>
                    </a:cubicBezTo>
                    <a:cubicBezTo>
                      <a:pt x="44230" y="18349"/>
                      <a:pt x="43599" y="18021"/>
                      <a:pt x="42969" y="17668"/>
                    </a:cubicBezTo>
                    <a:cubicBezTo>
                      <a:pt x="41909" y="17139"/>
                      <a:pt x="40875" y="16585"/>
                      <a:pt x="39816" y="16005"/>
                    </a:cubicBezTo>
                    <a:cubicBezTo>
                      <a:pt x="38984" y="15551"/>
                      <a:pt x="38152" y="15097"/>
                      <a:pt x="37294" y="14619"/>
                    </a:cubicBezTo>
                    <a:cubicBezTo>
                      <a:pt x="35630" y="13686"/>
                      <a:pt x="33965" y="12703"/>
                      <a:pt x="32301" y="11695"/>
                    </a:cubicBezTo>
                    <a:cubicBezTo>
                      <a:pt x="32301" y="11695"/>
                      <a:pt x="32276" y="11695"/>
                      <a:pt x="32250" y="11670"/>
                    </a:cubicBezTo>
                    <a:lnTo>
                      <a:pt x="32250" y="11670"/>
                    </a:lnTo>
                    <a:cubicBezTo>
                      <a:pt x="32074" y="11569"/>
                      <a:pt x="31897" y="11468"/>
                      <a:pt x="31721" y="11342"/>
                    </a:cubicBezTo>
                    <a:cubicBezTo>
                      <a:pt x="31696" y="11342"/>
                      <a:pt x="31696" y="11317"/>
                      <a:pt x="31670" y="11317"/>
                    </a:cubicBezTo>
                    <a:cubicBezTo>
                      <a:pt x="31645" y="11317"/>
                      <a:pt x="31620" y="11292"/>
                      <a:pt x="31595" y="11292"/>
                    </a:cubicBezTo>
                    <a:cubicBezTo>
                      <a:pt x="31494" y="11241"/>
                      <a:pt x="31368" y="11191"/>
                      <a:pt x="31242" y="11140"/>
                    </a:cubicBezTo>
                    <a:cubicBezTo>
                      <a:pt x="31166" y="11090"/>
                      <a:pt x="31065" y="11065"/>
                      <a:pt x="30964" y="11065"/>
                    </a:cubicBezTo>
                    <a:cubicBezTo>
                      <a:pt x="30863" y="11040"/>
                      <a:pt x="30763" y="10989"/>
                      <a:pt x="30662" y="10989"/>
                    </a:cubicBezTo>
                    <a:cubicBezTo>
                      <a:pt x="30334" y="10914"/>
                      <a:pt x="30006" y="10914"/>
                      <a:pt x="29678" y="10939"/>
                    </a:cubicBezTo>
                    <a:cubicBezTo>
                      <a:pt x="29577" y="10939"/>
                      <a:pt x="29451" y="10964"/>
                      <a:pt x="29350" y="10989"/>
                    </a:cubicBezTo>
                    <a:lnTo>
                      <a:pt x="29350" y="10989"/>
                    </a:lnTo>
                    <a:cubicBezTo>
                      <a:pt x="27610" y="9830"/>
                      <a:pt x="25870" y="8696"/>
                      <a:pt x="24080" y="7587"/>
                    </a:cubicBezTo>
                    <a:cubicBezTo>
                      <a:pt x="23701" y="7360"/>
                      <a:pt x="23348" y="7133"/>
                      <a:pt x="22970" y="6931"/>
                    </a:cubicBezTo>
                    <a:cubicBezTo>
                      <a:pt x="22087" y="6377"/>
                      <a:pt x="21179" y="5847"/>
                      <a:pt x="20271" y="5343"/>
                    </a:cubicBezTo>
                    <a:cubicBezTo>
                      <a:pt x="19893" y="5116"/>
                      <a:pt x="19490" y="4915"/>
                      <a:pt x="19086" y="4688"/>
                    </a:cubicBezTo>
                    <a:cubicBezTo>
                      <a:pt x="16741" y="3428"/>
                      <a:pt x="14320" y="2268"/>
                      <a:pt x="11823" y="1311"/>
                    </a:cubicBezTo>
                    <a:cubicBezTo>
                      <a:pt x="10209" y="403"/>
                      <a:pt x="8721" y="0"/>
                      <a:pt x="7410" y="0"/>
                    </a:cubicBezTo>
                    <a:cubicBezTo>
                      <a:pt x="7183" y="0"/>
                      <a:pt x="6981" y="0"/>
                      <a:pt x="6779" y="25"/>
                    </a:cubicBezTo>
                    <a:cubicBezTo>
                      <a:pt x="6603" y="50"/>
                      <a:pt x="6401" y="76"/>
                      <a:pt x="6224" y="101"/>
                    </a:cubicBezTo>
                    <a:cubicBezTo>
                      <a:pt x="6098" y="126"/>
                      <a:pt x="5947" y="176"/>
                      <a:pt x="5821" y="202"/>
                    </a:cubicBezTo>
                    <a:cubicBezTo>
                      <a:pt x="5720" y="227"/>
                      <a:pt x="5594" y="252"/>
                      <a:pt x="5493" y="302"/>
                    </a:cubicBezTo>
                    <a:cubicBezTo>
                      <a:pt x="5367" y="328"/>
                      <a:pt x="5241" y="378"/>
                      <a:pt x="5140" y="428"/>
                    </a:cubicBezTo>
                    <a:cubicBezTo>
                      <a:pt x="4938" y="504"/>
                      <a:pt x="4737" y="605"/>
                      <a:pt x="4560" y="706"/>
                    </a:cubicBezTo>
                    <a:cubicBezTo>
                      <a:pt x="4383" y="781"/>
                      <a:pt x="4232" y="882"/>
                      <a:pt x="4081" y="983"/>
                    </a:cubicBezTo>
                    <a:cubicBezTo>
                      <a:pt x="4056" y="983"/>
                      <a:pt x="4056" y="1008"/>
                      <a:pt x="4030" y="1008"/>
                    </a:cubicBezTo>
                    <a:cubicBezTo>
                      <a:pt x="3778" y="1185"/>
                      <a:pt x="3526" y="1411"/>
                      <a:pt x="3324" y="1613"/>
                    </a:cubicBezTo>
                    <a:cubicBezTo>
                      <a:pt x="3274" y="1664"/>
                      <a:pt x="3249" y="1689"/>
                      <a:pt x="3223" y="1714"/>
                    </a:cubicBezTo>
                    <a:cubicBezTo>
                      <a:pt x="3123" y="1815"/>
                      <a:pt x="2996" y="1941"/>
                      <a:pt x="2921" y="2067"/>
                    </a:cubicBezTo>
                    <a:cubicBezTo>
                      <a:pt x="2820" y="2193"/>
                      <a:pt x="2744" y="2319"/>
                      <a:pt x="2643" y="2420"/>
                    </a:cubicBezTo>
                    <a:cubicBezTo>
                      <a:pt x="2618" y="2470"/>
                      <a:pt x="2568" y="2495"/>
                      <a:pt x="2568" y="2571"/>
                    </a:cubicBezTo>
                    <a:cubicBezTo>
                      <a:pt x="2492" y="2672"/>
                      <a:pt x="2416" y="2798"/>
                      <a:pt x="2366" y="2924"/>
                    </a:cubicBezTo>
                    <a:cubicBezTo>
                      <a:pt x="2366" y="2924"/>
                      <a:pt x="2366" y="2949"/>
                      <a:pt x="2341" y="2949"/>
                    </a:cubicBezTo>
                    <a:cubicBezTo>
                      <a:pt x="2265" y="3100"/>
                      <a:pt x="2189" y="3251"/>
                      <a:pt x="2139" y="3428"/>
                    </a:cubicBezTo>
                    <a:cubicBezTo>
                      <a:pt x="2063" y="3579"/>
                      <a:pt x="2013" y="3755"/>
                      <a:pt x="1962" y="3932"/>
                    </a:cubicBezTo>
                    <a:cubicBezTo>
                      <a:pt x="1912" y="4083"/>
                      <a:pt x="1887" y="4260"/>
                      <a:pt x="1836" y="4411"/>
                    </a:cubicBezTo>
                    <a:cubicBezTo>
                      <a:pt x="1559" y="4688"/>
                      <a:pt x="1282" y="4990"/>
                      <a:pt x="1055" y="5318"/>
                    </a:cubicBezTo>
                    <a:cubicBezTo>
                      <a:pt x="853" y="5621"/>
                      <a:pt x="651" y="5948"/>
                      <a:pt x="500" y="6301"/>
                    </a:cubicBezTo>
                    <a:cubicBezTo>
                      <a:pt x="500" y="6301"/>
                      <a:pt x="475" y="6326"/>
                      <a:pt x="475" y="6352"/>
                    </a:cubicBezTo>
                    <a:cubicBezTo>
                      <a:pt x="21" y="7385"/>
                      <a:pt x="-131" y="8519"/>
                      <a:pt x="121" y="9678"/>
                    </a:cubicBezTo>
                    <a:cubicBezTo>
                      <a:pt x="147" y="9805"/>
                      <a:pt x="197" y="9931"/>
                      <a:pt x="222" y="10057"/>
                    </a:cubicBezTo>
                    <a:cubicBezTo>
                      <a:pt x="1786" y="15425"/>
                      <a:pt x="3324" y="20819"/>
                      <a:pt x="5291" y="26036"/>
                    </a:cubicBezTo>
                    <a:cubicBezTo>
                      <a:pt x="11268" y="43528"/>
                      <a:pt x="20599" y="60566"/>
                      <a:pt x="34898" y="72589"/>
                    </a:cubicBezTo>
                    <a:cubicBezTo>
                      <a:pt x="38833" y="76344"/>
                      <a:pt x="43170" y="79974"/>
                      <a:pt x="47811" y="83351"/>
                    </a:cubicBezTo>
                    <a:cubicBezTo>
                      <a:pt x="47937" y="83628"/>
                      <a:pt x="48138" y="83906"/>
                      <a:pt x="48441" y="84132"/>
                    </a:cubicBezTo>
                    <a:cubicBezTo>
                      <a:pt x="48618" y="84309"/>
                      <a:pt x="48920" y="84359"/>
                      <a:pt x="49147" y="84309"/>
                    </a:cubicBezTo>
                    <a:cubicBezTo>
                      <a:pt x="65111" y="95600"/>
                      <a:pt x="84479" y="103817"/>
                      <a:pt x="103343" y="103842"/>
                    </a:cubicBezTo>
                    <a:cubicBezTo>
                      <a:pt x="130832" y="105758"/>
                      <a:pt x="155471" y="88468"/>
                      <a:pt x="171182" y="67145"/>
                    </a:cubicBezTo>
                    <a:cubicBezTo>
                      <a:pt x="182152" y="53837"/>
                      <a:pt x="193274" y="39596"/>
                      <a:pt x="199099" y="23264"/>
                    </a:cubicBezTo>
                    <a:cubicBezTo>
                      <a:pt x="200083" y="17517"/>
                      <a:pt x="193904" y="14014"/>
                      <a:pt x="189062" y="16660"/>
                    </a:cubicBezTo>
                    <a:close/>
                    <a:moveTo>
                      <a:pt x="129949" y="87711"/>
                    </a:moveTo>
                    <a:cubicBezTo>
                      <a:pt x="127906" y="88644"/>
                      <a:pt x="125813" y="89451"/>
                      <a:pt x="123695" y="90131"/>
                    </a:cubicBezTo>
                    <a:cubicBezTo>
                      <a:pt x="123190" y="90308"/>
                      <a:pt x="122661" y="90459"/>
                      <a:pt x="122156" y="90610"/>
                    </a:cubicBezTo>
                    <a:cubicBezTo>
                      <a:pt x="120946" y="90963"/>
                      <a:pt x="119735" y="91265"/>
                      <a:pt x="118499" y="91517"/>
                    </a:cubicBezTo>
                    <a:cubicBezTo>
                      <a:pt x="117970" y="91618"/>
                      <a:pt x="117415" y="91744"/>
                      <a:pt x="116860" y="91845"/>
                    </a:cubicBezTo>
                    <a:cubicBezTo>
                      <a:pt x="116205" y="91971"/>
                      <a:pt x="115549" y="92072"/>
                      <a:pt x="114893" y="92173"/>
                    </a:cubicBezTo>
                    <a:cubicBezTo>
                      <a:pt x="114364" y="92248"/>
                      <a:pt x="113834" y="92299"/>
                      <a:pt x="113304" y="92349"/>
                    </a:cubicBezTo>
                    <a:cubicBezTo>
                      <a:pt x="113203" y="92349"/>
                      <a:pt x="113077" y="92374"/>
                      <a:pt x="112977" y="92374"/>
                    </a:cubicBezTo>
                    <a:cubicBezTo>
                      <a:pt x="112422" y="92450"/>
                      <a:pt x="111867" y="92475"/>
                      <a:pt x="111312" y="92526"/>
                    </a:cubicBezTo>
                    <a:cubicBezTo>
                      <a:pt x="92473" y="94491"/>
                      <a:pt x="74593" y="87258"/>
                      <a:pt x="58882" y="77453"/>
                    </a:cubicBezTo>
                    <a:cubicBezTo>
                      <a:pt x="58630" y="77302"/>
                      <a:pt x="58377" y="77151"/>
                      <a:pt x="58125" y="76974"/>
                    </a:cubicBezTo>
                    <a:cubicBezTo>
                      <a:pt x="59689" y="75714"/>
                      <a:pt x="61278" y="74504"/>
                      <a:pt x="62942" y="73421"/>
                    </a:cubicBezTo>
                    <a:cubicBezTo>
                      <a:pt x="63194" y="73244"/>
                      <a:pt x="63446" y="73093"/>
                      <a:pt x="63699" y="72942"/>
                    </a:cubicBezTo>
                    <a:cubicBezTo>
                      <a:pt x="64455" y="72463"/>
                      <a:pt x="65262" y="72034"/>
                      <a:pt x="66044" y="71606"/>
                    </a:cubicBezTo>
                    <a:cubicBezTo>
                      <a:pt x="66296" y="71480"/>
                      <a:pt x="66548" y="71354"/>
                      <a:pt x="66826" y="71228"/>
                    </a:cubicBezTo>
                    <a:cubicBezTo>
                      <a:pt x="66851" y="71203"/>
                      <a:pt x="66876" y="71203"/>
                      <a:pt x="66901" y="71177"/>
                    </a:cubicBezTo>
                    <a:cubicBezTo>
                      <a:pt x="67154" y="71051"/>
                      <a:pt x="67406" y="70951"/>
                      <a:pt x="67683" y="70850"/>
                    </a:cubicBezTo>
                    <a:cubicBezTo>
                      <a:pt x="67961" y="70724"/>
                      <a:pt x="68238" y="70623"/>
                      <a:pt x="68515" y="70522"/>
                    </a:cubicBezTo>
                    <a:cubicBezTo>
                      <a:pt x="68818" y="70396"/>
                      <a:pt x="69146" y="70295"/>
                      <a:pt x="69449" y="70194"/>
                    </a:cubicBezTo>
                    <a:cubicBezTo>
                      <a:pt x="69701" y="70119"/>
                      <a:pt x="69953" y="70018"/>
                      <a:pt x="70230" y="69942"/>
                    </a:cubicBezTo>
                    <a:cubicBezTo>
                      <a:pt x="70407" y="69892"/>
                      <a:pt x="70609" y="69842"/>
                      <a:pt x="70785" y="69791"/>
                    </a:cubicBezTo>
                    <a:cubicBezTo>
                      <a:pt x="71037" y="69715"/>
                      <a:pt x="71290" y="69665"/>
                      <a:pt x="71542" y="69615"/>
                    </a:cubicBezTo>
                    <a:cubicBezTo>
                      <a:pt x="71567" y="69615"/>
                      <a:pt x="71617" y="69615"/>
                      <a:pt x="71643" y="69589"/>
                    </a:cubicBezTo>
                    <a:cubicBezTo>
                      <a:pt x="71945" y="69514"/>
                      <a:pt x="72273" y="69463"/>
                      <a:pt x="72576" y="69413"/>
                    </a:cubicBezTo>
                    <a:cubicBezTo>
                      <a:pt x="72979" y="69337"/>
                      <a:pt x="73408" y="69287"/>
                      <a:pt x="73837" y="69237"/>
                    </a:cubicBezTo>
                    <a:cubicBezTo>
                      <a:pt x="79460" y="69539"/>
                      <a:pt x="84782" y="72110"/>
                      <a:pt x="90506" y="71984"/>
                    </a:cubicBezTo>
                    <a:cubicBezTo>
                      <a:pt x="97542" y="72312"/>
                      <a:pt x="104553" y="70194"/>
                      <a:pt x="111589" y="71102"/>
                    </a:cubicBezTo>
                    <a:cubicBezTo>
                      <a:pt x="116381" y="72211"/>
                      <a:pt x="120542" y="74832"/>
                      <a:pt x="123997" y="78260"/>
                    </a:cubicBezTo>
                    <a:cubicBezTo>
                      <a:pt x="124199" y="78436"/>
                      <a:pt x="124375" y="78638"/>
                      <a:pt x="124577" y="78839"/>
                    </a:cubicBezTo>
                    <a:cubicBezTo>
                      <a:pt x="126065" y="80402"/>
                      <a:pt x="127427" y="82091"/>
                      <a:pt x="128638" y="83906"/>
                    </a:cubicBezTo>
                    <a:cubicBezTo>
                      <a:pt x="128738" y="84082"/>
                      <a:pt x="128864" y="84233"/>
                      <a:pt x="128965" y="84384"/>
                    </a:cubicBezTo>
                    <a:cubicBezTo>
                      <a:pt x="129318" y="84939"/>
                      <a:pt x="129671" y="85493"/>
                      <a:pt x="129999" y="86073"/>
                    </a:cubicBezTo>
                    <a:cubicBezTo>
                      <a:pt x="130151" y="86300"/>
                      <a:pt x="130277" y="86527"/>
                      <a:pt x="130403" y="86779"/>
                    </a:cubicBezTo>
                    <a:cubicBezTo>
                      <a:pt x="130504" y="86955"/>
                      <a:pt x="130605" y="87157"/>
                      <a:pt x="130731" y="87359"/>
                    </a:cubicBezTo>
                    <a:cubicBezTo>
                      <a:pt x="130478" y="87485"/>
                      <a:pt x="130226" y="87611"/>
                      <a:pt x="129949" y="8771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UTM Avo" panose="02040603050506020204" pitchFamily="18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7562ED2-E1C7-6188-9DA5-BB9654ED123A}"/>
              </a:ext>
            </a:extLst>
          </p:cNvPr>
          <p:cNvSpPr txBox="1"/>
          <p:nvPr/>
        </p:nvSpPr>
        <p:spPr>
          <a:xfrm>
            <a:off x="5431720" y="1672910"/>
            <a:ext cx="13285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latin typeface="UTM Avo" panose="02040603050506020204" pitchFamily="18"/>
                <a:cs typeface="Arial" panose="020B0604020202020204" pitchFamily="34" charset="0"/>
              </a:rPr>
              <a:t>Giải</a:t>
            </a:r>
            <a:r>
              <a:rPr lang="en-US" sz="2200" b="1" dirty="0">
                <a:latin typeface="UTM Avo" panose="02040603050506020204" pitchFamily="18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" name="Hình chữ nhật: Góc Tròn 16">
            <a:extLst>
              <a:ext uri="{FF2B5EF4-FFF2-40B4-BE49-F238E27FC236}">
                <a16:creationId xmlns:a16="http://schemas.microsoft.com/office/drawing/2014/main" id="{EE43EFDC-4965-95FE-E9B9-11B51AD1EA14}"/>
              </a:ext>
            </a:extLst>
          </p:cNvPr>
          <p:cNvSpPr/>
          <p:nvPr/>
        </p:nvSpPr>
        <p:spPr>
          <a:xfrm>
            <a:off x="1024890" y="1672910"/>
            <a:ext cx="828042" cy="442059"/>
          </a:xfrm>
          <a:prstGeom prst="roundRect">
            <a:avLst/>
          </a:prstGeom>
          <a:solidFill>
            <a:srgbClr val="E46C0A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sz="2000" b="1" dirty="0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08</a:t>
            </a:r>
          </a:p>
        </p:txBody>
      </p:sp>
    </p:spTree>
    <p:extLst>
      <p:ext uri="{BB962C8B-B14F-4D97-AF65-F5344CB8AC3E}">
        <p14:creationId xmlns:p14="http://schemas.microsoft.com/office/powerpoint/2010/main" val="194390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7">
            <a:extLst>
              <a:ext uri="{FF2B5EF4-FFF2-40B4-BE49-F238E27FC236}">
                <a16:creationId xmlns:a16="http://schemas.microsoft.com/office/drawing/2014/main" id="{B5D1B9A7-A091-2523-F811-212433CD7C4F}"/>
              </a:ext>
            </a:extLst>
          </p:cNvPr>
          <p:cNvSpPr txBox="1"/>
          <p:nvPr/>
        </p:nvSpPr>
        <p:spPr>
          <a:xfrm>
            <a:off x="972497" y="3721642"/>
            <a:ext cx="2893219" cy="18522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Ghi </a:t>
            </a:r>
            <a:r>
              <a:rPr kumimoji="0" lang="pt-B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nhớ</a:t>
            </a:r>
            <a:r>
              <a:rPr kumimoji="0" lang="pt-B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kumimoji="0" lang="pt-B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pt-B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kumimoji="0" lang="pt-B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kumimoji="0" lang="pt-B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bài</a:t>
            </a: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/>
              <a:cs typeface="Arial" panose="020B0604020202020204" pitchFamily="34" charset="0"/>
            </a:endParaRPr>
          </a:p>
        </p:txBody>
      </p:sp>
      <p:sp>
        <p:nvSpPr>
          <p:cNvPr id="3" name="Hộp Văn bản 12">
            <a:extLst>
              <a:ext uri="{FF2B5EF4-FFF2-40B4-BE49-F238E27FC236}">
                <a16:creationId xmlns:a16="http://schemas.microsoft.com/office/drawing/2014/main" id="{19483698-AF33-9884-1D66-7704A47BE36E}"/>
              </a:ext>
            </a:extLst>
          </p:cNvPr>
          <p:cNvSpPr txBox="1"/>
          <p:nvPr/>
        </p:nvSpPr>
        <p:spPr>
          <a:xfrm>
            <a:off x="4283200" y="3721641"/>
            <a:ext cx="2994819" cy="18522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Hoàn </a:t>
            </a:r>
            <a:r>
              <a:rPr kumimoji="0" lang="pt-B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kumimoji="0" lang="pt-B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kumimoji="0" lang="pt-B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tập </a:t>
            </a:r>
            <a:r>
              <a:rPr kumimoji="0" lang="pt-B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kumimoji="0" lang="pt-B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667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kumimoji="0" lang="pt-B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ách</a:t>
            </a:r>
            <a:r>
              <a:rPr kumimoji="0" lang="pt-B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pt-B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kumimoji="0" lang="pt-B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pt-B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/>
              <a:cs typeface="Arial" panose="020B0604020202020204" pitchFamily="34" charset="0"/>
            </a:endParaRPr>
          </a:p>
        </p:txBody>
      </p:sp>
      <p:sp>
        <p:nvSpPr>
          <p:cNvPr id="4" name="Hộp Văn bản 17">
            <a:extLst>
              <a:ext uri="{FF2B5EF4-FFF2-40B4-BE49-F238E27FC236}">
                <a16:creationId xmlns:a16="http://schemas.microsoft.com/office/drawing/2014/main" id="{A394F819-4C88-46B2-4A29-C7CC241B0403}"/>
              </a:ext>
            </a:extLst>
          </p:cNvPr>
          <p:cNvSpPr txBox="1"/>
          <p:nvPr/>
        </p:nvSpPr>
        <p:spPr>
          <a:xfrm>
            <a:off x="7695503" y="3721641"/>
            <a:ext cx="3564843" cy="1859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46">
              <a:lnSpc>
                <a:spcPct val="150000"/>
              </a:lnSpc>
              <a:defRPr/>
            </a:pPr>
            <a:r>
              <a:rPr lang="vi-VN" sz="2667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Chuẩn bị </a:t>
            </a:r>
            <a:r>
              <a:rPr lang="en-US" sz="2667" b="1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667" b="1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5. </a:t>
            </a:r>
            <a:r>
              <a:rPr lang="en-US" sz="2667" b="1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2667" b="1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diễn</a:t>
            </a:r>
            <a:r>
              <a:rPr lang="en-US" sz="2667" b="1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667" b="1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thập</a:t>
            </a:r>
            <a:r>
              <a:rPr lang="en-US" sz="2667" b="1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2667" b="1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667" b="1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667" b="1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hữu</a:t>
            </a:r>
            <a:r>
              <a:rPr lang="en-US" sz="2667" b="1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endParaRPr lang="vi-VN" sz="2667" b="1" dirty="0">
              <a:solidFill>
                <a:prstClr val="black"/>
              </a:solidFill>
              <a:latin typeface="UTM Avo" panose="02040603050506020204" pitchFamily="18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Đồ họa 19" descr="Backpack outline">
            <a:extLst>
              <a:ext uri="{FF2B5EF4-FFF2-40B4-BE49-F238E27FC236}">
                <a16:creationId xmlns:a16="http://schemas.microsoft.com/office/drawing/2014/main" id="{4D6A075D-D9C0-DC99-633B-82263FAFFD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74429" y="2165891"/>
            <a:ext cx="1574800" cy="157480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Đồ họa 20" descr="Backpack outline">
            <a:extLst>
              <a:ext uri="{FF2B5EF4-FFF2-40B4-BE49-F238E27FC236}">
                <a16:creationId xmlns:a16="http://schemas.microsoft.com/office/drawing/2014/main" id="{AF4296DB-78BC-50CA-9AE6-7B4BD773B9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60791" y="2208425"/>
            <a:ext cx="1574800" cy="157480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Đồ họa 21" descr="Backpack outline">
            <a:extLst>
              <a:ext uri="{FF2B5EF4-FFF2-40B4-BE49-F238E27FC236}">
                <a16:creationId xmlns:a16="http://schemas.microsoft.com/office/drawing/2014/main" id="{52068A76-1A46-2FC8-ABDA-86A4B7F72C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90525" y="2208425"/>
            <a:ext cx="1574800" cy="1574800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77CC67-D9CD-E08D-D0EE-DB4D9860452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161531">
            <a:off x="10586532" y="1315417"/>
            <a:ext cx="1016437" cy="91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26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82;p19">
            <a:extLst>
              <a:ext uri="{FF2B5EF4-FFF2-40B4-BE49-F238E27FC236}">
                <a16:creationId xmlns:a16="http://schemas.microsoft.com/office/drawing/2014/main" id="{342372E9-3D1B-C170-F394-9DB43A3D3F30}"/>
              </a:ext>
            </a:extLst>
          </p:cNvPr>
          <p:cNvSpPr/>
          <p:nvPr/>
        </p:nvSpPr>
        <p:spPr>
          <a:xfrm>
            <a:off x="7263498" y="5726462"/>
            <a:ext cx="1636956" cy="672495"/>
          </a:xfrm>
          <a:custGeom>
            <a:avLst/>
            <a:gdLst/>
            <a:ahLst/>
            <a:cxnLst/>
            <a:rect l="l" t="t" r="r" b="b"/>
            <a:pathLst>
              <a:path w="3273912" h="1344989" extrusionOk="0">
                <a:moveTo>
                  <a:pt x="3253702" y="816798"/>
                </a:moveTo>
                <a:cubicBezTo>
                  <a:pt x="3231373" y="749333"/>
                  <a:pt x="3202692" y="679178"/>
                  <a:pt x="3150830" y="629038"/>
                </a:cubicBezTo>
                <a:cubicBezTo>
                  <a:pt x="3111475" y="595962"/>
                  <a:pt x="3063804" y="566758"/>
                  <a:pt x="3011811" y="561508"/>
                </a:cubicBezTo>
                <a:cubicBezTo>
                  <a:pt x="2965974" y="560458"/>
                  <a:pt x="2918565" y="568464"/>
                  <a:pt x="2878883" y="592418"/>
                </a:cubicBezTo>
                <a:cubicBezTo>
                  <a:pt x="2877049" y="467661"/>
                  <a:pt x="2814645" y="350319"/>
                  <a:pt x="2729059" y="262378"/>
                </a:cubicBezTo>
                <a:cubicBezTo>
                  <a:pt x="2702605" y="233699"/>
                  <a:pt x="2676150" y="204692"/>
                  <a:pt x="2645635" y="180213"/>
                </a:cubicBezTo>
                <a:cubicBezTo>
                  <a:pt x="2615317" y="157046"/>
                  <a:pt x="2582052" y="137752"/>
                  <a:pt x="2547543" y="121476"/>
                </a:cubicBezTo>
                <a:cubicBezTo>
                  <a:pt x="2378926" y="36226"/>
                  <a:pt x="2188111" y="87810"/>
                  <a:pt x="2061534" y="222018"/>
                </a:cubicBezTo>
                <a:cubicBezTo>
                  <a:pt x="1993040" y="293354"/>
                  <a:pt x="1926576" y="368367"/>
                  <a:pt x="1883947" y="458604"/>
                </a:cubicBezTo>
                <a:cubicBezTo>
                  <a:pt x="1861814" y="424937"/>
                  <a:pt x="1841711" y="389958"/>
                  <a:pt x="1818006" y="357341"/>
                </a:cubicBezTo>
                <a:cubicBezTo>
                  <a:pt x="1796069" y="327349"/>
                  <a:pt x="1770990" y="299786"/>
                  <a:pt x="1746434" y="271894"/>
                </a:cubicBezTo>
                <a:cubicBezTo>
                  <a:pt x="1687631" y="201279"/>
                  <a:pt x="1618613" y="135980"/>
                  <a:pt x="1539379" y="88400"/>
                </a:cubicBezTo>
                <a:cubicBezTo>
                  <a:pt x="1430614" y="24348"/>
                  <a:pt x="1287993" y="-9844"/>
                  <a:pt x="1162202" y="2494"/>
                </a:cubicBezTo>
                <a:cubicBezTo>
                  <a:pt x="974399" y="21854"/>
                  <a:pt x="842387" y="189532"/>
                  <a:pt x="784763" y="358457"/>
                </a:cubicBezTo>
                <a:cubicBezTo>
                  <a:pt x="718168" y="295520"/>
                  <a:pt x="643583" y="264347"/>
                  <a:pt x="554004" y="249450"/>
                </a:cubicBezTo>
                <a:cubicBezTo>
                  <a:pt x="416819" y="222871"/>
                  <a:pt x="278193" y="281279"/>
                  <a:pt x="194376" y="391730"/>
                </a:cubicBezTo>
                <a:cubicBezTo>
                  <a:pt x="148276" y="443510"/>
                  <a:pt x="111672" y="502246"/>
                  <a:pt x="81288" y="564461"/>
                </a:cubicBezTo>
                <a:cubicBezTo>
                  <a:pt x="50773" y="624248"/>
                  <a:pt x="21896" y="685609"/>
                  <a:pt x="8341" y="751762"/>
                </a:cubicBezTo>
                <a:cubicBezTo>
                  <a:pt x="-4232" y="826774"/>
                  <a:pt x="25" y="904148"/>
                  <a:pt x="4281" y="979817"/>
                </a:cubicBezTo>
                <a:cubicBezTo>
                  <a:pt x="9258" y="1025625"/>
                  <a:pt x="25" y="1144148"/>
                  <a:pt x="28117" y="1175518"/>
                </a:cubicBezTo>
                <a:cubicBezTo>
                  <a:pt x="43505" y="1187724"/>
                  <a:pt x="66227" y="1176240"/>
                  <a:pt x="84235" y="1176830"/>
                </a:cubicBezTo>
                <a:cubicBezTo>
                  <a:pt x="114357" y="1175255"/>
                  <a:pt x="145068" y="1178668"/>
                  <a:pt x="174928" y="1172564"/>
                </a:cubicBezTo>
                <a:cubicBezTo>
                  <a:pt x="193459" y="1168364"/>
                  <a:pt x="215003" y="1165280"/>
                  <a:pt x="228885" y="1151367"/>
                </a:cubicBezTo>
                <a:cubicBezTo>
                  <a:pt x="234909" y="1145001"/>
                  <a:pt x="234975" y="1135616"/>
                  <a:pt x="236219" y="1127413"/>
                </a:cubicBezTo>
                <a:cubicBezTo>
                  <a:pt x="242898" y="1086986"/>
                  <a:pt x="248399" y="1046297"/>
                  <a:pt x="253375" y="1005674"/>
                </a:cubicBezTo>
                <a:cubicBezTo>
                  <a:pt x="257697" y="971023"/>
                  <a:pt x="262870" y="936503"/>
                  <a:pt x="268371" y="902048"/>
                </a:cubicBezTo>
                <a:cubicBezTo>
                  <a:pt x="281860" y="819883"/>
                  <a:pt x="296135" y="736864"/>
                  <a:pt x="324358" y="658308"/>
                </a:cubicBezTo>
                <a:cubicBezTo>
                  <a:pt x="335097" y="633304"/>
                  <a:pt x="349700" y="610269"/>
                  <a:pt x="362992" y="586512"/>
                </a:cubicBezTo>
                <a:cubicBezTo>
                  <a:pt x="378053" y="561574"/>
                  <a:pt x="390364" y="534141"/>
                  <a:pt x="410991" y="513206"/>
                </a:cubicBezTo>
                <a:cubicBezTo>
                  <a:pt x="421795" y="504215"/>
                  <a:pt x="437118" y="507759"/>
                  <a:pt x="450215" y="509794"/>
                </a:cubicBezTo>
                <a:cubicBezTo>
                  <a:pt x="514060" y="524560"/>
                  <a:pt x="561796" y="585265"/>
                  <a:pt x="591263" y="641114"/>
                </a:cubicBezTo>
                <a:cubicBezTo>
                  <a:pt x="606717" y="671631"/>
                  <a:pt x="618569" y="703722"/>
                  <a:pt x="631338" y="735420"/>
                </a:cubicBezTo>
                <a:cubicBezTo>
                  <a:pt x="653209" y="787922"/>
                  <a:pt x="676652" y="839965"/>
                  <a:pt x="689094" y="895748"/>
                </a:cubicBezTo>
                <a:cubicBezTo>
                  <a:pt x="699898" y="942081"/>
                  <a:pt x="712012" y="988545"/>
                  <a:pt x="715090" y="1036256"/>
                </a:cubicBezTo>
                <a:cubicBezTo>
                  <a:pt x="716334" y="1063229"/>
                  <a:pt x="715483" y="1090268"/>
                  <a:pt x="717382" y="1117175"/>
                </a:cubicBezTo>
                <a:cubicBezTo>
                  <a:pt x="718561" y="1129644"/>
                  <a:pt x="718888" y="1142966"/>
                  <a:pt x="725895" y="1153729"/>
                </a:cubicBezTo>
                <a:cubicBezTo>
                  <a:pt x="738795" y="1171777"/>
                  <a:pt x="761058" y="1158848"/>
                  <a:pt x="778477" y="1155501"/>
                </a:cubicBezTo>
                <a:cubicBezTo>
                  <a:pt x="811742" y="1146379"/>
                  <a:pt x="844548" y="1135354"/>
                  <a:pt x="877486" y="1125181"/>
                </a:cubicBezTo>
                <a:cubicBezTo>
                  <a:pt x="898178" y="1118881"/>
                  <a:pt x="919001" y="1113106"/>
                  <a:pt x="939825" y="1107331"/>
                </a:cubicBezTo>
                <a:cubicBezTo>
                  <a:pt x="953838" y="1103196"/>
                  <a:pt x="973548" y="1099455"/>
                  <a:pt x="976888" y="1082524"/>
                </a:cubicBezTo>
                <a:cubicBezTo>
                  <a:pt x="979245" y="1001802"/>
                  <a:pt x="981799" y="920818"/>
                  <a:pt x="987496" y="840162"/>
                </a:cubicBezTo>
                <a:cubicBezTo>
                  <a:pt x="992865" y="771581"/>
                  <a:pt x="1001247" y="702213"/>
                  <a:pt x="1024624" y="636651"/>
                </a:cubicBezTo>
                <a:cubicBezTo>
                  <a:pt x="1040733" y="592222"/>
                  <a:pt x="1061949" y="550023"/>
                  <a:pt x="1086701" y="509859"/>
                </a:cubicBezTo>
                <a:cubicBezTo>
                  <a:pt x="1112501" y="465364"/>
                  <a:pt x="1141182" y="422443"/>
                  <a:pt x="1178507" y="386808"/>
                </a:cubicBezTo>
                <a:cubicBezTo>
                  <a:pt x="1212231" y="353535"/>
                  <a:pt x="1248573" y="318293"/>
                  <a:pt x="1297030" y="310024"/>
                </a:cubicBezTo>
                <a:cubicBezTo>
                  <a:pt x="1404224" y="293420"/>
                  <a:pt x="1502317" y="347760"/>
                  <a:pt x="1565572" y="432550"/>
                </a:cubicBezTo>
                <a:cubicBezTo>
                  <a:pt x="1660260" y="558227"/>
                  <a:pt x="1712514" y="710613"/>
                  <a:pt x="1732748" y="866019"/>
                </a:cubicBezTo>
                <a:cubicBezTo>
                  <a:pt x="1738118" y="904280"/>
                  <a:pt x="1744731" y="942737"/>
                  <a:pt x="1743291" y="981457"/>
                </a:cubicBezTo>
                <a:cubicBezTo>
                  <a:pt x="1742440" y="1009087"/>
                  <a:pt x="1738380" y="1036519"/>
                  <a:pt x="1738576" y="1064148"/>
                </a:cubicBezTo>
                <a:cubicBezTo>
                  <a:pt x="1738380" y="1095124"/>
                  <a:pt x="1751935" y="1105821"/>
                  <a:pt x="1781729" y="1099718"/>
                </a:cubicBezTo>
                <a:cubicBezTo>
                  <a:pt x="1821739" y="1095846"/>
                  <a:pt x="1861421" y="1089349"/>
                  <a:pt x="1901103" y="1083311"/>
                </a:cubicBezTo>
                <a:cubicBezTo>
                  <a:pt x="1926052" y="1079570"/>
                  <a:pt x="1950869" y="1075895"/>
                  <a:pt x="1975687" y="1071695"/>
                </a:cubicBezTo>
                <a:cubicBezTo>
                  <a:pt x="1994088" y="1069661"/>
                  <a:pt x="2010524" y="1060932"/>
                  <a:pt x="2011375" y="1040522"/>
                </a:cubicBezTo>
                <a:cubicBezTo>
                  <a:pt x="2019560" y="999046"/>
                  <a:pt x="2028204" y="957700"/>
                  <a:pt x="2039074" y="916880"/>
                </a:cubicBezTo>
                <a:cubicBezTo>
                  <a:pt x="2052170" y="868119"/>
                  <a:pt x="2068279" y="820277"/>
                  <a:pt x="2082881" y="771975"/>
                </a:cubicBezTo>
                <a:cubicBezTo>
                  <a:pt x="2096633" y="727545"/>
                  <a:pt x="2108485" y="682328"/>
                  <a:pt x="2126886" y="639408"/>
                </a:cubicBezTo>
                <a:cubicBezTo>
                  <a:pt x="2175866" y="517144"/>
                  <a:pt x="2265577" y="409187"/>
                  <a:pt x="2396672" y="373814"/>
                </a:cubicBezTo>
                <a:cubicBezTo>
                  <a:pt x="2442640" y="364823"/>
                  <a:pt x="2495878" y="378276"/>
                  <a:pt x="2526720" y="415093"/>
                </a:cubicBezTo>
                <a:cubicBezTo>
                  <a:pt x="2559264" y="455126"/>
                  <a:pt x="2567580" y="508678"/>
                  <a:pt x="2576944" y="558030"/>
                </a:cubicBezTo>
                <a:cubicBezTo>
                  <a:pt x="2580939" y="587299"/>
                  <a:pt x="2577403" y="616832"/>
                  <a:pt x="2576486" y="646233"/>
                </a:cubicBezTo>
                <a:cubicBezTo>
                  <a:pt x="2574653" y="688169"/>
                  <a:pt x="2573539" y="730236"/>
                  <a:pt x="2567187" y="771778"/>
                </a:cubicBezTo>
                <a:cubicBezTo>
                  <a:pt x="2558675" y="845149"/>
                  <a:pt x="2531369" y="913861"/>
                  <a:pt x="2510021" y="984083"/>
                </a:cubicBezTo>
                <a:cubicBezTo>
                  <a:pt x="2499217" y="1017224"/>
                  <a:pt x="2489329" y="1050826"/>
                  <a:pt x="2474596" y="1082524"/>
                </a:cubicBezTo>
                <a:cubicBezTo>
                  <a:pt x="2464642" y="1103853"/>
                  <a:pt x="2451939" y="1124394"/>
                  <a:pt x="2446307" y="1147495"/>
                </a:cubicBezTo>
                <a:cubicBezTo>
                  <a:pt x="2442051" y="1162130"/>
                  <a:pt x="2448534" y="1181621"/>
                  <a:pt x="2466279" y="1181162"/>
                </a:cubicBezTo>
                <a:cubicBezTo>
                  <a:pt x="2505634" y="1182080"/>
                  <a:pt x="2544924" y="1185099"/>
                  <a:pt x="2583951" y="1190809"/>
                </a:cubicBezTo>
                <a:cubicBezTo>
                  <a:pt x="2603727" y="1193499"/>
                  <a:pt x="2623568" y="1196387"/>
                  <a:pt x="2643540" y="1196715"/>
                </a:cubicBezTo>
                <a:cubicBezTo>
                  <a:pt x="2655850" y="1196650"/>
                  <a:pt x="2670977" y="1198159"/>
                  <a:pt x="2680144" y="1188249"/>
                </a:cubicBezTo>
                <a:cubicBezTo>
                  <a:pt x="2684728" y="1183787"/>
                  <a:pt x="2685383" y="1177027"/>
                  <a:pt x="2686889" y="1171121"/>
                </a:cubicBezTo>
                <a:cubicBezTo>
                  <a:pt x="2689639" y="1160358"/>
                  <a:pt x="2692717" y="1149660"/>
                  <a:pt x="2695663" y="1138963"/>
                </a:cubicBezTo>
                <a:cubicBezTo>
                  <a:pt x="2706926" y="1097093"/>
                  <a:pt x="2719630" y="1055485"/>
                  <a:pt x="2736590" y="1015518"/>
                </a:cubicBezTo>
                <a:cubicBezTo>
                  <a:pt x="2753091" y="980276"/>
                  <a:pt x="2772474" y="946412"/>
                  <a:pt x="2790875" y="912089"/>
                </a:cubicBezTo>
                <a:cubicBezTo>
                  <a:pt x="2819883" y="867463"/>
                  <a:pt x="2842409" y="815814"/>
                  <a:pt x="2884972" y="782278"/>
                </a:cubicBezTo>
                <a:cubicBezTo>
                  <a:pt x="2904813" y="767775"/>
                  <a:pt x="2926357" y="751696"/>
                  <a:pt x="2952157" y="752155"/>
                </a:cubicBezTo>
                <a:cubicBezTo>
                  <a:pt x="3073561" y="774009"/>
                  <a:pt x="3042981" y="987495"/>
                  <a:pt x="3029033" y="1076748"/>
                </a:cubicBezTo>
                <a:cubicBezTo>
                  <a:pt x="3016722" y="1142179"/>
                  <a:pt x="2993018" y="1204525"/>
                  <a:pt x="2972129" y="1267527"/>
                </a:cubicBezTo>
                <a:cubicBezTo>
                  <a:pt x="2965516" y="1286559"/>
                  <a:pt x="2952223" y="1321407"/>
                  <a:pt x="2981886" y="1326789"/>
                </a:cubicBezTo>
                <a:cubicBezTo>
                  <a:pt x="2994524" y="1327314"/>
                  <a:pt x="3007293" y="1326132"/>
                  <a:pt x="3019997" y="1326592"/>
                </a:cubicBezTo>
                <a:cubicBezTo>
                  <a:pt x="3079323" y="1328757"/>
                  <a:pt x="3138061" y="1339061"/>
                  <a:pt x="3197126" y="1344705"/>
                </a:cubicBezTo>
                <a:cubicBezTo>
                  <a:pt x="3205442" y="1345230"/>
                  <a:pt x="3214675" y="1345624"/>
                  <a:pt x="3221551" y="1340177"/>
                </a:cubicBezTo>
                <a:cubicBezTo>
                  <a:pt x="3226986" y="1335911"/>
                  <a:pt x="3229081" y="1328757"/>
                  <a:pt x="3229801" y="1322195"/>
                </a:cubicBezTo>
                <a:cubicBezTo>
                  <a:pt x="3231439" y="1307297"/>
                  <a:pt x="3232945" y="1292334"/>
                  <a:pt x="3234909" y="1277437"/>
                </a:cubicBezTo>
                <a:cubicBezTo>
                  <a:pt x="3241588" y="1226904"/>
                  <a:pt x="3251476" y="1176830"/>
                  <a:pt x="3259399" y="1126494"/>
                </a:cubicBezTo>
                <a:cubicBezTo>
                  <a:pt x="3276621" y="1024443"/>
                  <a:pt x="3282777" y="917339"/>
                  <a:pt x="3253702" y="81679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UTM Avo" panose="02040603050506020204" pitchFamily="18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683;p19">
            <a:extLst>
              <a:ext uri="{FF2B5EF4-FFF2-40B4-BE49-F238E27FC236}">
                <a16:creationId xmlns:a16="http://schemas.microsoft.com/office/drawing/2014/main" id="{B488185F-539F-15B1-C421-CED44B862AB6}"/>
              </a:ext>
            </a:extLst>
          </p:cNvPr>
          <p:cNvSpPr/>
          <p:nvPr/>
        </p:nvSpPr>
        <p:spPr>
          <a:xfrm>
            <a:off x="7263498" y="5726462"/>
            <a:ext cx="1636956" cy="672495"/>
          </a:xfrm>
          <a:custGeom>
            <a:avLst/>
            <a:gdLst/>
            <a:ahLst/>
            <a:cxnLst/>
            <a:rect l="l" t="t" r="r" b="b"/>
            <a:pathLst>
              <a:path w="3273912" h="1344989" extrusionOk="0">
                <a:moveTo>
                  <a:pt x="3197126" y="1344705"/>
                </a:moveTo>
                <a:cubicBezTo>
                  <a:pt x="3138061" y="1339061"/>
                  <a:pt x="3079323" y="1328757"/>
                  <a:pt x="3019997" y="1326592"/>
                </a:cubicBezTo>
                <a:cubicBezTo>
                  <a:pt x="3007293" y="1326132"/>
                  <a:pt x="2994524" y="1327314"/>
                  <a:pt x="2981886" y="1326789"/>
                </a:cubicBezTo>
                <a:cubicBezTo>
                  <a:pt x="2952223" y="1321407"/>
                  <a:pt x="2965516" y="1286559"/>
                  <a:pt x="2972129" y="1267527"/>
                </a:cubicBezTo>
                <a:cubicBezTo>
                  <a:pt x="2993018" y="1204525"/>
                  <a:pt x="3016722" y="1142179"/>
                  <a:pt x="3029033" y="1076748"/>
                </a:cubicBezTo>
                <a:cubicBezTo>
                  <a:pt x="3042981" y="987495"/>
                  <a:pt x="3073561" y="774009"/>
                  <a:pt x="2952157" y="752155"/>
                </a:cubicBezTo>
                <a:cubicBezTo>
                  <a:pt x="2926357" y="751696"/>
                  <a:pt x="2904813" y="767775"/>
                  <a:pt x="2884972" y="782278"/>
                </a:cubicBezTo>
                <a:cubicBezTo>
                  <a:pt x="2842409" y="815814"/>
                  <a:pt x="2819883" y="867463"/>
                  <a:pt x="2790875" y="912089"/>
                </a:cubicBezTo>
                <a:cubicBezTo>
                  <a:pt x="2772474" y="946412"/>
                  <a:pt x="2753091" y="980276"/>
                  <a:pt x="2736590" y="1015518"/>
                </a:cubicBezTo>
                <a:cubicBezTo>
                  <a:pt x="2719630" y="1055485"/>
                  <a:pt x="2706926" y="1097093"/>
                  <a:pt x="2695663" y="1138963"/>
                </a:cubicBezTo>
                <a:cubicBezTo>
                  <a:pt x="2692717" y="1149660"/>
                  <a:pt x="2689639" y="1160358"/>
                  <a:pt x="2686889" y="1171121"/>
                </a:cubicBezTo>
                <a:cubicBezTo>
                  <a:pt x="2685383" y="1177027"/>
                  <a:pt x="2684728" y="1183787"/>
                  <a:pt x="2680144" y="1188249"/>
                </a:cubicBezTo>
                <a:cubicBezTo>
                  <a:pt x="2670977" y="1198159"/>
                  <a:pt x="2655850" y="1196650"/>
                  <a:pt x="2643540" y="1196715"/>
                </a:cubicBezTo>
                <a:cubicBezTo>
                  <a:pt x="2623568" y="1196387"/>
                  <a:pt x="2603727" y="1193499"/>
                  <a:pt x="2583951" y="1190809"/>
                </a:cubicBezTo>
                <a:cubicBezTo>
                  <a:pt x="2544924" y="1185099"/>
                  <a:pt x="2505634" y="1182080"/>
                  <a:pt x="2466279" y="1181162"/>
                </a:cubicBezTo>
                <a:cubicBezTo>
                  <a:pt x="2448534" y="1181621"/>
                  <a:pt x="2442051" y="1162130"/>
                  <a:pt x="2446307" y="1147495"/>
                </a:cubicBezTo>
                <a:cubicBezTo>
                  <a:pt x="2451939" y="1124394"/>
                  <a:pt x="2464642" y="1103853"/>
                  <a:pt x="2474596" y="1082524"/>
                </a:cubicBezTo>
                <a:cubicBezTo>
                  <a:pt x="2489329" y="1050826"/>
                  <a:pt x="2499217" y="1017224"/>
                  <a:pt x="2510021" y="984083"/>
                </a:cubicBezTo>
                <a:cubicBezTo>
                  <a:pt x="2531369" y="913861"/>
                  <a:pt x="2558675" y="845149"/>
                  <a:pt x="2567187" y="771778"/>
                </a:cubicBezTo>
                <a:cubicBezTo>
                  <a:pt x="2573539" y="730236"/>
                  <a:pt x="2574653" y="688169"/>
                  <a:pt x="2576486" y="646233"/>
                </a:cubicBezTo>
                <a:cubicBezTo>
                  <a:pt x="2577403" y="616832"/>
                  <a:pt x="2580939" y="587299"/>
                  <a:pt x="2576944" y="558030"/>
                </a:cubicBezTo>
                <a:cubicBezTo>
                  <a:pt x="2567580" y="508678"/>
                  <a:pt x="2559264" y="455126"/>
                  <a:pt x="2526720" y="415093"/>
                </a:cubicBezTo>
                <a:cubicBezTo>
                  <a:pt x="2495878" y="378276"/>
                  <a:pt x="2442640" y="364823"/>
                  <a:pt x="2396672" y="373814"/>
                </a:cubicBezTo>
                <a:cubicBezTo>
                  <a:pt x="2265577" y="409187"/>
                  <a:pt x="2175866" y="517144"/>
                  <a:pt x="2126886" y="639408"/>
                </a:cubicBezTo>
                <a:cubicBezTo>
                  <a:pt x="2108485" y="682328"/>
                  <a:pt x="2096633" y="727545"/>
                  <a:pt x="2082881" y="771975"/>
                </a:cubicBezTo>
                <a:cubicBezTo>
                  <a:pt x="2068279" y="820277"/>
                  <a:pt x="2052170" y="868119"/>
                  <a:pt x="2039074" y="916880"/>
                </a:cubicBezTo>
                <a:cubicBezTo>
                  <a:pt x="2028204" y="957700"/>
                  <a:pt x="2019560" y="999046"/>
                  <a:pt x="2011375" y="1040522"/>
                </a:cubicBezTo>
                <a:cubicBezTo>
                  <a:pt x="2010524" y="1060932"/>
                  <a:pt x="1994088" y="1069661"/>
                  <a:pt x="1975687" y="1071695"/>
                </a:cubicBezTo>
                <a:cubicBezTo>
                  <a:pt x="1950869" y="1075895"/>
                  <a:pt x="1926052" y="1079570"/>
                  <a:pt x="1901103" y="1083311"/>
                </a:cubicBezTo>
                <a:cubicBezTo>
                  <a:pt x="1861421" y="1089349"/>
                  <a:pt x="1821739" y="1095846"/>
                  <a:pt x="1781729" y="1099718"/>
                </a:cubicBezTo>
                <a:cubicBezTo>
                  <a:pt x="1751935" y="1105821"/>
                  <a:pt x="1738380" y="1095124"/>
                  <a:pt x="1738576" y="1064148"/>
                </a:cubicBezTo>
                <a:cubicBezTo>
                  <a:pt x="1738380" y="1036519"/>
                  <a:pt x="1742440" y="1009087"/>
                  <a:pt x="1743291" y="981457"/>
                </a:cubicBezTo>
                <a:cubicBezTo>
                  <a:pt x="1744731" y="942737"/>
                  <a:pt x="1738118" y="904280"/>
                  <a:pt x="1732748" y="866019"/>
                </a:cubicBezTo>
                <a:cubicBezTo>
                  <a:pt x="1712514" y="710613"/>
                  <a:pt x="1660260" y="558227"/>
                  <a:pt x="1565572" y="432550"/>
                </a:cubicBezTo>
                <a:cubicBezTo>
                  <a:pt x="1502317" y="347760"/>
                  <a:pt x="1404224" y="293420"/>
                  <a:pt x="1297030" y="310024"/>
                </a:cubicBezTo>
                <a:cubicBezTo>
                  <a:pt x="1248573" y="318293"/>
                  <a:pt x="1212231" y="353535"/>
                  <a:pt x="1178507" y="386808"/>
                </a:cubicBezTo>
                <a:cubicBezTo>
                  <a:pt x="1141182" y="422443"/>
                  <a:pt x="1112501" y="465364"/>
                  <a:pt x="1086701" y="509859"/>
                </a:cubicBezTo>
                <a:cubicBezTo>
                  <a:pt x="1061949" y="550023"/>
                  <a:pt x="1040733" y="592222"/>
                  <a:pt x="1024624" y="636651"/>
                </a:cubicBezTo>
                <a:cubicBezTo>
                  <a:pt x="1001247" y="702213"/>
                  <a:pt x="992865" y="771581"/>
                  <a:pt x="987496" y="840162"/>
                </a:cubicBezTo>
                <a:cubicBezTo>
                  <a:pt x="981799" y="920818"/>
                  <a:pt x="979245" y="1001802"/>
                  <a:pt x="976888" y="1082524"/>
                </a:cubicBezTo>
                <a:cubicBezTo>
                  <a:pt x="973548" y="1099455"/>
                  <a:pt x="953838" y="1103196"/>
                  <a:pt x="939825" y="1107331"/>
                </a:cubicBezTo>
                <a:cubicBezTo>
                  <a:pt x="919001" y="1113106"/>
                  <a:pt x="898178" y="1118881"/>
                  <a:pt x="877486" y="1125181"/>
                </a:cubicBezTo>
                <a:cubicBezTo>
                  <a:pt x="844548" y="1135354"/>
                  <a:pt x="811742" y="1146379"/>
                  <a:pt x="778477" y="1155501"/>
                </a:cubicBezTo>
                <a:cubicBezTo>
                  <a:pt x="761058" y="1158848"/>
                  <a:pt x="738795" y="1171777"/>
                  <a:pt x="725895" y="1153729"/>
                </a:cubicBezTo>
                <a:cubicBezTo>
                  <a:pt x="718888" y="1142966"/>
                  <a:pt x="718561" y="1129644"/>
                  <a:pt x="717382" y="1117175"/>
                </a:cubicBezTo>
                <a:cubicBezTo>
                  <a:pt x="715483" y="1090268"/>
                  <a:pt x="716334" y="1063229"/>
                  <a:pt x="715090" y="1036256"/>
                </a:cubicBezTo>
                <a:cubicBezTo>
                  <a:pt x="712012" y="988545"/>
                  <a:pt x="699898" y="942081"/>
                  <a:pt x="689094" y="895748"/>
                </a:cubicBezTo>
                <a:cubicBezTo>
                  <a:pt x="676652" y="839965"/>
                  <a:pt x="653209" y="787922"/>
                  <a:pt x="631338" y="735420"/>
                </a:cubicBezTo>
                <a:cubicBezTo>
                  <a:pt x="618569" y="703722"/>
                  <a:pt x="606717" y="671631"/>
                  <a:pt x="591263" y="641114"/>
                </a:cubicBezTo>
                <a:cubicBezTo>
                  <a:pt x="561796" y="585265"/>
                  <a:pt x="514060" y="524560"/>
                  <a:pt x="450215" y="509794"/>
                </a:cubicBezTo>
                <a:cubicBezTo>
                  <a:pt x="437118" y="507759"/>
                  <a:pt x="421795" y="504215"/>
                  <a:pt x="410991" y="513206"/>
                </a:cubicBezTo>
                <a:cubicBezTo>
                  <a:pt x="390364" y="534141"/>
                  <a:pt x="378053" y="561574"/>
                  <a:pt x="362992" y="586512"/>
                </a:cubicBezTo>
                <a:cubicBezTo>
                  <a:pt x="349700" y="610269"/>
                  <a:pt x="335097" y="633304"/>
                  <a:pt x="324358" y="658308"/>
                </a:cubicBezTo>
                <a:cubicBezTo>
                  <a:pt x="296135" y="736864"/>
                  <a:pt x="281860" y="819883"/>
                  <a:pt x="268371" y="902048"/>
                </a:cubicBezTo>
                <a:cubicBezTo>
                  <a:pt x="262870" y="936503"/>
                  <a:pt x="257697" y="971023"/>
                  <a:pt x="253375" y="1005674"/>
                </a:cubicBezTo>
                <a:cubicBezTo>
                  <a:pt x="248399" y="1046297"/>
                  <a:pt x="242898" y="1086986"/>
                  <a:pt x="236219" y="1127413"/>
                </a:cubicBezTo>
                <a:cubicBezTo>
                  <a:pt x="234975" y="1135616"/>
                  <a:pt x="234909" y="1145001"/>
                  <a:pt x="228885" y="1151367"/>
                </a:cubicBezTo>
                <a:cubicBezTo>
                  <a:pt x="215003" y="1165280"/>
                  <a:pt x="193459" y="1168364"/>
                  <a:pt x="174928" y="1172564"/>
                </a:cubicBezTo>
                <a:cubicBezTo>
                  <a:pt x="145068" y="1178668"/>
                  <a:pt x="114357" y="1175255"/>
                  <a:pt x="84235" y="1176830"/>
                </a:cubicBezTo>
                <a:cubicBezTo>
                  <a:pt x="66227" y="1176240"/>
                  <a:pt x="43505" y="1187724"/>
                  <a:pt x="28117" y="1175518"/>
                </a:cubicBezTo>
                <a:cubicBezTo>
                  <a:pt x="25" y="1144148"/>
                  <a:pt x="9258" y="1025625"/>
                  <a:pt x="4281" y="979817"/>
                </a:cubicBezTo>
                <a:cubicBezTo>
                  <a:pt x="25" y="904148"/>
                  <a:pt x="-4232" y="826774"/>
                  <a:pt x="8341" y="751762"/>
                </a:cubicBezTo>
                <a:cubicBezTo>
                  <a:pt x="21896" y="685609"/>
                  <a:pt x="50773" y="624248"/>
                  <a:pt x="81288" y="564461"/>
                </a:cubicBezTo>
                <a:cubicBezTo>
                  <a:pt x="111672" y="502246"/>
                  <a:pt x="148276" y="443510"/>
                  <a:pt x="194376" y="391730"/>
                </a:cubicBezTo>
                <a:cubicBezTo>
                  <a:pt x="278193" y="281279"/>
                  <a:pt x="416819" y="222871"/>
                  <a:pt x="554004" y="249450"/>
                </a:cubicBezTo>
                <a:cubicBezTo>
                  <a:pt x="643583" y="264347"/>
                  <a:pt x="718168" y="295520"/>
                  <a:pt x="784763" y="358457"/>
                </a:cubicBezTo>
                <a:cubicBezTo>
                  <a:pt x="842387" y="189532"/>
                  <a:pt x="974399" y="21854"/>
                  <a:pt x="1162202" y="2494"/>
                </a:cubicBezTo>
                <a:cubicBezTo>
                  <a:pt x="1287993" y="-9844"/>
                  <a:pt x="1430614" y="24348"/>
                  <a:pt x="1539379" y="88400"/>
                </a:cubicBezTo>
                <a:cubicBezTo>
                  <a:pt x="1618613" y="135980"/>
                  <a:pt x="1687631" y="201279"/>
                  <a:pt x="1746434" y="271894"/>
                </a:cubicBezTo>
                <a:cubicBezTo>
                  <a:pt x="1770990" y="299786"/>
                  <a:pt x="1796069" y="327349"/>
                  <a:pt x="1818006" y="357341"/>
                </a:cubicBezTo>
                <a:cubicBezTo>
                  <a:pt x="1841711" y="389958"/>
                  <a:pt x="1861814" y="424937"/>
                  <a:pt x="1883947" y="458604"/>
                </a:cubicBezTo>
                <a:cubicBezTo>
                  <a:pt x="1926576" y="368367"/>
                  <a:pt x="1993040" y="293354"/>
                  <a:pt x="2061534" y="222018"/>
                </a:cubicBezTo>
                <a:cubicBezTo>
                  <a:pt x="2188111" y="87810"/>
                  <a:pt x="2378926" y="36226"/>
                  <a:pt x="2547543" y="121476"/>
                </a:cubicBezTo>
                <a:cubicBezTo>
                  <a:pt x="2582052" y="137752"/>
                  <a:pt x="2615317" y="157046"/>
                  <a:pt x="2645635" y="180213"/>
                </a:cubicBezTo>
                <a:cubicBezTo>
                  <a:pt x="2676150" y="204692"/>
                  <a:pt x="2702605" y="233699"/>
                  <a:pt x="2729059" y="262378"/>
                </a:cubicBezTo>
                <a:cubicBezTo>
                  <a:pt x="2814645" y="350319"/>
                  <a:pt x="2877049" y="467661"/>
                  <a:pt x="2878883" y="592418"/>
                </a:cubicBezTo>
                <a:cubicBezTo>
                  <a:pt x="2918565" y="568464"/>
                  <a:pt x="2965974" y="560458"/>
                  <a:pt x="3011811" y="561508"/>
                </a:cubicBezTo>
                <a:cubicBezTo>
                  <a:pt x="3063804" y="566758"/>
                  <a:pt x="3111475" y="595962"/>
                  <a:pt x="3150830" y="629038"/>
                </a:cubicBezTo>
                <a:cubicBezTo>
                  <a:pt x="3202692" y="679178"/>
                  <a:pt x="3231373" y="749333"/>
                  <a:pt x="3253702" y="816798"/>
                </a:cubicBezTo>
                <a:cubicBezTo>
                  <a:pt x="3282777" y="917339"/>
                  <a:pt x="3276621" y="1024443"/>
                  <a:pt x="3259399" y="1126494"/>
                </a:cubicBezTo>
                <a:cubicBezTo>
                  <a:pt x="3251476" y="1176830"/>
                  <a:pt x="3241588" y="1226904"/>
                  <a:pt x="3234909" y="1277437"/>
                </a:cubicBezTo>
                <a:cubicBezTo>
                  <a:pt x="3232945" y="1292334"/>
                  <a:pt x="3231439" y="1307297"/>
                  <a:pt x="3229801" y="1322195"/>
                </a:cubicBezTo>
                <a:cubicBezTo>
                  <a:pt x="3229081" y="1328757"/>
                  <a:pt x="3226986" y="1335911"/>
                  <a:pt x="3221551" y="1340177"/>
                </a:cubicBezTo>
                <a:cubicBezTo>
                  <a:pt x="3214675" y="1345624"/>
                  <a:pt x="3205442" y="1345230"/>
                  <a:pt x="3197126" y="1344705"/>
                </a:cubicBezTo>
                <a:close/>
                <a:moveTo>
                  <a:pt x="3201906" y="1316288"/>
                </a:moveTo>
                <a:cubicBezTo>
                  <a:pt x="3216901" y="1167642"/>
                  <a:pt x="3264769" y="1018734"/>
                  <a:pt x="3237135" y="868775"/>
                </a:cubicBezTo>
                <a:cubicBezTo>
                  <a:pt x="3222206" y="795535"/>
                  <a:pt x="3185143" y="701557"/>
                  <a:pt x="3130727" y="649186"/>
                </a:cubicBezTo>
                <a:cubicBezTo>
                  <a:pt x="3100147" y="623329"/>
                  <a:pt x="3063018" y="601475"/>
                  <a:pt x="3024188" y="591828"/>
                </a:cubicBezTo>
                <a:cubicBezTo>
                  <a:pt x="2987976" y="586774"/>
                  <a:pt x="2949538" y="592615"/>
                  <a:pt x="2915487" y="605741"/>
                </a:cubicBezTo>
                <a:cubicBezTo>
                  <a:pt x="2901016" y="611844"/>
                  <a:pt x="2888116" y="621032"/>
                  <a:pt x="2873775" y="627332"/>
                </a:cubicBezTo>
                <a:cubicBezTo>
                  <a:pt x="2867620" y="629957"/>
                  <a:pt x="2859303" y="627988"/>
                  <a:pt x="2855113" y="622607"/>
                </a:cubicBezTo>
                <a:cubicBezTo>
                  <a:pt x="2849612" y="615519"/>
                  <a:pt x="2851380" y="606135"/>
                  <a:pt x="2850725" y="597800"/>
                </a:cubicBezTo>
                <a:cubicBezTo>
                  <a:pt x="2850332" y="579162"/>
                  <a:pt x="2849154" y="563345"/>
                  <a:pt x="2846993" y="545495"/>
                </a:cubicBezTo>
                <a:cubicBezTo>
                  <a:pt x="2830688" y="436422"/>
                  <a:pt x="2769200" y="341131"/>
                  <a:pt x="2692389" y="264610"/>
                </a:cubicBezTo>
                <a:cubicBezTo>
                  <a:pt x="2651659" y="217949"/>
                  <a:pt x="2602875" y="179491"/>
                  <a:pt x="2547019" y="152649"/>
                </a:cubicBezTo>
                <a:cubicBezTo>
                  <a:pt x="2490115" y="125217"/>
                  <a:pt x="2427056" y="104085"/>
                  <a:pt x="2363341" y="107892"/>
                </a:cubicBezTo>
                <a:cubicBezTo>
                  <a:pt x="2266232" y="112354"/>
                  <a:pt x="2172527" y="154815"/>
                  <a:pt x="2102395" y="221689"/>
                </a:cubicBezTo>
                <a:cubicBezTo>
                  <a:pt x="2049813" y="274848"/>
                  <a:pt x="1997100" y="329384"/>
                  <a:pt x="1955388" y="391730"/>
                </a:cubicBezTo>
                <a:cubicBezTo>
                  <a:pt x="1939279" y="416340"/>
                  <a:pt x="1924153" y="441672"/>
                  <a:pt x="1910991" y="468055"/>
                </a:cubicBezTo>
                <a:cubicBezTo>
                  <a:pt x="1904115" y="484199"/>
                  <a:pt x="1890757" y="510844"/>
                  <a:pt x="1871570" y="491090"/>
                </a:cubicBezTo>
                <a:cubicBezTo>
                  <a:pt x="1838895" y="443576"/>
                  <a:pt x="1811720" y="392124"/>
                  <a:pt x="1774657" y="347694"/>
                </a:cubicBezTo>
                <a:cubicBezTo>
                  <a:pt x="1715985" y="279310"/>
                  <a:pt x="1660325" y="210598"/>
                  <a:pt x="1588164" y="156587"/>
                </a:cubicBezTo>
                <a:cubicBezTo>
                  <a:pt x="1483327" y="72190"/>
                  <a:pt x="1347779" y="30779"/>
                  <a:pt x="1214326" y="27957"/>
                </a:cubicBezTo>
                <a:cubicBezTo>
                  <a:pt x="1065551" y="25201"/>
                  <a:pt x="951612" y="111829"/>
                  <a:pt x="874801" y="233896"/>
                </a:cubicBezTo>
                <a:cubicBezTo>
                  <a:pt x="854632" y="268285"/>
                  <a:pt x="836036" y="303789"/>
                  <a:pt x="821171" y="340803"/>
                </a:cubicBezTo>
                <a:cubicBezTo>
                  <a:pt x="811414" y="358129"/>
                  <a:pt x="809384" y="408793"/>
                  <a:pt x="779786" y="391271"/>
                </a:cubicBezTo>
                <a:cubicBezTo>
                  <a:pt x="742985" y="360098"/>
                  <a:pt x="707036" y="326234"/>
                  <a:pt x="661329" y="308777"/>
                </a:cubicBezTo>
                <a:cubicBezTo>
                  <a:pt x="577054" y="274323"/>
                  <a:pt x="481777" y="257981"/>
                  <a:pt x="392918" y="283773"/>
                </a:cubicBezTo>
                <a:cubicBezTo>
                  <a:pt x="326912" y="302477"/>
                  <a:pt x="268633" y="343494"/>
                  <a:pt x="225021" y="395733"/>
                </a:cubicBezTo>
                <a:cubicBezTo>
                  <a:pt x="155479" y="469695"/>
                  <a:pt x="107874" y="559867"/>
                  <a:pt x="65376" y="651286"/>
                </a:cubicBezTo>
                <a:cubicBezTo>
                  <a:pt x="68454" y="653517"/>
                  <a:pt x="69305" y="657718"/>
                  <a:pt x="67471" y="661065"/>
                </a:cubicBezTo>
                <a:cubicBezTo>
                  <a:pt x="58828" y="677209"/>
                  <a:pt x="50708" y="692434"/>
                  <a:pt x="43112" y="708054"/>
                </a:cubicBezTo>
                <a:cubicBezTo>
                  <a:pt x="27724" y="754846"/>
                  <a:pt x="24581" y="805051"/>
                  <a:pt x="27265" y="854009"/>
                </a:cubicBezTo>
                <a:cubicBezTo>
                  <a:pt x="28706" y="903295"/>
                  <a:pt x="30801" y="952647"/>
                  <a:pt x="33814" y="1001868"/>
                </a:cubicBezTo>
                <a:cubicBezTo>
                  <a:pt x="36367" y="1052204"/>
                  <a:pt x="32569" y="1103853"/>
                  <a:pt x="46255" y="1152154"/>
                </a:cubicBezTo>
                <a:cubicBezTo>
                  <a:pt x="99296" y="1142244"/>
                  <a:pt x="156265" y="1156814"/>
                  <a:pt x="206490" y="1133188"/>
                </a:cubicBezTo>
                <a:cubicBezTo>
                  <a:pt x="227379" y="1000489"/>
                  <a:pt x="239035" y="866084"/>
                  <a:pt x="271776" y="735486"/>
                </a:cubicBezTo>
                <a:cubicBezTo>
                  <a:pt x="279961" y="703000"/>
                  <a:pt x="287557" y="670121"/>
                  <a:pt x="301308" y="639473"/>
                </a:cubicBezTo>
                <a:cubicBezTo>
                  <a:pt x="314863" y="610400"/>
                  <a:pt x="332347" y="583296"/>
                  <a:pt x="347866" y="555208"/>
                </a:cubicBezTo>
                <a:cubicBezTo>
                  <a:pt x="365153" y="528432"/>
                  <a:pt x="378905" y="491615"/>
                  <a:pt x="411580" y="481049"/>
                </a:cubicBezTo>
                <a:cubicBezTo>
                  <a:pt x="457483" y="471730"/>
                  <a:pt x="503779" y="494896"/>
                  <a:pt x="537175" y="525216"/>
                </a:cubicBezTo>
                <a:cubicBezTo>
                  <a:pt x="604622" y="580343"/>
                  <a:pt x="633630" y="664215"/>
                  <a:pt x="665062" y="742508"/>
                </a:cubicBezTo>
                <a:cubicBezTo>
                  <a:pt x="703434" y="826446"/>
                  <a:pt x="727401" y="916224"/>
                  <a:pt x="740955" y="1007380"/>
                </a:cubicBezTo>
                <a:cubicBezTo>
                  <a:pt x="746914" y="1049185"/>
                  <a:pt x="741479" y="1091908"/>
                  <a:pt x="747962" y="1133647"/>
                </a:cubicBezTo>
                <a:cubicBezTo>
                  <a:pt x="815671" y="1116322"/>
                  <a:pt x="881808" y="1093155"/>
                  <a:pt x="949058" y="1074189"/>
                </a:cubicBezTo>
                <a:cubicBezTo>
                  <a:pt x="952266" y="952188"/>
                  <a:pt x="953707" y="829136"/>
                  <a:pt x="975513" y="708776"/>
                </a:cubicBezTo>
                <a:cubicBezTo>
                  <a:pt x="989853" y="632714"/>
                  <a:pt x="1021547" y="560917"/>
                  <a:pt x="1062080" y="495355"/>
                </a:cubicBezTo>
                <a:cubicBezTo>
                  <a:pt x="1094035" y="438588"/>
                  <a:pt x="1133456" y="386480"/>
                  <a:pt x="1182436" y="343363"/>
                </a:cubicBezTo>
                <a:cubicBezTo>
                  <a:pt x="1215963" y="311336"/>
                  <a:pt x="1256562" y="284757"/>
                  <a:pt x="1303578" y="279966"/>
                </a:cubicBezTo>
                <a:cubicBezTo>
                  <a:pt x="1491643" y="262313"/>
                  <a:pt x="1599819" y="405577"/>
                  <a:pt x="1674469" y="557964"/>
                </a:cubicBezTo>
                <a:cubicBezTo>
                  <a:pt x="1731308" y="674649"/>
                  <a:pt x="1755602" y="803870"/>
                  <a:pt x="1770073" y="931974"/>
                </a:cubicBezTo>
                <a:cubicBezTo>
                  <a:pt x="1776294" y="978307"/>
                  <a:pt x="1765555" y="1026346"/>
                  <a:pt x="1767650" y="1072351"/>
                </a:cubicBezTo>
                <a:cubicBezTo>
                  <a:pt x="1839419" y="1064214"/>
                  <a:pt x="1911646" y="1054435"/>
                  <a:pt x="1982366" y="1040522"/>
                </a:cubicBezTo>
                <a:cubicBezTo>
                  <a:pt x="1999523" y="944050"/>
                  <a:pt x="2027811" y="850334"/>
                  <a:pt x="2057671" y="757143"/>
                </a:cubicBezTo>
                <a:cubicBezTo>
                  <a:pt x="2084780" y="661261"/>
                  <a:pt x="2118962" y="564527"/>
                  <a:pt x="2182349" y="486102"/>
                </a:cubicBezTo>
                <a:cubicBezTo>
                  <a:pt x="2214173" y="445544"/>
                  <a:pt x="2252611" y="410106"/>
                  <a:pt x="2298056" y="385430"/>
                </a:cubicBezTo>
                <a:cubicBezTo>
                  <a:pt x="2342846" y="359704"/>
                  <a:pt x="2393201" y="335684"/>
                  <a:pt x="2446111" y="343888"/>
                </a:cubicBezTo>
                <a:cubicBezTo>
                  <a:pt x="2556514" y="355700"/>
                  <a:pt x="2587945" y="450598"/>
                  <a:pt x="2604054" y="546085"/>
                </a:cubicBezTo>
                <a:cubicBezTo>
                  <a:pt x="2609947" y="579884"/>
                  <a:pt x="2606084" y="614141"/>
                  <a:pt x="2604840" y="648136"/>
                </a:cubicBezTo>
                <a:cubicBezTo>
                  <a:pt x="2603203" y="715667"/>
                  <a:pt x="2597309" y="783263"/>
                  <a:pt x="2581594" y="849153"/>
                </a:cubicBezTo>
                <a:cubicBezTo>
                  <a:pt x="2563586" y="915896"/>
                  <a:pt x="2539882" y="981064"/>
                  <a:pt x="2519189" y="1047019"/>
                </a:cubicBezTo>
                <a:cubicBezTo>
                  <a:pt x="2508384" y="1084099"/>
                  <a:pt x="2486252" y="1116453"/>
                  <a:pt x="2474268" y="1152810"/>
                </a:cubicBezTo>
                <a:cubicBezTo>
                  <a:pt x="2536083" y="1151892"/>
                  <a:pt x="2596785" y="1168233"/>
                  <a:pt x="2658470" y="1167774"/>
                </a:cubicBezTo>
                <a:cubicBezTo>
                  <a:pt x="2678049" y="1093090"/>
                  <a:pt x="2698479" y="1017552"/>
                  <a:pt x="2737834" y="950547"/>
                </a:cubicBezTo>
                <a:cubicBezTo>
                  <a:pt x="2768938" y="893123"/>
                  <a:pt x="2800959" y="832549"/>
                  <a:pt x="2842737" y="782278"/>
                </a:cubicBezTo>
                <a:cubicBezTo>
                  <a:pt x="2960080" y="659358"/>
                  <a:pt x="3061643" y="748021"/>
                  <a:pt x="3070418" y="892664"/>
                </a:cubicBezTo>
                <a:cubicBezTo>
                  <a:pt x="3072841" y="964526"/>
                  <a:pt x="3067668" y="1037175"/>
                  <a:pt x="3051493" y="1107396"/>
                </a:cubicBezTo>
                <a:cubicBezTo>
                  <a:pt x="3037677" y="1172696"/>
                  <a:pt x="3011222" y="1234320"/>
                  <a:pt x="2992494" y="1298175"/>
                </a:cubicBezTo>
                <a:cubicBezTo>
                  <a:pt x="3062756" y="1295944"/>
                  <a:pt x="3132168" y="1310447"/>
                  <a:pt x="3201906" y="131628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UTM Avo" panose="02040603050506020204" pitchFamily="18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684;p19">
            <a:extLst>
              <a:ext uri="{FF2B5EF4-FFF2-40B4-BE49-F238E27FC236}">
                <a16:creationId xmlns:a16="http://schemas.microsoft.com/office/drawing/2014/main" id="{CC531D83-52D3-5EF7-5CD8-0B9CB2503C16}"/>
              </a:ext>
            </a:extLst>
          </p:cNvPr>
          <p:cNvSpPr/>
          <p:nvPr/>
        </p:nvSpPr>
        <p:spPr>
          <a:xfrm>
            <a:off x="7276712" y="5740410"/>
            <a:ext cx="1609585" cy="644196"/>
          </a:xfrm>
          <a:custGeom>
            <a:avLst/>
            <a:gdLst/>
            <a:ahLst/>
            <a:cxnLst/>
            <a:rect l="l" t="t" r="r" b="b"/>
            <a:pathLst>
              <a:path w="3219170" h="1288391" extrusionOk="0">
                <a:moveTo>
                  <a:pt x="3210706" y="840879"/>
                </a:moveTo>
                <a:cubicBezTo>
                  <a:pt x="3238405" y="990837"/>
                  <a:pt x="3190537" y="1139746"/>
                  <a:pt x="3175476" y="1288392"/>
                </a:cubicBezTo>
                <a:cubicBezTo>
                  <a:pt x="3105738" y="1282551"/>
                  <a:pt x="3036327" y="1268047"/>
                  <a:pt x="2965999" y="1270410"/>
                </a:cubicBezTo>
                <a:cubicBezTo>
                  <a:pt x="2984727" y="1206555"/>
                  <a:pt x="3011182" y="1144930"/>
                  <a:pt x="3024998" y="1079697"/>
                </a:cubicBezTo>
                <a:cubicBezTo>
                  <a:pt x="3041173" y="1009541"/>
                  <a:pt x="3046345" y="936892"/>
                  <a:pt x="3043923" y="864964"/>
                </a:cubicBezTo>
                <a:cubicBezTo>
                  <a:pt x="3035083" y="720321"/>
                  <a:pt x="2933585" y="631659"/>
                  <a:pt x="2816241" y="754579"/>
                </a:cubicBezTo>
                <a:cubicBezTo>
                  <a:pt x="2774464" y="804849"/>
                  <a:pt x="2742443" y="865423"/>
                  <a:pt x="2711339" y="922847"/>
                </a:cubicBezTo>
                <a:cubicBezTo>
                  <a:pt x="2671984" y="989853"/>
                  <a:pt x="2651554" y="1065390"/>
                  <a:pt x="2631974" y="1140074"/>
                </a:cubicBezTo>
                <a:cubicBezTo>
                  <a:pt x="2570290" y="1140468"/>
                  <a:pt x="2509654" y="1124127"/>
                  <a:pt x="2447839" y="1125111"/>
                </a:cubicBezTo>
                <a:cubicBezTo>
                  <a:pt x="2459822" y="1088688"/>
                  <a:pt x="2481955" y="1056399"/>
                  <a:pt x="2492759" y="1019320"/>
                </a:cubicBezTo>
                <a:cubicBezTo>
                  <a:pt x="2513452" y="953364"/>
                  <a:pt x="2537156" y="888196"/>
                  <a:pt x="2555164" y="821453"/>
                </a:cubicBezTo>
                <a:cubicBezTo>
                  <a:pt x="2570880" y="755563"/>
                  <a:pt x="2576707" y="687967"/>
                  <a:pt x="2578410" y="620437"/>
                </a:cubicBezTo>
                <a:cubicBezTo>
                  <a:pt x="2579654" y="586376"/>
                  <a:pt x="2583452" y="552118"/>
                  <a:pt x="2577624" y="518386"/>
                </a:cubicBezTo>
                <a:cubicBezTo>
                  <a:pt x="2561450" y="422898"/>
                  <a:pt x="2530019" y="328001"/>
                  <a:pt x="2419681" y="316188"/>
                </a:cubicBezTo>
                <a:cubicBezTo>
                  <a:pt x="2366772" y="307919"/>
                  <a:pt x="2316350" y="332004"/>
                  <a:pt x="2271626" y="357730"/>
                </a:cubicBezTo>
                <a:cubicBezTo>
                  <a:pt x="2226181" y="382406"/>
                  <a:pt x="2187743" y="417845"/>
                  <a:pt x="2155919" y="458403"/>
                </a:cubicBezTo>
                <a:cubicBezTo>
                  <a:pt x="2092532" y="536762"/>
                  <a:pt x="2058416" y="633496"/>
                  <a:pt x="2031241" y="729444"/>
                </a:cubicBezTo>
                <a:cubicBezTo>
                  <a:pt x="2001447" y="822634"/>
                  <a:pt x="1973093" y="916285"/>
                  <a:pt x="1955937" y="1012822"/>
                </a:cubicBezTo>
                <a:cubicBezTo>
                  <a:pt x="1885216" y="1026736"/>
                  <a:pt x="1812989" y="1036514"/>
                  <a:pt x="1741220" y="1044652"/>
                </a:cubicBezTo>
                <a:cubicBezTo>
                  <a:pt x="1739191" y="998647"/>
                  <a:pt x="1749930" y="950608"/>
                  <a:pt x="1743709" y="904275"/>
                </a:cubicBezTo>
                <a:cubicBezTo>
                  <a:pt x="1729237" y="776170"/>
                  <a:pt x="1704944" y="646950"/>
                  <a:pt x="1648105" y="530264"/>
                </a:cubicBezTo>
                <a:cubicBezTo>
                  <a:pt x="1573455" y="377878"/>
                  <a:pt x="1465279" y="234548"/>
                  <a:pt x="1277214" y="252267"/>
                </a:cubicBezTo>
                <a:cubicBezTo>
                  <a:pt x="1230132" y="257058"/>
                  <a:pt x="1189599" y="283702"/>
                  <a:pt x="1156072" y="315663"/>
                </a:cubicBezTo>
                <a:cubicBezTo>
                  <a:pt x="1107091" y="358780"/>
                  <a:pt x="1067606" y="410823"/>
                  <a:pt x="1035716" y="467656"/>
                </a:cubicBezTo>
                <a:cubicBezTo>
                  <a:pt x="995182" y="533218"/>
                  <a:pt x="963489" y="605014"/>
                  <a:pt x="949148" y="681076"/>
                </a:cubicBezTo>
                <a:cubicBezTo>
                  <a:pt x="927343" y="801437"/>
                  <a:pt x="925902" y="924488"/>
                  <a:pt x="922694" y="1046489"/>
                </a:cubicBezTo>
                <a:cubicBezTo>
                  <a:pt x="855443" y="1065390"/>
                  <a:pt x="789306" y="1088557"/>
                  <a:pt x="721598" y="1105882"/>
                </a:cubicBezTo>
                <a:cubicBezTo>
                  <a:pt x="715115" y="1064143"/>
                  <a:pt x="720485" y="1021485"/>
                  <a:pt x="714591" y="979615"/>
                </a:cubicBezTo>
                <a:cubicBezTo>
                  <a:pt x="701036" y="888393"/>
                  <a:pt x="677070" y="798680"/>
                  <a:pt x="638697" y="714743"/>
                </a:cubicBezTo>
                <a:cubicBezTo>
                  <a:pt x="607266" y="636450"/>
                  <a:pt x="578257" y="552512"/>
                  <a:pt x="510811" y="497385"/>
                </a:cubicBezTo>
                <a:cubicBezTo>
                  <a:pt x="477415" y="467065"/>
                  <a:pt x="431053" y="443899"/>
                  <a:pt x="385216" y="453218"/>
                </a:cubicBezTo>
                <a:cubicBezTo>
                  <a:pt x="352540" y="463784"/>
                  <a:pt x="338789" y="500601"/>
                  <a:pt x="321502" y="527377"/>
                </a:cubicBezTo>
                <a:cubicBezTo>
                  <a:pt x="305983" y="555400"/>
                  <a:pt x="288564" y="582570"/>
                  <a:pt x="274944" y="611642"/>
                </a:cubicBezTo>
                <a:cubicBezTo>
                  <a:pt x="261127" y="642290"/>
                  <a:pt x="253531" y="675170"/>
                  <a:pt x="245412" y="707655"/>
                </a:cubicBezTo>
                <a:cubicBezTo>
                  <a:pt x="212605" y="838188"/>
                  <a:pt x="200949" y="972659"/>
                  <a:pt x="180060" y="1105291"/>
                </a:cubicBezTo>
                <a:cubicBezTo>
                  <a:pt x="129835" y="1128852"/>
                  <a:pt x="72866" y="1114348"/>
                  <a:pt x="19825" y="1124192"/>
                </a:cubicBezTo>
                <a:cubicBezTo>
                  <a:pt x="6140" y="1075890"/>
                  <a:pt x="9938" y="1024242"/>
                  <a:pt x="7384" y="973906"/>
                </a:cubicBezTo>
                <a:cubicBezTo>
                  <a:pt x="4372" y="924685"/>
                  <a:pt x="2276" y="875399"/>
                  <a:pt x="836" y="826047"/>
                </a:cubicBezTo>
                <a:cubicBezTo>
                  <a:pt x="-1784" y="777089"/>
                  <a:pt x="1294" y="726818"/>
                  <a:pt x="16682" y="680092"/>
                </a:cubicBezTo>
                <a:cubicBezTo>
                  <a:pt x="24278" y="664472"/>
                  <a:pt x="32398" y="649247"/>
                  <a:pt x="41042" y="633103"/>
                </a:cubicBezTo>
                <a:cubicBezTo>
                  <a:pt x="42875" y="629756"/>
                  <a:pt x="42024" y="625490"/>
                  <a:pt x="38946" y="623324"/>
                </a:cubicBezTo>
                <a:cubicBezTo>
                  <a:pt x="81444" y="531905"/>
                  <a:pt x="129115" y="441733"/>
                  <a:pt x="198592" y="367837"/>
                </a:cubicBezTo>
                <a:cubicBezTo>
                  <a:pt x="242203" y="315597"/>
                  <a:pt x="300482" y="274515"/>
                  <a:pt x="366488" y="255876"/>
                </a:cubicBezTo>
                <a:cubicBezTo>
                  <a:pt x="455347" y="230085"/>
                  <a:pt x="550624" y="246426"/>
                  <a:pt x="634899" y="280881"/>
                </a:cubicBezTo>
                <a:cubicBezTo>
                  <a:pt x="680606" y="298272"/>
                  <a:pt x="716556" y="332201"/>
                  <a:pt x="753357" y="363374"/>
                </a:cubicBezTo>
                <a:cubicBezTo>
                  <a:pt x="782955" y="380897"/>
                  <a:pt x="784985" y="330232"/>
                  <a:pt x="794741" y="312907"/>
                </a:cubicBezTo>
                <a:cubicBezTo>
                  <a:pt x="809606" y="275893"/>
                  <a:pt x="828203" y="240323"/>
                  <a:pt x="848371" y="206000"/>
                </a:cubicBezTo>
                <a:cubicBezTo>
                  <a:pt x="925116" y="83998"/>
                  <a:pt x="1039121" y="-2630"/>
                  <a:pt x="1187896" y="61"/>
                </a:cubicBezTo>
                <a:cubicBezTo>
                  <a:pt x="1321349" y="2817"/>
                  <a:pt x="1456897" y="44228"/>
                  <a:pt x="1561734" y="128691"/>
                </a:cubicBezTo>
                <a:cubicBezTo>
                  <a:pt x="1633895" y="182702"/>
                  <a:pt x="1689555" y="251414"/>
                  <a:pt x="1748227" y="319798"/>
                </a:cubicBezTo>
                <a:cubicBezTo>
                  <a:pt x="1785290" y="364227"/>
                  <a:pt x="1812465" y="415679"/>
                  <a:pt x="1845141" y="463193"/>
                </a:cubicBezTo>
                <a:cubicBezTo>
                  <a:pt x="1864327" y="482882"/>
                  <a:pt x="1877685" y="456302"/>
                  <a:pt x="1884561" y="440092"/>
                </a:cubicBezTo>
                <a:cubicBezTo>
                  <a:pt x="1897657" y="413710"/>
                  <a:pt x="1912784" y="388378"/>
                  <a:pt x="1928892" y="363768"/>
                </a:cubicBezTo>
                <a:cubicBezTo>
                  <a:pt x="1970604" y="301356"/>
                  <a:pt x="2023318" y="246886"/>
                  <a:pt x="2075900" y="193727"/>
                </a:cubicBezTo>
                <a:cubicBezTo>
                  <a:pt x="2146031" y="126853"/>
                  <a:pt x="2239736" y="84392"/>
                  <a:pt x="2336846" y="79929"/>
                </a:cubicBezTo>
                <a:cubicBezTo>
                  <a:pt x="2400495" y="76123"/>
                  <a:pt x="2463554" y="97255"/>
                  <a:pt x="2520458" y="124687"/>
                </a:cubicBezTo>
                <a:cubicBezTo>
                  <a:pt x="2576315" y="151529"/>
                  <a:pt x="2625099" y="189987"/>
                  <a:pt x="2665829" y="236648"/>
                </a:cubicBezTo>
                <a:cubicBezTo>
                  <a:pt x="2742639" y="313169"/>
                  <a:pt x="2804061" y="408460"/>
                  <a:pt x="2820432" y="517533"/>
                </a:cubicBezTo>
                <a:cubicBezTo>
                  <a:pt x="2822658" y="535383"/>
                  <a:pt x="2823772" y="551134"/>
                  <a:pt x="2824165" y="569838"/>
                </a:cubicBezTo>
                <a:cubicBezTo>
                  <a:pt x="2824754" y="578172"/>
                  <a:pt x="2822986" y="587557"/>
                  <a:pt x="2828552" y="594645"/>
                </a:cubicBezTo>
                <a:cubicBezTo>
                  <a:pt x="2832677" y="600026"/>
                  <a:pt x="2840994" y="601995"/>
                  <a:pt x="2847214" y="599370"/>
                </a:cubicBezTo>
                <a:cubicBezTo>
                  <a:pt x="2861555" y="593070"/>
                  <a:pt x="2874455" y="583882"/>
                  <a:pt x="2888992" y="577779"/>
                </a:cubicBezTo>
                <a:cubicBezTo>
                  <a:pt x="2923043" y="564588"/>
                  <a:pt x="2961415" y="558812"/>
                  <a:pt x="2997692" y="563866"/>
                </a:cubicBezTo>
                <a:cubicBezTo>
                  <a:pt x="3036523" y="573447"/>
                  <a:pt x="3073652" y="595367"/>
                  <a:pt x="3104232" y="621158"/>
                </a:cubicBezTo>
                <a:cubicBezTo>
                  <a:pt x="3158648" y="673660"/>
                  <a:pt x="3195710" y="767639"/>
                  <a:pt x="3210706" y="8408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UTM Avo" panose="02040603050506020204" pitchFamily="18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28">
                <a:extLst>
                  <a:ext uri="{FF2B5EF4-FFF2-40B4-BE49-F238E27FC236}">
                    <a16:creationId xmlns:a16="http://schemas.microsoft.com/office/drawing/2014/main" id="{05B05246-5BB2-AB9D-E838-5C8DBA2B05E1}"/>
                  </a:ext>
                </a:extLst>
              </p:cNvPr>
              <p:cNvSpPr txBox="1"/>
              <p:nvPr/>
            </p:nvSpPr>
            <p:spPr>
              <a:xfrm>
                <a:off x="799871" y="3531850"/>
                <a:ext cx="1843547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i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i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vi-VN" sz="22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i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+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UTM Avo" panose="02040603050506020204" pitchFamily="18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UTM Avo" panose="02040603050506020204" pitchFamily="18"/>
                                </a:rPr>
                                <m:t>2</m:t>
                              </m:r>
                            </m:den>
                          </m:f>
                          <m:r>
                            <a:rPr lang="vi-V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200" i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vi-VN" sz="2200" b="0" i="0" smtClean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UTM Avo" panose="02040603050506020204" pitchFamily="18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UTM Avo" panose="02040603050506020204" pitchFamily="18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8" name="Hộp Văn bản 28">
                <a:extLst>
                  <a:ext uri="{FF2B5EF4-FFF2-40B4-BE49-F238E27FC236}">
                    <a16:creationId xmlns:a16="http://schemas.microsoft.com/office/drawing/2014/main" id="{05B05246-5BB2-AB9D-E838-5C8DBA2B0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871" y="3531850"/>
                <a:ext cx="1843547" cy="8530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Hộp Văn bản 3">
            <a:extLst>
              <a:ext uri="{FF2B5EF4-FFF2-40B4-BE49-F238E27FC236}">
                <a16:creationId xmlns:a16="http://schemas.microsoft.com/office/drawing/2014/main" id="{6969BB20-97D1-387C-7AE1-446B7E0A676F}"/>
              </a:ext>
            </a:extLst>
          </p:cNvPr>
          <p:cNvSpPr txBox="1"/>
          <p:nvPr/>
        </p:nvSpPr>
        <p:spPr>
          <a:xfrm>
            <a:off x="5679860" y="1836703"/>
            <a:ext cx="832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/>
              </a:rPr>
              <a:t>Tính</a:t>
            </a:r>
            <a:endParaRPr lang="en-US" sz="2400" b="1" dirty="0">
              <a:solidFill>
                <a:schemeClr val="tx1"/>
              </a:solidFill>
              <a:latin typeface="UTM Avo" panose="02040603050506020204" pitchFamily="1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33">
                <a:extLst>
                  <a:ext uri="{FF2B5EF4-FFF2-40B4-BE49-F238E27FC236}">
                    <a16:creationId xmlns:a16="http://schemas.microsoft.com/office/drawing/2014/main" id="{48A00CBB-5144-ADDF-3B4F-438260F97678}"/>
                  </a:ext>
                </a:extLst>
              </p:cNvPr>
              <p:cNvSpPr txBox="1"/>
              <p:nvPr/>
            </p:nvSpPr>
            <p:spPr>
              <a:xfrm>
                <a:off x="1936802" y="2679094"/>
                <a:ext cx="4258257" cy="7520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2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i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i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vi-VN" sz="22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i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+</m:t>
                      </m:r>
                      <m:r>
                        <m:rPr>
                          <m:nor/>
                        </m:rPr>
                        <a:rPr lang="vi-VN" sz="22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i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i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6</m:t>
                          </m:r>
                        </m:den>
                      </m:f>
                      <m:r>
                        <m:rPr>
                          <m:nor/>
                        </m:rPr>
                        <a:rPr lang="vi-VN" sz="22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i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2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i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i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12</m:t>
                          </m:r>
                        </m:den>
                      </m:f>
                      <m:r>
                        <m:rPr>
                          <m:nor/>
                        </m:rPr>
                        <a:rPr lang="vi-VN" sz="22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i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+</m:t>
                      </m:r>
                      <m:r>
                        <m:rPr>
                          <m:nor/>
                        </m:rPr>
                        <a:rPr lang="vi-VN" sz="22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i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i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12</m:t>
                          </m:r>
                        </m:den>
                      </m:f>
                      <m:r>
                        <m:rPr>
                          <m:nor/>
                        </m:rPr>
                        <a:rPr lang="vi-VN" sz="22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i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2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i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11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i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11" name="Hộp Văn bản 33">
                <a:extLst>
                  <a:ext uri="{FF2B5EF4-FFF2-40B4-BE49-F238E27FC236}">
                    <a16:creationId xmlns:a16="http://schemas.microsoft.com/office/drawing/2014/main" id="{48A00CBB-5144-ADDF-3B4F-438260F976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802" y="2679094"/>
                <a:ext cx="4258257" cy="752065"/>
              </a:xfrm>
              <a:prstGeom prst="rect">
                <a:avLst/>
              </a:prstGeom>
              <a:blipFill>
                <a:blip r:embed="rId4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Hộp Văn bản 34">
            <a:extLst>
              <a:ext uri="{FF2B5EF4-FFF2-40B4-BE49-F238E27FC236}">
                <a16:creationId xmlns:a16="http://schemas.microsoft.com/office/drawing/2014/main" id="{8BAD9918-1BE6-4968-48E4-42F5781FECE4}"/>
              </a:ext>
            </a:extLst>
          </p:cNvPr>
          <p:cNvSpPr txBox="1"/>
          <p:nvPr/>
        </p:nvSpPr>
        <p:spPr>
          <a:xfrm>
            <a:off x="318649" y="2667419"/>
            <a:ext cx="4812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tx1"/>
                </a:solidFill>
                <a:latin typeface="UTM Avo" panose="02040603050506020204" pitchFamily="18"/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38">
                <a:extLst>
                  <a:ext uri="{FF2B5EF4-FFF2-40B4-BE49-F238E27FC236}">
                    <a16:creationId xmlns:a16="http://schemas.microsoft.com/office/drawing/2014/main" id="{340B1A3F-E91B-AF94-4AF3-49ED8F1E779B}"/>
                  </a:ext>
                </a:extLst>
              </p:cNvPr>
              <p:cNvSpPr txBox="1"/>
              <p:nvPr/>
            </p:nvSpPr>
            <p:spPr>
              <a:xfrm>
                <a:off x="1803452" y="3554271"/>
                <a:ext cx="8150326" cy="7520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2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i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i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vi-VN" sz="22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i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+</m:t>
                      </m:r>
                      <m:r>
                        <m:rPr>
                          <m:nor/>
                        </m:rPr>
                        <a:rPr lang="vi-VN" sz="22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i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i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vi-VN" sz="22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i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−</m:t>
                      </m:r>
                      <m:r>
                        <m:rPr>
                          <m:nor/>
                        </m:rPr>
                        <a:rPr lang="vi-VN" sz="22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i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i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vi-VN" sz="22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i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2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i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i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4</m:t>
                          </m:r>
                        </m:den>
                      </m:f>
                      <m:r>
                        <a:rPr lang="vi-VN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i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+</m:t>
                      </m:r>
                      <m:r>
                        <m:rPr>
                          <m:nor/>
                        </m:rPr>
                        <a:rPr lang="vi-VN" sz="22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i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i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vi-VN" sz="22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i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−</m:t>
                      </m:r>
                      <m:r>
                        <m:rPr>
                          <m:nor/>
                        </m:rPr>
                        <a:rPr lang="vi-VN" sz="22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i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i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vi-VN" sz="22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i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2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i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i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vi-VN" sz="22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i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−</m:t>
                      </m:r>
                      <m:r>
                        <m:rPr>
                          <m:nor/>
                        </m:rPr>
                        <a:rPr lang="vi-VN" sz="22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i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i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vi-VN" sz="22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i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2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i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15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i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12</m:t>
                          </m:r>
                        </m:den>
                      </m:f>
                      <m:r>
                        <m:rPr>
                          <m:nor/>
                        </m:rPr>
                        <a:rPr lang="vi-VN" sz="22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i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−</m:t>
                      </m:r>
                      <m:r>
                        <m:rPr>
                          <m:nor/>
                        </m:rPr>
                        <a:rPr lang="vi-VN" sz="22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i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i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12</m:t>
                          </m:r>
                        </m:den>
                      </m:f>
                      <m:r>
                        <m:rPr>
                          <m:nor/>
                        </m:rPr>
                        <a:rPr lang="vi-VN" sz="22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i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2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i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11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i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13" name="Hộp Văn bản 38">
                <a:extLst>
                  <a:ext uri="{FF2B5EF4-FFF2-40B4-BE49-F238E27FC236}">
                    <a16:creationId xmlns:a16="http://schemas.microsoft.com/office/drawing/2014/main" id="{340B1A3F-E91B-AF94-4AF3-49ED8F1E77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452" y="3554271"/>
                <a:ext cx="8150326" cy="7520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39">
                <a:extLst>
                  <a:ext uri="{FF2B5EF4-FFF2-40B4-BE49-F238E27FC236}">
                    <a16:creationId xmlns:a16="http://schemas.microsoft.com/office/drawing/2014/main" id="{48BB5D5D-E3B2-8981-A5A8-8D54E4AF757F}"/>
                  </a:ext>
                </a:extLst>
              </p:cNvPr>
              <p:cNvSpPr txBox="1"/>
              <p:nvPr/>
            </p:nvSpPr>
            <p:spPr>
              <a:xfrm>
                <a:off x="681747" y="2628600"/>
                <a:ext cx="1843547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i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i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vi-VN" sz="22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i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+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UTM Avo" panose="02040603050506020204" pitchFamily="18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UTM Avo" panose="02040603050506020204" pitchFamily="18"/>
                                </a:rPr>
                                <m:t>2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200" i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UTM Avo" panose="02040603050506020204" pitchFamily="18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UTM Avo" panose="02040603050506020204" pitchFamily="18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14" name="Hộp Văn bản 39">
                <a:extLst>
                  <a:ext uri="{FF2B5EF4-FFF2-40B4-BE49-F238E27FC236}">
                    <a16:creationId xmlns:a16="http://schemas.microsoft.com/office/drawing/2014/main" id="{48BB5D5D-E3B2-8981-A5A8-8D54E4AF75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47" y="2628600"/>
                <a:ext cx="1843547" cy="8530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42">
                <a:extLst>
                  <a:ext uri="{FF2B5EF4-FFF2-40B4-BE49-F238E27FC236}">
                    <a16:creationId xmlns:a16="http://schemas.microsoft.com/office/drawing/2014/main" id="{C190B82D-6B1E-C1FA-26A2-759D54C71AB1}"/>
                  </a:ext>
                </a:extLst>
              </p:cNvPr>
              <p:cNvSpPr txBox="1"/>
              <p:nvPr/>
            </p:nvSpPr>
            <p:spPr>
              <a:xfrm>
                <a:off x="0" y="4787753"/>
                <a:ext cx="4745147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⇒</m:t>
                      </m:r>
                      <m:r>
                        <m:rPr>
                          <m:nor/>
                        </m:rPr>
                        <a:rPr lang="vi-VN" sz="22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i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i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vi-VN" sz="22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i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+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UTM Avo" panose="02040603050506020204" pitchFamily="18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UTM Avo" panose="02040603050506020204" pitchFamily="18"/>
                                </a:rPr>
                                <m:t>2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vi-VN" sz="2200" b="0" i="0" smtClean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200" i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vi-VN" sz="2200" b="0" i="0" smtClean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UTM Avo" panose="02040603050506020204" pitchFamily="18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UTM Avo" panose="02040603050506020204" pitchFamily="18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en-US" sz="2200" i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 =</m:t>
                      </m:r>
                      <m:r>
                        <m:rPr>
                          <m:nor/>
                        </m:rPr>
                        <a:rPr lang="vi-VN" sz="22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i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i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vi-VN" sz="22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i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+</m:t>
                      </m:r>
                      <m:r>
                        <m:rPr>
                          <m:nor/>
                        </m:rPr>
                        <a:rPr lang="vi-VN" sz="22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i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i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vi-VN" sz="22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i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−</m:t>
                      </m:r>
                      <m:r>
                        <m:rPr>
                          <m:nor/>
                        </m:rPr>
                        <a:rPr lang="vi-VN" sz="22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i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i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15" name="Hộp Văn bản 42">
                <a:extLst>
                  <a:ext uri="{FF2B5EF4-FFF2-40B4-BE49-F238E27FC236}">
                    <a16:creationId xmlns:a16="http://schemas.microsoft.com/office/drawing/2014/main" id="{C190B82D-6B1E-C1FA-26A2-759D54C71A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87753"/>
                <a:ext cx="4745147" cy="8530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>
            <a:extLst>
              <a:ext uri="{FF2B5EF4-FFF2-40B4-BE49-F238E27FC236}">
                <a16:creationId xmlns:a16="http://schemas.microsoft.com/office/drawing/2014/main" id="{1A6D6AAE-D6C3-A120-F9B5-09708FA8A1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77071" y="914011"/>
            <a:ext cx="1285240" cy="132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77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1A6D6AAE-D6C3-A120-F9B5-09708FA8A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071" y="914011"/>
            <a:ext cx="1285240" cy="1324786"/>
          </a:xfrm>
          <a:prstGeom prst="rect">
            <a:avLst/>
          </a:prstGeom>
        </p:spPr>
      </p:pic>
      <p:sp>
        <p:nvSpPr>
          <p:cNvPr id="5" name="Chỗ dành sẵn cho Số hiệu Bản chiếu 2">
            <a:extLst>
              <a:ext uri="{FF2B5EF4-FFF2-40B4-BE49-F238E27FC236}">
                <a16:creationId xmlns:a16="http://schemas.microsoft.com/office/drawing/2014/main" id="{1A2E1755-7A5A-D7BA-81D5-98DCA608495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78172" y="5972861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400" smtClean="0">
                <a:solidFill>
                  <a:schemeClr val="tx1"/>
                </a:solidFill>
                <a:latin typeface="UTM Avo" panose="02040603050506020204" pitchFamily="18"/>
              </a:rPr>
              <a:t>4</a:t>
            </a:fld>
            <a:endParaRPr lang="en" sz="2400">
              <a:solidFill>
                <a:schemeClr val="tx1"/>
              </a:solidFill>
              <a:latin typeface="UTM Avo" panose="02040603050506020204" pitchFamily="18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AB65AEF-A7E4-DD4D-63B2-ACF232F9396A}"/>
              </a:ext>
            </a:extLst>
          </p:cNvPr>
          <p:cNvSpPr txBox="1"/>
          <p:nvPr/>
        </p:nvSpPr>
        <p:spPr>
          <a:xfrm>
            <a:off x="535497" y="2164349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8">
                <a:extLst>
                  <a:ext uri="{FF2B5EF4-FFF2-40B4-BE49-F238E27FC236}">
                    <a16:creationId xmlns:a16="http://schemas.microsoft.com/office/drawing/2014/main" id="{6FE144D0-DCE4-038E-2BB9-6BA60E9C8D54}"/>
                  </a:ext>
                </a:extLst>
              </p:cNvPr>
              <p:cNvSpPr txBox="1"/>
              <p:nvPr/>
            </p:nvSpPr>
            <p:spPr>
              <a:xfrm>
                <a:off x="429689" y="1949159"/>
                <a:ext cx="3493525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vi-VN" sz="24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−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400" i="0">
                                  <a:solidFill>
                                    <a:schemeClr val="tx1"/>
                                  </a:solidFill>
                                  <a:latin typeface="UTM Avo" panose="02040603050506020204" pitchFamily="18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400" i="0">
                                  <a:solidFill>
                                    <a:schemeClr val="tx1"/>
                                  </a:solidFill>
                                  <a:latin typeface="UTM Avo" panose="02040603050506020204" pitchFamily="18"/>
                                </a:rPr>
                                <m:t>2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vi-VN" sz="2400" b="0" i="0" smtClean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vi-VN" sz="2400" b="0" i="0" smtClean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400" i="0">
                                  <a:solidFill>
                                    <a:schemeClr val="tx1"/>
                                  </a:solidFill>
                                  <a:latin typeface="UTM Avo" panose="02040603050506020204" pitchFamily="18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400" i="0">
                                  <a:solidFill>
                                    <a:schemeClr val="tx1"/>
                                  </a:solidFill>
                                  <a:latin typeface="UTM Avo" panose="02040603050506020204" pitchFamily="18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7" name="Hộp Văn bản 8">
                <a:extLst>
                  <a:ext uri="{FF2B5EF4-FFF2-40B4-BE49-F238E27FC236}">
                    <a16:creationId xmlns:a16="http://schemas.microsoft.com/office/drawing/2014/main" id="{6FE144D0-DCE4-038E-2BB9-6BA60E9C8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89" y="1949159"/>
                <a:ext cx="3493525" cy="9221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1">
                <a:extLst>
                  <a:ext uri="{FF2B5EF4-FFF2-40B4-BE49-F238E27FC236}">
                    <a16:creationId xmlns:a16="http://schemas.microsoft.com/office/drawing/2014/main" id="{2B91C04F-D059-AB80-A517-0F4A52A96F36}"/>
                  </a:ext>
                </a:extLst>
              </p:cNvPr>
              <p:cNvSpPr txBox="1"/>
              <p:nvPr/>
            </p:nvSpPr>
            <p:spPr>
              <a:xfrm>
                <a:off x="2448560" y="1989174"/>
                <a:ext cx="4298418" cy="8120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4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vi-VN" sz="24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−</m:t>
                      </m:r>
                      <m:r>
                        <m:rPr>
                          <m:nor/>
                        </m:rPr>
                        <a:rPr lang="vi-VN" sz="24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6</m:t>
                          </m:r>
                        </m:den>
                      </m:f>
                      <m:r>
                        <m:rPr>
                          <m:nor/>
                        </m:rPr>
                        <a:rPr lang="vi-VN" sz="24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4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6</m:t>
                          </m:r>
                        </m:den>
                      </m:f>
                      <m:r>
                        <m:rPr>
                          <m:nor/>
                        </m:rPr>
                        <a:rPr lang="vi-VN" sz="24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−</m:t>
                      </m:r>
                      <m:r>
                        <m:rPr>
                          <m:nor/>
                        </m:rPr>
                        <a:rPr lang="vi-VN" sz="24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6</m:t>
                          </m:r>
                        </m:den>
                      </m:f>
                      <m:r>
                        <m:rPr>
                          <m:nor/>
                        </m:rPr>
                        <a:rPr lang="vi-VN" sz="24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4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16" name="Hộp Văn bản 11">
                <a:extLst>
                  <a:ext uri="{FF2B5EF4-FFF2-40B4-BE49-F238E27FC236}">
                    <a16:creationId xmlns:a16="http://schemas.microsoft.com/office/drawing/2014/main" id="{2B91C04F-D059-AB80-A517-0F4A52A96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8560" y="1989174"/>
                <a:ext cx="4298418" cy="812017"/>
              </a:xfrm>
              <a:prstGeom prst="rect">
                <a:avLst/>
              </a:prstGeom>
              <a:blipFill>
                <a:blip r:embed="rId5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2">
                <a:extLst>
                  <a:ext uri="{FF2B5EF4-FFF2-40B4-BE49-F238E27FC236}">
                    <a16:creationId xmlns:a16="http://schemas.microsoft.com/office/drawing/2014/main" id="{C89002C5-3F32-073F-821C-51EE26F6A132}"/>
                  </a:ext>
                </a:extLst>
              </p:cNvPr>
              <p:cNvSpPr txBox="1"/>
              <p:nvPr/>
            </p:nvSpPr>
            <p:spPr>
              <a:xfrm>
                <a:off x="706590" y="3003179"/>
                <a:ext cx="2939722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vi-VN" sz="24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−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400" i="0">
                                  <a:solidFill>
                                    <a:schemeClr val="tx1"/>
                                  </a:solidFill>
                                  <a:latin typeface="UTM Avo" panose="02040603050506020204" pitchFamily="18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400" i="0">
                                  <a:solidFill>
                                    <a:schemeClr val="tx1"/>
                                  </a:solidFill>
                                  <a:latin typeface="UTM Avo" panose="02040603050506020204" pitchFamily="18"/>
                                </a:rPr>
                                <m:t>2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vi-VN" sz="2400" b="0" i="0" smtClean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vi-VN" sz="2400" b="0" i="0" smtClean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400" i="0">
                                  <a:solidFill>
                                    <a:schemeClr val="tx1"/>
                                  </a:solidFill>
                                  <a:latin typeface="UTM Avo" panose="02040603050506020204" pitchFamily="18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400" i="0">
                                  <a:solidFill>
                                    <a:schemeClr val="tx1"/>
                                  </a:solidFill>
                                  <a:latin typeface="UTM Avo" panose="02040603050506020204" pitchFamily="18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17" name="Hộp Văn bản 12">
                <a:extLst>
                  <a:ext uri="{FF2B5EF4-FFF2-40B4-BE49-F238E27FC236}">
                    <a16:creationId xmlns:a16="http://schemas.microsoft.com/office/drawing/2014/main" id="{C89002C5-3F32-073F-821C-51EE26F6A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90" y="3003179"/>
                <a:ext cx="2939722" cy="9221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8">
                <a:extLst>
                  <a:ext uri="{FF2B5EF4-FFF2-40B4-BE49-F238E27FC236}">
                    <a16:creationId xmlns:a16="http://schemas.microsoft.com/office/drawing/2014/main" id="{367E0E9A-C43C-F8DC-B37E-546FEA8D3FBE}"/>
                  </a:ext>
                </a:extLst>
              </p:cNvPr>
              <p:cNvSpPr txBox="1"/>
              <p:nvPr/>
            </p:nvSpPr>
            <p:spPr>
              <a:xfrm>
                <a:off x="2672365" y="3038446"/>
                <a:ext cx="4248523" cy="8120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4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vi-VN" sz="24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−</m:t>
                      </m:r>
                      <m:r>
                        <m:rPr>
                          <m:nor/>
                        </m:rPr>
                        <a:rPr lang="vi-VN" sz="24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vi-VN" sz="24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−</m:t>
                      </m:r>
                      <m:r>
                        <m:rPr>
                          <m:nor/>
                        </m:rPr>
                        <a:rPr lang="vi-VN" sz="24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vi-VN" sz="24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4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6</m:t>
                          </m:r>
                        </m:den>
                      </m:f>
                      <m:r>
                        <m:rPr>
                          <m:nor/>
                        </m:rPr>
                        <a:rPr lang="vi-VN" sz="24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−</m:t>
                      </m:r>
                      <m:r>
                        <m:rPr>
                          <m:nor/>
                        </m:rPr>
                        <a:rPr lang="vi-VN" sz="24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6</m:t>
                          </m:r>
                        </m:den>
                      </m:f>
                      <m:r>
                        <m:rPr>
                          <m:nor/>
                        </m:rPr>
                        <a:rPr lang="vi-VN" sz="24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4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18" name="Hộp Văn bản 18">
                <a:extLst>
                  <a:ext uri="{FF2B5EF4-FFF2-40B4-BE49-F238E27FC236}">
                    <a16:creationId xmlns:a16="http://schemas.microsoft.com/office/drawing/2014/main" id="{367E0E9A-C43C-F8DC-B37E-546FEA8D3F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2365" y="3038446"/>
                <a:ext cx="4248523" cy="812017"/>
              </a:xfrm>
              <a:prstGeom prst="rect">
                <a:avLst/>
              </a:prstGeom>
              <a:blipFill>
                <a:blip r:embed="rId7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21">
                <a:extLst>
                  <a:ext uri="{FF2B5EF4-FFF2-40B4-BE49-F238E27FC236}">
                    <a16:creationId xmlns:a16="http://schemas.microsoft.com/office/drawing/2014/main" id="{3F1921A9-F90C-607E-1760-5B21347A8B02}"/>
                  </a:ext>
                </a:extLst>
              </p:cNvPr>
              <p:cNvSpPr txBox="1"/>
              <p:nvPr/>
            </p:nvSpPr>
            <p:spPr>
              <a:xfrm>
                <a:off x="1170762" y="4096079"/>
                <a:ext cx="4117014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⇒</m:t>
                      </m:r>
                      <m:r>
                        <m:rPr>
                          <m:nor/>
                        </m:rPr>
                        <a:rPr lang="vi-VN" sz="24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vi-VN" sz="24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−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400" i="0">
                                  <a:solidFill>
                                    <a:schemeClr val="tx1"/>
                                  </a:solidFill>
                                  <a:latin typeface="UTM Avo" panose="02040603050506020204" pitchFamily="18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400" i="0">
                                  <a:solidFill>
                                    <a:schemeClr val="tx1"/>
                                  </a:solidFill>
                                  <a:latin typeface="UTM Avo" panose="02040603050506020204" pitchFamily="18"/>
                                </a:rPr>
                                <m:t>2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vi-VN" sz="2400" b="0" i="0" smtClean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vi-VN" sz="2400" b="0" i="0" smtClean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400" i="0">
                                  <a:solidFill>
                                    <a:schemeClr val="tx1"/>
                                  </a:solidFill>
                                  <a:latin typeface="UTM Avo" panose="02040603050506020204" pitchFamily="18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400" i="0">
                                  <a:solidFill>
                                    <a:schemeClr val="tx1"/>
                                  </a:solidFill>
                                  <a:latin typeface="UTM Avo" panose="02040603050506020204" pitchFamily="18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en-US" sz="2400" i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4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vi-VN" sz="24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−</m:t>
                      </m:r>
                      <m:r>
                        <m:rPr>
                          <m:nor/>
                        </m:rPr>
                        <a:rPr lang="vi-VN" sz="24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vi-VN" sz="24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−</m:t>
                      </m:r>
                      <m:r>
                        <m:rPr>
                          <m:nor/>
                        </m:rPr>
                        <a:rPr lang="vi-VN" sz="24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19" name="Hộp Văn bản 21">
                <a:extLst>
                  <a:ext uri="{FF2B5EF4-FFF2-40B4-BE49-F238E27FC236}">
                    <a16:creationId xmlns:a16="http://schemas.microsoft.com/office/drawing/2014/main" id="{3F1921A9-F90C-607E-1760-5B21347A8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762" y="4096079"/>
                <a:ext cx="4117014" cy="9221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29">
            <a:extLst>
              <a:ext uri="{FF2B5EF4-FFF2-40B4-BE49-F238E27FC236}">
                <a16:creationId xmlns:a16="http://schemas.microsoft.com/office/drawing/2014/main" id="{321DD1F9-765E-EE78-80F6-D1AAE273E0B4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8255"/>
            <a:ext cx="1897380" cy="189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05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6C6CBDC-108F-6495-ED45-9F964A9D0234}"/>
              </a:ext>
            </a:extLst>
          </p:cNvPr>
          <p:cNvGrpSpPr/>
          <p:nvPr/>
        </p:nvGrpSpPr>
        <p:grpSpPr>
          <a:xfrm>
            <a:off x="4727728" y="2973380"/>
            <a:ext cx="2736543" cy="1674349"/>
            <a:chOff x="309542" y="967667"/>
            <a:chExt cx="2878585" cy="1674349"/>
          </a:xfrm>
        </p:grpSpPr>
        <p:pic>
          <p:nvPicPr>
            <p:cNvPr id="3" name="Picture 2">
              <a:hlinkClick r:id="rId2"/>
              <a:extLst>
                <a:ext uri="{FF2B5EF4-FFF2-40B4-BE49-F238E27FC236}">
                  <a16:creationId xmlns:a16="http://schemas.microsoft.com/office/drawing/2014/main" id="{F642DCF3-0CF3-02C6-5639-AF97E87A0B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29743" y="133699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EEB9567-6765-CA3D-2A68-E3F030FBFBB7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503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36456FA-ED36-A3F4-8C9B-3D4C44B90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835786" y="1786164"/>
            <a:ext cx="8337549" cy="3971473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9B609A33-EF85-3664-3EC6-47B5BAF470A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511175" y="3496762"/>
            <a:ext cx="1324320" cy="3266261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A9CC13CA-A01A-FB6A-7BA4-22CEC3343E23}"/>
              </a:ext>
            </a:extLst>
          </p:cNvPr>
          <p:cNvSpPr txBox="1"/>
          <p:nvPr/>
        </p:nvSpPr>
        <p:spPr>
          <a:xfrm>
            <a:off x="2696527" y="2741299"/>
            <a:ext cx="6616065" cy="15109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5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II. </a:t>
            </a:r>
          </a:p>
          <a:p>
            <a:pPr algn="ctr">
              <a:lnSpc>
                <a:spcPct val="150000"/>
              </a:lnSpc>
            </a:pPr>
            <a:r>
              <a:rPr lang="en-US" sz="35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QUY TẮC DẤU NGOẶC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44FDB6F8-3439-8264-A991-9BE7BD9E99E1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89827" y="2880360"/>
            <a:ext cx="1423809" cy="388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55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Hình Bầu dục 1">
            <a:extLst>
              <a:ext uri="{FF2B5EF4-FFF2-40B4-BE49-F238E27FC236}">
                <a16:creationId xmlns:a16="http://schemas.microsoft.com/office/drawing/2014/main" id="{2388C3F6-084B-B520-D593-93D40836D7C0}"/>
              </a:ext>
            </a:extLst>
          </p:cNvPr>
          <p:cNvSpPr/>
          <p:nvPr/>
        </p:nvSpPr>
        <p:spPr>
          <a:xfrm>
            <a:off x="4454817" y="1334390"/>
            <a:ext cx="3282365" cy="104127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ysClr val="windowText" lastClr="000000"/>
                </a:solidFill>
                <a:latin typeface="UTM Avo" panose="02040603050506020204" pitchFamily="18"/>
              </a:rPr>
              <a:t>Quy</a:t>
            </a:r>
            <a:r>
              <a:rPr lang="en-US" sz="2800" b="1" dirty="0">
                <a:solidFill>
                  <a:sysClr val="windowText" lastClr="000000"/>
                </a:solidFill>
                <a:latin typeface="UTM Avo" panose="02040603050506020204" pitchFamily="18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UTM Avo" panose="02040603050506020204" pitchFamily="18"/>
              </a:rPr>
              <a:t>tắc</a:t>
            </a:r>
            <a:endParaRPr lang="en-US" sz="2800" b="1" dirty="0">
              <a:solidFill>
                <a:sysClr val="windowText" lastClr="000000"/>
              </a:solidFill>
              <a:latin typeface="UTM Avo" panose="02040603050506020204" pitchFamily="1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Hộp Văn bản 73">
                <a:extLst>
                  <a:ext uri="{FF2B5EF4-FFF2-40B4-BE49-F238E27FC236}">
                    <a16:creationId xmlns:a16="http://schemas.microsoft.com/office/drawing/2014/main" id="{C4D20B89-4EE2-B866-0F34-D9E957584A15}"/>
                  </a:ext>
                </a:extLst>
              </p:cNvPr>
              <p:cNvSpPr txBox="1"/>
              <p:nvPr/>
            </p:nvSpPr>
            <p:spPr>
              <a:xfrm>
                <a:off x="826631" y="2187842"/>
                <a:ext cx="10538735" cy="39703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21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Khi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bỏ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dấu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ngoặc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có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dấu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"+"</m:t>
                    </m:r>
                  </m:oMath>
                </a14:m>
                <a:r>
                  <a:rPr lang="en-US" sz="21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đằng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trước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, ta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giữ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nguyên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dấu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của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các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số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hạng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trong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dấu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ngoặc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.</a:t>
                </a:r>
                <a:endParaRPr lang="en-US" sz="2100" dirty="0">
                  <a:effectLst/>
                  <a:latin typeface="UTM Avo" panose="02040603050506020204" pitchFamily="18"/>
                  <a:ea typeface="Noto Sans Symbols"/>
                  <a:cs typeface="Noto Sans Symbols"/>
                </a:endParaRPr>
              </a:p>
              <a:p>
                <a:pPr marL="228600" marR="0" algn="ctr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1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+(</m:t>
                      </m:r>
                      <m:r>
                        <a:rPr lang="en-US" sz="21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1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1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1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  <m:r>
                        <a:rPr lang="en-US" sz="21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1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1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1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1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100" dirty="0">
                  <a:effectLst/>
                  <a:latin typeface="UTM Avo" panose="02040603050506020204" pitchFamily="18"/>
                  <a:ea typeface="Times New Roman" panose="02020603050405020304" pitchFamily="18" charset="0"/>
                </a:endParaRPr>
              </a:p>
              <a:p>
                <a:pPr marL="228600" marR="0" algn="ctr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1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+(</m:t>
                      </m:r>
                      <m:r>
                        <a:rPr lang="en-US" sz="21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1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1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1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  <m:r>
                        <a:rPr lang="en-US" sz="21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1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1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1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1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100" dirty="0">
                  <a:effectLst/>
                  <a:latin typeface="UTM Avo" panose="02040603050506020204" pitchFamily="18"/>
                  <a:ea typeface="Times New Roman" panose="02020603050405020304" pitchFamily="18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21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Khi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bỏ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dấu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 </a:t>
                </a:r>
                <a:r>
                  <a:rPr lang="en-US" sz="2100" dirty="0" err="1"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ngoặc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có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dấu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  <m:r>
                      <a:rPr lang="en-US" sz="21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−</m:t>
                    </m:r>
                    <m:r>
                      <a:rPr lang="en-US" sz="21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</m:oMath>
                </a14:m>
                <a:r>
                  <a:rPr lang="en-US" sz="21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đằng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trước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, ta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phải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đổi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dấu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của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các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số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hạng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trong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dấu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ngoặc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: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dấu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"+"</m:t>
                    </m:r>
                  </m:oMath>
                </a14:m>
                <a:r>
                  <a:rPr lang="en-US" sz="21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thành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dấu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  <m:r>
                      <a:rPr lang="en-US" sz="21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−</m:t>
                    </m:r>
                    <m:r>
                      <a:rPr lang="en-US" sz="21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</m:oMath>
                </a14:m>
                <a:r>
                  <a:rPr lang="en-US" sz="21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và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dấu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  <m:r>
                      <a:rPr lang="en-US" sz="21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−</m:t>
                    </m:r>
                    <m:r>
                      <a:rPr lang="en-US" sz="21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</m:oMath>
                </a14:m>
                <a:r>
                  <a:rPr lang="en-US" sz="21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thành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dấu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"+"</m:t>
                    </m:r>
                  </m:oMath>
                </a14:m>
                <a:r>
                  <a:rPr lang="en-US" sz="21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Noto Sans Symbols"/>
                    <a:cs typeface="Noto Sans Symbols"/>
                  </a:rPr>
                  <a:t>.</a:t>
                </a:r>
                <a:endParaRPr lang="en-US" sz="2100" dirty="0">
                  <a:effectLst/>
                  <a:latin typeface="UTM Avo" panose="02040603050506020204" pitchFamily="18"/>
                  <a:ea typeface="Noto Sans Symbols"/>
                  <a:cs typeface="Noto Sans Symbols"/>
                </a:endParaRP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1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−(</m:t>
                      </m:r>
                      <m:r>
                        <a:rPr lang="en-US" sz="21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1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1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1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  <m:r>
                        <a:rPr lang="en-US" sz="21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1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1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1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1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100" dirty="0">
                  <a:effectLst/>
                  <a:latin typeface="UTM Avo" panose="02040603050506020204" pitchFamily="18"/>
                  <a:ea typeface="Times New Roman" panose="02020603050405020304" pitchFamily="18" charset="0"/>
                </a:endParaRP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1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−(</m:t>
                      </m:r>
                      <m:r>
                        <a:rPr lang="en-US" sz="21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1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1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1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  <m:r>
                        <a:rPr lang="en-US" sz="21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1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1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1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1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100" dirty="0">
                  <a:effectLst/>
                  <a:latin typeface="UTM Avo" panose="02040603050506020204" pitchFamily="18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Hộp Văn bản 73">
                <a:extLst>
                  <a:ext uri="{FF2B5EF4-FFF2-40B4-BE49-F238E27FC236}">
                    <a16:creationId xmlns:a16="http://schemas.microsoft.com/office/drawing/2014/main" id="{C4D20B89-4EE2-B866-0F34-D9E957584A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631" y="2187842"/>
                <a:ext cx="10538735" cy="3970318"/>
              </a:xfrm>
              <a:prstGeom prst="rect">
                <a:avLst/>
              </a:prstGeom>
              <a:blipFill>
                <a:blip r:embed="rId3"/>
                <a:stretch>
                  <a:fillRect l="-602" r="-7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7" name="Picture 76">
            <a:extLst>
              <a:ext uri="{FF2B5EF4-FFF2-40B4-BE49-F238E27FC236}">
                <a16:creationId xmlns:a16="http://schemas.microsoft.com/office/drawing/2014/main" id="{4061108E-B29F-41B1-A58D-7C9A0691A3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9514" y="865331"/>
            <a:ext cx="1022486" cy="1246155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6CE2E5E5-E767-E7E1-03BD-BBAE6E1CB7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170" y="5383530"/>
            <a:ext cx="1435186" cy="143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66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BD3DD947-1439-6F2D-1301-DBA753AFC034}"/>
              </a:ext>
            </a:extLst>
          </p:cNvPr>
          <p:cNvSpPr/>
          <p:nvPr/>
        </p:nvSpPr>
        <p:spPr>
          <a:xfrm>
            <a:off x="4691371" y="1324310"/>
            <a:ext cx="2809258" cy="11097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/>
              </a:rPr>
              <a:t>Nhận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/>
              </a:rPr>
              <a:t>xét</a:t>
            </a:r>
            <a:endParaRPr lang="en-US" sz="2800" b="1" dirty="0">
              <a:solidFill>
                <a:schemeClr val="tx1"/>
              </a:solidFill>
              <a:latin typeface="UTM Avo" panose="02040603050506020204" pitchFamily="1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49">
                <a:extLst>
                  <a:ext uri="{FF2B5EF4-FFF2-40B4-BE49-F238E27FC236}">
                    <a16:creationId xmlns:a16="http://schemas.microsoft.com/office/drawing/2014/main" id="{3D0091B0-1B20-960E-136D-EE6A4E5B541F}"/>
                  </a:ext>
                </a:extLst>
              </p:cNvPr>
              <p:cNvSpPr txBox="1"/>
              <p:nvPr/>
            </p:nvSpPr>
            <p:spPr>
              <a:xfrm>
                <a:off x="1017588" y="2400580"/>
                <a:ext cx="10156824" cy="11719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5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Nếu </a:t>
                </a:r>
                <a:r>
                  <a:rPr lang="en-US" sz="25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đưa</a:t>
                </a:r>
                <a:r>
                  <a:rPr lang="en-US" sz="25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các</a:t>
                </a:r>
                <a:r>
                  <a:rPr lang="en-US" sz="25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số</a:t>
                </a:r>
                <a:r>
                  <a:rPr lang="en-US" sz="25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hạng</a:t>
                </a:r>
                <a:r>
                  <a:rPr lang="en-US" sz="25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vào</a:t>
                </a:r>
                <a:r>
                  <a:rPr lang="en-US" sz="25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trong</a:t>
                </a:r>
                <a:r>
                  <a:rPr lang="en-US" sz="25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dấu</a:t>
                </a:r>
                <a:r>
                  <a:rPr lang="en-US" sz="25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ngoặc</a:t>
                </a:r>
                <a:r>
                  <a:rPr lang="en-US" sz="25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có</a:t>
                </a:r>
                <a:r>
                  <a:rPr lang="en-US" sz="25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dấu</a:t>
                </a:r>
                <a:r>
                  <a:rPr lang="en-US" sz="25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"</m:t>
                    </m:r>
                    <m:r>
                      <a:rPr lang="en-US" sz="25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5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" </m:t>
                    </m:r>
                  </m:oMath>
                </a14:m>
                <a:endParaRPr lang="en-US" sz="2500" dirty="0">
                  <a:solidFill>
                    <a:srgbClr val="000000"/>
                  </a:solidFill>
                  <a:effectLst/>
                  <a:latin typeface="UTM Avo" panose="02040603050506020204" pitchFamily="18"/>
                  <a:ea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5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đằng </a:t>
                </a:r>
                <a:r>
                  <a:rPr lang="en-US" sz="25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trước</a:t>
                </a:r>
                <a:r>
                  <a:rPr lang="en-US" sz="25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thì</a:t>
                </a:r>
                <a:r>
                  <a:rPr lang="en-US" sz="25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phải</a:t>
                </a:r>
                <a:r>
                  <a:rPr lang="en-US" sz="25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đổi</a:t>
                </a:r>
                <a:r>
                  <a:rPr lang="en-US" sz="25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dấu</a:t>
                </a:r>
                <a:r>
                  <a:rPr lang="en-US" sz="25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các</a:t>
                </a:r>
                <a:r>
                  <a:rPr lang="en-US" sz="25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số</a:t>
                </a:r>
                <a:r>
                  <a:rPr lang="en-US" sz="25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hạng</a:t>
                </a:r>
                <a:r>
                  <a:rPr lang="en-US" sz="25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đó</a:t>
                </a:r>
                <a:r>
                  <a:rPr lang="en-US" sz="25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.</a:t>
                </a:r>
                <a:endParaRPr lang="en-US" sz="25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3" name="Hộp Văn bản 49">
                <a:extLst>
                  <a:ext uri="{FF2B5EF4-FFF2-40B4-BE49-F238E27FC236}">
                    <a16:creationId xmlns:a16="http://schemas.microsoft.com/office/drawing/2014/main" id="{3D0091B0-1B20-960E-136D-EE6A4E5B54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588" y="2400580"/>
                <a:ext cx="10156824" cy="1171924"/>
              </a:xfrm>
              <a:prstGeom prst="rect">
                <a:avLst/>
              </a:prstGeom>
              <a:blipFill>
                <a:blip r:embed="rId3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92E426B-96A1-F6CA-4842-83B979B5EE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203" y="3871458"/>
            <a:ext cx="2209800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01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64">
            <a:extLst>
              <a:ext uri="{FF2B5EF4-FFF2-40B4-BE49-F238E27FC236}">
                <a16:creationId xmlns:a16="http://schemas.microsoft.com/office/drawing/2014/main" id="{FB93642B-8528-7EBD-AB72-9237DC11418F}"/>
              </a:ext>
            </a:extLst>
          </p:cNvPr>
          <p:cNvSpPr txBox="1"/>
          <p:nvPr/>
        </p:nvSpPr>
        <p:spPr>
          <a:xfrm>
            <a:off x="2353540" y="1800492"/>
            <a:ext cx="3742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UTM Avo" panose="02040603050506020204" pitchFamily="18"/>
              </a:rPr>
              <a:t>Tính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một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cách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hợp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lí</a:t>
            </a:r>
            <a:r>
              <a:rPr lang="en-US" sz="2400" dirty="0">
                <a:latin typeface="UTM Avo" panose="02040603050506020204" pitchFamily="18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66">
                <a:extLst>
                  <a:ext uri="{FF2B5EF4-FFF2-40B4-BE49-F238E27FC236}">
                    <a16:creationId xmlns:a16="http://schemas.microsoft.com/office/drawing/2014/main" id="{B093DC57-1E64-AAAF-06B3-6251AEC7DC07}"/>
                  </a:ext>
                </a:extLst>
              </p:cNvPr>
              <p:cNvSpPr txBox="1"/>
              <p:nvPr/>
            </p:nvSpPr>
            <p:spPr>
              <a:xfrm>
                <a:off x="796608" y="2412886"/>
                <a:ext cx="3113863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−22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25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 i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+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UTM Avo" panose="02040603050506020204" pitchFamily="18"/>
                                </a:rPr>
                                <m:t>3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UTM Avo" panose="02040603050506020204" pitchFamily="18"/>
                                </a:rPr>
                                <m:t>7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vi-VN" sz="2400" b="0" i="0" smtClean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vi-VN" sz="2400" b="0" i="0" smtClean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0,12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9" name="Hộp Văn bản 66">
                <a:extLst>
                  <a:ext uri="{FF2B5EF4-FFF2-40B4-BE49-F238E27FC236}">
                    <a16:creationId xmlns:a16="http://schemas.microsoft.com/office/drawing/2014/main" id="{B093DC57-1E64-AAAF-06B3-6251AEC7D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608" y="2412886"/>
                <a:ext cx="3113863" cy="9221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Hộp Văn bản 67">
            <a:extLst>
              <a:ext uri="{FF2B5EF4-FFF2-40B4-BE49-F238E27FC236}">
                <a16:creationId xmlns:a16="http://schemas.microsoft.com/office/drawing/2014/main" id="{C690CCD8-8EF9-36DC-2597-2AD40FAEAE9C}"/>
              </a:ext>
            </a:extLst>
          </p:cNvPr>
          <p:cNvSpPr txBox="1"/>
          <p:nvPr/>
        </p:nvSpPr>
        <p:spPr>
          <a:xfrm>
            <a:off x="609889" y="2577779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UTM Avo" panose="02040603050506020204" pitchFamily="18"/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68">
                <a:extLst>
                  <a:ext uri="{FF2B5EF4-FFF2-40B4-BE49-F238E27FC236}">
                    <a16:creationId xmlns:a16="http://schemas.microsoft.com/office/drawing/2014/main" id="{0BCDECEC-F9AC-6793-276D-DB27A7C5B330}"/>
                  </a:ext>
                </a:extLst>
              </p:cNvPr>
              <p:cNvSpPr txBox="1"/>
              <p:nvPr/>
            </p:nvSpPr>
            <p:spPr>
              <a:xfrm>
                <a:off x="3280413" y="2157022"/>
                <a:ext cx="6997878" cy="13370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4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−22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25</m:t>
                          </m:r>
                        </m:den>
                      </m:f>
                      <m:r>
                        <m:rPr>
                          <m:nor/>
                        </m:rPr>
                        <a:rPr lang="vi-VN" sz="24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+</m:t>
                      </m:r>
                      <m:r>
                        <m:rPr>
                          <m:nor/>
                        </m:rPr>
                        <a:rPr lang="vi-VN" sz="24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7</m:t>
                          </m:r>
                        </m:den>
                      </m:f>
                      <m:r>
                        <m:rPr>
                          <m:nor/>
                        </m:rPr>
                        <a:rPr lang="vi-VN" sz="24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−</m:t>
                      </m:r>
                      <m:r>
                        <m:rPr>
                          <m:nor/>
                        </m:rPr>
                        <a:rPr lang="vi-VN" sz="24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25</m:t>
                          </m:r>
                        </m:den>
                      </m:f>
                      <m:r>
                        <m:rPr>
                          <m:nor/>
                        </m:rPr>
                        <a:rPr lang="vi-VN" sz="24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4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7</m:t>
                          </m:r>
                        </m:den>
                      </m:f>
                      <m:r>
                        <m:rPr>
                          <m:nor/>
                        </m:rPr>
                        <a:rPr lang="vi-VN" sz="24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−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UTM Avo" panose="02040603050506020204" pitchFamily="18"/>
                                </a:rPr>
                                <m:t>22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UTM Avo" panose="02040603050506020204" pitchFamily="18"/>
                                </a:rPr>
                                <m:t>25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UTM Avo" panose="02040603050506020204" pitchFamily="18"/>
                                </a:rPr>
                                <m:t>3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UTM Avo" panose="02040603050506020204" pitchFamily="18"/>
                                </a:rPr>
                                <m:t>25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4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7</m:t>
                          </m:r>
                        </m:den>
                      </m:f>
                      <m:r>
                        <m:rPr>
                          <m:nor/>
                        </m:rPr>
                        <a:rPr lang="vi-VN" sz="24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−</m:t>
                      </m:r>
                      <m:r>
                        <m:rPr>
                          <m:nor/>
                        </m:rPr>
                        <a:rPr lang="vi-VN" sz="24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1</m:t>
                      </m:r>
                      <m:r>
                        <m:rPr>
                          <m:nor/>
                        </m:rPr>
                        <a:rPr lang="vi-VN" sz="24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4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−4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11" name="Hộp Văn bản 68">
                <a:extLst>
                  <a:ext uri="{FF2B5EF4-FFF2-40B4-BE49-F238E27FC236}">
                    <a16:creationId xmlns:a16="http://schemas.microsoft.com/office/drawing/2014/main" id="{0BCDECEC-F9AC-6793-276D-DB27A7C5B3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0413" y="2157022"/>
                <a:ext cx="6997878" cy="13370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69">
                <a:extLst>
                  <a:ext uri="{FF2B5EF4-FFF2-40B4-BE49-F238E27FC236}">
                    <a16:creationId xmlns:a16="http://schemas.microsoft.com/office/drawing/2014/main" id="{8982DC00-A7DC-BBB9-A046-37492106B4D6}"/>
                  </a:ext>
                </a:extLst>
              </p:cNvPr>
              <p:cNvSpPr txBox="1"/>
              <p:nvPr/>
            </p:nvSpPr>
            <p:spPr>
              <a:xfrm>
                <a:off x="1078224" y="3822576"/>
                <a:ext cx="2379218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8</m:t>
                          </m:r>
                        </m:den>
                      </m:f>
                      <m:r>
                        <m:rPr>
                          <m:nor/>
                        </m:rPr>
                        <a:rPr lang="vi-VN" sz="24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−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1,2</m:t>
                          </m:r>
                          <m:r>
                            <m:rPr>
                              <m:nor/>
                            </m:rPr>
                            <a:rPr lang="vi-VN" sz="2400" b="0" i="0" smtClean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vi-VN" sz="2400" b="0" i="0" smtClean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UTM Avo" panose="02040603050506020204" pitchFamily="18"/>
                                </a:rPr>
                                <m:t>5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UTM Avo" panose="02040603050506020204" pitchFamily="18"/>
                                </a:rPr>
                                <m:t>8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12" name="Hộp Văn bản 69">
                <a:extLst>
                  <a:ext uri="{FF2B5EF4-FFF2-40B4-BE49-F238E27FC236}">
                    <a16:creationId xmlns:a16="http://schemas.microsoft.com/office/drawing/2014/main" id="{8982DC00-A7DC-BBB9-A046-37492106B4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224" y="3822576"/>
                <a:ext cx="2379218" cy="9221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Hộp Văn bản 70">
            <a:extLst>
              <a:ext uri="{FF2B5EF4-FFF2-40B4-BE49-F238E27FC236}">
                <a16:creationId xmlns:a16="http://schemas.microsoft.com/office/drawing/2014/main" id="{B5EBF490-A7A6-385B-F153-FA4CA58635FF}"/>
              </a:ext>
            </a:extLst>
          </p:cNvPr>
          <p:cNvSpPr txBox="1"/>
          <p:nvPr/>
        </p:nvSpPr>
        <p:spPr>
          <a:xfrm>
            <a:off x="609889" y="4019202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UTM Avo" panose="02040603050506020204" pitchFamily="18"/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71">
                <a:extLst>
                  <a:ext uri="{FF2B5EF4-FFF2-40B4-BE49-F238E27FC236}">
                    <a16:creationId xmlns:a16="http://schemas.microsoft.com/office/drawing/2014/main" id="{9AF7693A-A9C7-0064-EF74-A4AD15DB9A92}"/>
                  </a:ext>
                </a:extLst>
              </p:cNvPr>
              <p:cNvSpPr txBox="1"/>
              <p:nvPr/>
            </p:nvSpPr>
            <p:spPr>
              <a:xfrm>
                <a:off x="3106242" y="3522939"/>
                <a:ext cx="7006342" cy="13370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4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8</m:t>
                          </m:r>
                        </m:den>
                      </m:f>
                      <m:r>
                        <m:rPr>
                          <m:nor/>
                        </m:rPr>
                        <a:rPr lang="vi-VN" sz="24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−</m:t>
                      </m:r>
                      <m:r>
                        <m:rPr>
                          <m:nor/>
                        </m:rPr>
                        <a:rPr lang="vi-VN" sz="24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1,2</m:t>
                      </m:r>
                      <m:r>
                        <m:rPr>
                          <m:nor/>
                        </m:rPr>
                        <a:rPr lang="vi-VN" sz="24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+</m:t>
                      </m:r>
                      <m:r>
                        <m:rPr>
                          <m:nor/>
                        </m:rPr>
                        <a:rPr lang="vi-VN" sz="24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8</m:t>
                          </m:r>
                        </m:den>
                      </m:f>
                      <m:r>
                        <m:rPr>
                          <m:nor/>
                        </m:rPr>
                        <a:rPr lang="vi-VN" sz="24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UTM Avo" panose="02040603050506020204" pitchFamily="18"/>
                                </a:rPr>
                                <m:t>3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UTM Avo" panose="02040603050506020204" pitchFamily="18"/>
                                </a:rPr>
                                <m:t>8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UTM Avo" panose="02040603050506020204" pitchFamily="18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UTM Avo" panose="02040603050506020204" pitchFamily="18"/>
                                </a:rPr>
                                <m:t>5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UTM Avo" panose="02040603050506020204" pitchFamily="18"/>
                                </a:rPr>
                                <m:t>8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−</m:t>
                      </m:r>
                      <m:r>
                        <m:rPr>
                          <m:nor/>
                        </m:rPr>
                        <a:rPr lang="vi-VN" sz="24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1,2</m:t>
                      </m:r>
                      <m:r>
                        <m:rPr>
                          <m:nor/>
                        </m:rPr>
                        <a:rPr lang="vi-VN" sz="24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4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1</m:t>
                      </m:r>
                      <m:r>
                        <m:rPr>
                          <m:nor/>
                        </m:rPr>
                        <a:rPr lang="vi-VN" sz="24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−</m:t>
                      </m:r>
                      <m:r>
                        <m:rPr>
                          <m:nor/>
                        </m:rPr>
                        <a:rPr lang="vi-VN" sz="24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1,2</m:t>
                      </m:r>
                      <m:r>
                        <m:rPr>
                          <m:nor/>
                        </m:rPr>
                        <a:rPr lang="vi-VN" sz="24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4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−</m:t>
                      </m:r>
                      <m:r>
                        <m:rPr>
                          <m:nor/>
                        </m:rPr>
                        <a:rPr lang="vi-VN" sz="24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m:t>0,2</m:t>
                      </m:r>
                    </m:oMath>
                  </m:oMathPara>
                </a14:m>
                <a:endParaRPr lang="en-US" sz="24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14" name="Hộp Văn bản 71">
                <a:extLst>
                  <a:ext uri="{FF2B5EF4-FFF2-40B4-BE49-F238E27FC236}">
                    <a16:creationId xmlns:a16="http://schemas.microsoft.com/office/drawing/2014/main" id="{9AF7693A-A9C7-0064-EF74-A4AD15DB9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6242" y="3522939"/>
                <a:ext cx="7006342" cy="13370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Hình chữ nhật: Góc Tròn 16">
            <a:extLst>
              <a:ext uri="{FF2B5EF4-FFF2-40B4-BE49-F238E27FC236}">
                <a16:creationId xmlns:a16="http://schemas.microsoft.com/office/drawing/2014/main" id="{6A679D5A-022D-A7DA-F2C5-586692A44E06}"/>
              </a:ext>
            </a:extLst>
          </p:cNvPr>
          <p:cNvSpPr/>
          <p:nvPr/>
        </p:nvSpPr>
        <p:spPr>
          <a:xfrm>
            <a:off x="821765" y="1753673"/>
            <a:ext cx="1446068" cy="508484"/>
          </a:xfrm>
          <a:prstGeom prst="roundRect">
            <a:avLst/>
          </a:prstGeom>
          <a:solidFill>
            <a:srgbClr val="E46C0A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sz="2200" b="1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Ví</a:t>
            </a:r>
            <a:r>
              <a:rPr lang="en-US" sz="2200" b="1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dụ</a:t>
            </a:r>
            <a:r>
              <a:rPr lang="en-US" sz="2200" b="1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3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055508C-9A14-E4DF-02A9-A0A7B3B003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12584" y="934902"/>
            <a:ext cx="1659890" cy="147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66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149BD0E7-1910-438F-B179-13542397845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F80FDD4E-B15E-4EB9-BC92-ABD0ED9503E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mẫu Toán 4</Template>
  <TotalTime>131</TotalTime>
  <Words>640</Words>
  <Application>Microsoft Office PowerPoint</Application>
  <PresentationFormat>Widescreen</PresentationFormat>
  <Paragraphs>189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Noto Sans Symbols</vt:lpstr>
      <vt:lpstr>Cambria Math</vt:lpstr>
      <vt:lpstr>UTM Avo</vt:lpstr>
      <vt:lpstr>Nunito</vt:lpstr>
      <vt:lpstr>Times New Roman</vt:lpstr>
      <vt:lpstr>Arial</vt:lpstr>
      <vt:lpstr>Calibri Light</vt:lpstr>
      <vt:lpstr>Calibri</vt:lpstr>
      <vt:lpstr>Gloria Hallelujah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lai nhi</cp:lastModifiedBy>
  <cp:revision>15</cp:revision>
  <dcterms:created xsi:type="dcterms:W3CDTF">2023-11-28T09:31:40Z</dcterms:created>
  <dcterms:modified xsi:type="dcterms:W3CDTF">2024-10-30T11:21:42Z</dcterms:modified>
</cp:coreProperties>
</file>