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3089" r:id="rId2"/>
    <p:sldId id="3277" r:id="rId3"/>
    <p:sldId id="3155" r:id="rId4"/>
    <p:sldId id="3273" r:id="rId5"/>
    <p:sldId id="3156" r:id="rId6"/>
    <p:sldId id="3169" r:id="rId7"/>
    <p:sldId id="3170" r:id="rId8"/>
    <p:sldId id="3154" r:id="rId9"/>
    <p:sldId id="3175" r:id="rId10"/>
    <p:sldId id="3278" r:id="rId11"/>
    <p:sldId id="3279" r:id="rId12"/>
    <p:sldId id="3171" r:id="rId13"/>
    <p:sldId id="3274" r:id="rId14"/>
    <p:sldId id="3275" r:id="rId15"/>
    <p:sldId id="3173" r:id="rId16"/>
    <p:sldId id="3174" r:id="rId17"/>
    <p:sldId id="3153" r:id="rId18"/>
    <p:sldId id="3192" r:id="rId19"/>
    <p:sldId id="3276"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8" d="100"/>
          <a:sy n="88" d="100"/>
        </p:scale>
        <p:origin x="-33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file:///C:\Users\VHC%20Hung%20Yen\Desktop\THVL%20-%20B&#7855;t%20n&#7841;t%20qua%20m&#7841;ng%20x&#227;%20h&#7897;i-%20B&#225;o%20&#273;&#7897;ng%20v&#7873;%20b&#7841;o%20l&#7921;c%20h&#7885;c%20&#273;&#432;&#7901;ng%20m&#7899;i.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 xmlns:a16="http://schemas.microsoft.com/office/drawing/2014/main"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 xmlns:a16="http://schemas.microsoft.com/office/drawing/2014/main" id="{E9335B30-2798-42A8-8442-053AD1245EAD}"/>
              </a:ext>
            </a:extLst>
          </p:cNvPr>
          <p:cNvPicPr>
            <a:picLocks noChangeAspect="1"/>
          </p:cNvPicPr>
          <p:nvPr/>
        </p:nvPicPr>
        <p:blipFill>
          <a:blip r:embed="rId3"/>
          <a:stretch>
            <a:fillRect/>
          </a:stretch>
        </p:blipFill>
        <p:spPr>
          <a:xfrm>
            <a:off x="1672209" y="875536"/>
            <a:ext cx="8786621" cy="1120237"/>
          </a:xfrm>
          <a:prstGeom prst="rect">
            <a:avLst/>
          </a:prstGeom>
        </p:spPr>
      </p:pic>
      <p:pic>
        <p:nvPicPr>
          <p:cNvPr id="9" name="Picture 8">
            <a:extLst>
              <a:ext uri="{FF2B5EF4-FFF2-40B4-BE49-F238E27FC236}">
                <a16:creationId xmlns="" xmlns:a16="http://schemas.microsoft.com/office/drawing/2014/main" id="{9E299A3E-1BDA-41BF-BFF4-0A10C0CA4BF4}"/>
              </a:ext>
            </a:extLst>
          </p:cNvPr>
          <p:cNvPicPr>
            <a:picLocks noChangeAspect="1"/>
          </p:cNvPicPr>
          <p:nvPr/>
        </p:nvPicPr>
        <p:blipFill>
          <a:blip r:embed="rId4"/>
          <a:stretch>
            <a:fillRect/>
          </a:stretch>
        </p:blipFill>
        <p:spPr>
          <a:xfrm>
            <a:off x="4211162" y="2456551"/>
            <a:ext cx="7721758" cy="1462818"/>
          </a:xfrm>
          <a:prstGeom prst="rect">
            <a:avLst/>
          </a:prstGeom>
        </p:spPr>
      </p:pic>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798" y="2400489"/>
            <a:ext cx="9629559" cy="646331"/>
          </a:xfrm>
          <a:prstGeom prst="rect">
            <a:avLst/>
          </a:prstGeom>
          <a:noFill/>
        </p:spPr>
        <p:txBody>
          <a:bodyPr wrap="none" rtlCol="0">
            <a:spAutoFit/>
          </a:bodyPr>
          <a:lstStyle/>
          <a:p>
            <a:r>
              <a:rPr lang="en-US" sz="3600" smtClean="0">
                <a:latin typeface="Times New Roman" pitchFamily="18" charset="0"/>
                <a:cs typeface="Times New Roman" pitchFamily="18" charset="0"/>
              </a:rPr>
              <a:t>Em hãy tóm tắt nội dung của bài bằng sơ đồ tư duy</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10326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76" y="992037"/>
            <a:ext cx="11966737" cy="1292662"/>
          </a:xfrm>
          <a:prstGeom prst="rect">
            <a:avLst/>
          </a:prstGeom>
          <a:noFill/>
        </p:spPr>
        <p:txBody>
          <a:bodyPr wrap="none" rtlCol="0">
            <a:spAutoFit/>
          </a:bodyPr>
          <a:lstStyle/>
          <a:p>
            <a:r>
              <a:rPr lang="en-US" sz="2600" smtClean="0">
                <a:latin typeface="Times New Roman" pitchFamily="18" charset="0"/>
                <a:cs typeface="Times New Roman" pitchFamily="18" charset="0"/>
              </a:rPr>
              <a:t>Hướng dẫn về nhà:</a:t>
            </a:r>
          </a:p>
          <a:p>
            <a:pPr marL="285750" indent="-285750">
              <a:buFontTx/>
              <a:buChar char="-"/>
            </a:pPr>
            <a:r>
              <a:rPr lang="en-US" sz="2600" smtClean="0">
                <a:latin typeface="Times New Roman" pitchFamily="18" charset="0"/>
                <a:cs typeface="Times New Roman" pitchFamily="18" charset="0"/>
              </a:rPr>
              <a:t>Đọc và học lại toàn bộ kiến thức đã học trong bài</a:t>
            </a:r>
          </a:p>
          <a:p>
            <a:pPr marL="285750" indent="-285750">
              <a:buFontTx/>
              <a:buChar char="-"/>
            </a:pPr>
            <a:r>
              <a:rPr lang="en-US" sz="2600" smtClean="0">
                <a:latin typeface="Times New Roman" pitchFamily="18" charset="0"/>
                <a:cs typeface="Times New Roman" pitchFamily="18" charset="0"/>
              </a:rPr>
              <a:t>Nghiên cứu trước phần 3 để tìm hiểu tác hại và cách phòng tránh bệnh nghiện Internet</a:t>
            </a:r>
            <a:endParaRPr lang="en-US" sz="2600">
              <a:latin typeface="Times New Roman" pitchFamily="18" charset="0"/>
              <a:cs typeface="Times New Roman" pitchFamily="18" charset="0"/>
            </a:endParaRPr>
          </a:p>
        </p:txBody>
      </p:sp>
    </p:spTree>
    <p:extLst>
      <p:ext uri="{BB962C8B-B14F-4D97-AF65-F5344CB8AC3E}">
        <p14:creationId xmlns:p14="http://schemas.microsoft.com/office/powerpoint/2010/main" val="134383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 xmlns:a16="http://schemas.microsoft.com/office/drawing/2014/main" id="{D245AB6D-7C24-4D42-B218-47BA83947FC6}"/>
              </a:ext>
            </a:extLst>
          </p:cNvPr>
          <p:cNvSpPr/>
          <p:nvPr/>
        </p:nvSpPr>
        <p:spPr>
          <a:xfrm>
            <a:off x="473148" y="451282"/>
            <a:ext cx="11250149"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 xmlns:a16="http://schemas.microsoft.com/office/drawing/2014/main"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 xmlns:a16="http://schemas.microsoft.com/office/drawing/2014/main"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 xmlns:a16="http://schemas.microsoft.com/office/drawing/2014/main"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 xmlns:a16="http://schemas.microsoft.com/office/drawing/2014/main"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 xmlns:a16="http://schemas.microsoft.com/office/drawing/2014/main"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 xmlns:a16="http://schemas.microsoft.com/office/drawing/2014/main"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 xmlns:a16="http://schemas.microsoft.com/office/drawing/2014/main"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 xmlns:a16="http://schemas.microsoft.com/office/drawing/2014/main"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 xmlns:a16="http://schemas.microsoft.com/office/drawing/2014/main"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 xmlns:a16="http://schemas.microsoft.com/office/drawing/2014/main"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456" y="1802921"/>
            <a:ext cx="9751387" cy="584775"/>
          </a:xfrm>
          <a:prstGeom prst="rect">
            <a:avLst/>
          </a:prstGeom>
          <a:noFill/>
        </p:spPr>
        <p:txBody>
          <a:bodyPr wrap="none" rtlCol="0">
            <a:spAutoFit/>
          </a:bodyPr>
          <a:lstStyle/>
          <a:p>
            <a:r>
              <a:rPr lang="en-US" sz="3200" smtClean="0">
                <a:latin typeface="Times New Roman" pitchFamily="18" charset="0"/>
                <a:cs typeface="Times New Roman" pitchFamily="18" charset="0"/>
                <a:hlinkClick r:id="rId2" action="ppaction://hlinkfile"/>
              </a:rPr>
              <a:t>Em hãy xem video sau và cho biết video nói về vấn đề gì?</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48922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 xmlns:a16="http://schemas.microsoft.com/office/drawing/2014/main"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 xmlns:a16="http://schemas.microsoft.com/office/drawing/2014/main"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 xmlns:a16="http://schemas.microsoft.com/office/drawing/2014/main"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802CB7E-2240-4193-8BB9-22D8CFEDE593}"/>
              </a:ext>
            </a:extLst>
          </p:cNvPr>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sp>
        <p:nvSpPr>
          <p:cNvPr id="4" name="Rectangle 3">
            <a:extLst>
              <a:ext uri="{FF2B5EF4-FFF2-40B4-BE49-F238E27FC236}">
                <a16:creationId xmlns="" xmlns:a16="http://schemas.microsoft.com/office/drawing/2014/main" id="{097863E5-B623-4186-9CCD-4989C2185DAC}"/>
              </a:ext>
            </a:extLst>
          </p:cNvPr>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a:extLst>
              <a:ext uri="{FF2B5EF4-FFF2-40B4-BE49-F238E27FC236}">
                <a16:creationId xmlns="" xmlns:a16="http://schemas.microsoft.com/office/drawing/2014/main" id="{127083D9-EB22-440A-8BBA-18C71E54B6A5}"/>
              </a:ext>
            </a:extLst>
          </p:cNvPr>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p>
        </p:txBody>
      </p:sp>
      <p:sp>
        <p:nvSpPr>
          <p:cNvPr id="8" name="Rectangle 7">
            <a:extLst>
              <a:ext uri="{FF2B5EF4-FFF2-40B4-BE49-F238E27FC236}">
                <a16:creationId xmlns="" xmlns:a16="http://schemas.microsoft.com/office/drawing/2014/main" id="{A449AC4F-7F6A-4864-BA11-A8F3911C1399}"/>
              </a:ext>
            </a:extLst>
          </p:cNvPr>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 xmlns:a16="http://schemas.microsoft.com/office/drawing/2014/main" id="{0454BACC-8482-45A7-B322-7074FE720537}"/>
              </a:ext>
            </a:extLst>
          </p:cNvPr>
          <p:cNvPicPr>
            <a:picLocks noChangeAspect="1"/>
          </p:cNvPicPr>
          <p:nvPr/>
        </p:nvPicPr>
        <p:blipFill rotWithShape="1">
          <a:blip r:embed="rId2"/>
          <a:srcRect t="18956"/>
          <a:stretch/>
        </p:blipFill>
        <p:spPr>
          <a:xfrm>
            <a:off x="260498" y="2062716"/>
            <a:ext cx="11488480" cy="3752178"/>
          </a:xfrm>
          <a:prstGeom prst="rect">
            <a:avLst/>
          </a:prstGeom>
        </p:spPr>
      </p:pic>
      <p:sp>
        <p:nvSpPr>
          <p:cNvPr id="2" name="Rectangle 1">
            <a:extLst>
              <a:ext uri="{FF2B5EF4-FFF2-40B4-BE49-F238E27FC236}">
                <a16:creationId xmlns="" xmlns:a16="http://schemas.microsoft.com/office/drawing/2014/main"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 xmlns:a16="http://schemas.microsoft.com/office/drawing/2014/main" id="{49AD5CFD-6A92-4ADE-B2BB-09E8F1D2A400}"/>
              </a:ext>
            </a:extLst>
          </p:cNvPr>
          <p:cNvSpPr/>
          <p:nvPr/>
        </p:nvSpPr>
        <p:spPr>
          <a:xfrm>
            <a:off x="293298" y="451282"/>
            <a:ext cx="11835441"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 xmlns:a16="http://schemas.microsoft.com/office/drawing/2014/main" id="{515BAF82-2228-4FE9-A4B8-7ACBAE90D58F}"/>
              </a:ext>
            </a:extLst>
          </p:cNvPr>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 xmlns:a16="http://schemas.microsoft.com/office/drawing/2014/main"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459698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3" y="413318"/>
            <a:ext cx="10754778" cy="2829612"/>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9268</TotalTime>
  <Words>591</Words>
  <Application>Microsoft Office PowerPoint</Application>
  <PresentationFormat>Custom</PresentationFormat>
  <Paragraphs>39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VHC Hung Yen</cp:lastModifiedBy>
  <cp:revision>496</cp:revision>
  <dcterms:created xsi:type="dcterms:W3CDTF">2021-11-14T08:33:55Z</dcterms:created>
  <dcterms:modified xsi:type="dcterms:W3CDTF">2023-11-01T00:58:45Z</dcterms:modified>
</cp:coreProperties>
</file>