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79" r:id="rId3"/>
    <p:sldId id="274" r:id="rId4"/>
    <p:sldId id="284" r:id="rId5"/>
    <p:sldId id="275" r:id="rId6"/>
    <p:sldId id="280" r:id="rId7"/>
    <p:sldId id="281" r:id="rId8"/>
    <p:sldId id="282" r:id="rId9"/>
    <p:sldId id="283" r:id="rId10"/>
    <p:sldId id="292" r:id="rId11"/>
    <p:sldId id="291" r:id="rId12"/>
    <p:sldId id="293" r:id="rId13"/>
    <p:sldId id="294" r:id="rId14"/>
    <p:sldId id="295" r:id="rId15"/>
    <p:sldId id="297" r:id="rId16"/>
    <p:sldId id="296" r:id="rId17"/>
    <p:sldId id="298" r:id="rId18"/>
    <p:sldId id="286" r:id="rId19"/>
    <p:sldId id="287" r:id="rId20"/>
    <p:sldId id="288" r:id="rId21"/>
    <p:sldId id="299" r:id="rId22"/>
    <p:sldId id="300" r:id="rId23"/>
    <p:sldId id="301" r:id="rId24"/>
    <p:sldId id="290" r:id="rId25"/>
    <p:sldId id="302" r:id="rId26"/>
    <p:sldId id="303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642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329184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="" xmlns:a16="http://schemas.microsoft.com/office/drawing/2014/main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="" xmlns:a16="http://schemas.microsoft.com/office/drawing/2014/main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286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429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840480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="" xmlns:a16="http://schemas.microsoft.com/office/drawing/2014/main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="" xmlns:a16="http://schemas.microsoft.com/office/drawing/2014/main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="" xmlns:a16="http://schemas.microsoft.com/office/drawing/2014/main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810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5600" y="5334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48600" y="453899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81114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="" xmlns:a16="http://schemas.microsoft.com/office/drawing/2014/main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="" xmlns:a16="http://schemas.microsoft.com/office/drawing/2014/main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="" xmlns:a16="http://schemas.microsoft.com/office/drawing/2014/main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="" xmlns:a16="http://schemas.microsoft.com/office/drawing/2014/main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463032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="" xmlns:a16="http://schemas.microsoft.com/office/drawing/2014/main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="" xmlns:a16="http://schemas.microsoft.com/office/drawing/2014/main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="" xmlns:a16="http://schemas.microsoft.com/office/drawing/2014/main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="" xmlns:a16="http://schemas.microsoft.com/office/drawing/2014/main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341032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29513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219200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720436" y="2342814"/>
            <a:ext cx="7655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7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1275</Words>
  <Application>Microsoft Office PowerPoint</Application>
  <PresentationFormat>On-screen Show (4:3)</PresentationFormat>
  <Paragraphs>208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VHC Hung Yen</cp:lastModifiedBy>
  <cp:revision>105</cp:revision>
  <dcterms:created xsi:type="dcterms:W3CDTF">2017-02-22T10:22:58Z</dcterms:created>
  <dcterms:modified xsi:type="dcterms:W3CDTF">2022-11-01T03:54:35Z</dcterms:modified>
</cp:coreProperties>
</file>